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57600" y="685800"/>
            <a:ext cx="5410200" cy="596900"/>
          </a:xfrm>
        </p:spPr>
        <p:txBody>
          <a:bodyPr>
            <a:normAutofit/>
          </a:bodyPr>
          <a:lstStyle/>
          <a:p>
            <a:r>
              <a:rPr lang="ru-RU" dirty="0" smtClean="0"/>
              <a:t>Добро пожаловать Дмитрий</a:t>
            </a:r>
            <a:r>
              <a:rPr lang="en-US" dirty="0" smtClean="0"/>
              <a:t>!</a:t>
            </a:r>
            <a:endParaRPr lang="be-BY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3581400" y="1524000"/>
            <a:ext cx="5562600" cy="2362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Имя: Дмитрий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Фамилия: Кулик</a:t>
            </a:r>
            <a:br>
              <a:rPr lang="ru-RU" dirty="0" smtClean="0"/>
            </a:br>
            <a:r>
              <a:rPr lang="ru-RU" dirty="0" smtClean="0"/>
              <a:t>Логин: </a:t>
            </a:r>
            <a:r>
              <a:rPr lang="en-US" dirty="0" smtClean="0"/>
              <a:t>DimaMyShitFriend777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Пол: </a:t>
            </a:r>
            <a:r>
              <a:rPr lang="ru-RU" dirty="0" err="1" smtClean="0"/>
              <a:t>гомик</a:t>
            </a:r>
            <a:r>
              <a:rPr lang="ru-RU" dirty="0" smtClean="0"/>
              <a:t> тот еще.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Дата регистрации: 20.01.2019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Читаемая книга: «Азбука для самых маленьких (первые 5 букв)».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Зарезервированная книга: «Азбука для самых маленьких (след. 5 букв).»</a:t>
            </a:r>
          </a:p>
          <a:p>
            <a:pPr>
              <a:lnSpc>
                <a:spcPct val="150000"/>
              </a:lnSpc>
            </a:pPr>
            <a:endParaRPr lang="be-BY" dirty="0"/>
          </a:p>
        </p:txBody>
      </p:sp>
      <p:pic>
        <p:nvPicPr>
          <p:cNvPr id="7" name="Содержимое 6" descr="Icon_mini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2362200" cy="2133600"/>
          </a:xfrm>
        </p:spPr>
      </p:pic>
      <p:sp>
        <p:nvSpPr>
          <p:cNvPr id="8" name="Скругленный прямоугольник 7"/>
          <p:cNvSpPr/>
          <p:nvPr/>
        </p:nvSpPr>
        <p:spPr>
          <a:xfrm>
            <a:off x="3657600" y="39624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Изменение логина или пароля</a:t>
            </a:r>
            <a:endParaRPr lang="be-BY" sz="11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486400" y="39624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Список прочитанных книг</a:t>
            </a:r>
            <a:endParaRPr lang="be-BY" sz="11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15200" y="39624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Список книг «на руках»</a:t>
            </a:r>
            <a:endParaRPr lang="be-BY" sz="11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391400" y="62484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Выход.</a:t>
            </a:r>
            <a:endParaRPr lang="be-BY" sz="1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</Words>
  <Application>Microsoft Office PowerPoint</Application>
  <PresentationFormat>Экран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Поток</vt:lpstr>
      <vt:lpstr>Добро пожаловать Дмитрий!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Дмитрий!</dc:title>
  <dc:creator>Antoshka</dc:creator>
  <cp:lastModifiedBy>Пользователь Windows</cp:lastModifiedBy>
  <cp:revision>1</cp:revision>
  <dcterms:created xsi:type="dcterms:W3CDTF">2006-08-16T00:00:00Z</dcterms:created>
  <dcterms:modified xsi:type="dcterms:W3CDTF">2019-03-12T08:06:13Z</dcterms:modified>
</cp:coreProperties>
</file>