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 snapToObjects="1">
      <p:cViewPr>
        <p:scale>
          <a:sx n="147" d="100"/>
          <a:sy n="147" d="100"/>
        </p:scale>
        <p:origin x="-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28FD2-DC78-5449-8DB7-F615F5D48461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B03B6-FCF7-2445-99BD-8F593E56861E}">
      <dgm:prSet phldrT="[Text]" custT="1"/>
      <dgm:spPr/>
      <dgm:t>
        <a:bodyPr/>
        <a:lstStyle/>
        <a:p>
          <a:r>
            <a:rPr lang="en-US" sz="1400" dirty="0"/>
            <a:t>All Education Levels</a:t>
          </a:r>
        </a:p>
      </dgm:t>
    </dgm:pt>
    <dgm:pt modelId="{3A4E2331-0031-BB47-B7C2-511F789045D7}" type="parTrans" cxnId="{4FE7127F-1125-1945-93C3-C47F83A8D5FF}">
      <dgm:prSet/>
      <dgm:spPr/>
      <dgm:t>
        <a:bodyPr/>
        <a:lstStyle/>
        <a:p>
          <a:endParaRPr lang="en-US" sz="1400"/>
        </a:p>
      </dgm:t>
    </dgm:pt>
    <dgm:pt modelId="{663C5435-D6A9-E348-B10C-40B355CD4D8A}" type="sibTrans" cxnId="{4FE7127F-1125-1945-93C3-C47F83A8D5FF}">
      <dgm:prSet/>
      <dgm:spPr/>
      <dgm:t>
        <a:bodyPr/>
        <a:lstStyle/>
        <a:p>
          <a:endParaRPr lang="en-US" sz="1400"/>
        </a:p>
      </dgm:t>
    </dgm:pt>
    <dgm:pt modelId="{CE60A016-64FA-B94D-8C21-079C084D094C}">
      <dgm:prSet phldrT="[Text]" custT="1"/>
      <dgm:spPr/>
      <dgm:t>
        <a:bodyPr/>
        <a:lstStyle/>
        <a:p>
          <a:r>
            <a:rPr lang="en-US" sz="1400" dirty="0"/>
            <a:t>High school</a:t>
          </a:r>
        </a:p>
      </dgm:t>
    </dgm:pt>
    <dgm:pt modelId="{04B8B0FC-54F2-6641-955A-6207DED1C5E5}" type="parTrans" cxnId="{4B7A0B99-9590-F94F-B749-A1DEFE244F6E}">
      <dgm:prSet/>
      <dgm:spPr/>
      <dgm:t>
        <a:bodyPr/>
        <a:lstStyle/>
        <a:p>
          <a:endParaRPr lang="en-US" sz="1400"/>
        </a:p>
      </dgm:t>
    </dgm:pt>
    <dgm:pt modelId="{B52651ED-EE17-E14D-A035-BEFF9EF4AB54}" type="sibTrans" cxnId="{4B7A0B99-9590-F94F-B749-A1DEFE244F6E}">
      <dgm:prSet/>
      <dgm:spPr/>
      <dgm:t>
        <a:bodyPr/>
        <a:lstStyle/>
        <a:p>
          <a:endParaRPr lang="en-US" sz="1400"/>
        </a:p>
      </dgm:t>
    </dgm:pt>
    <dgm:pt modelId="{44F0408C-CC15-B448-BDA3-91042F506962}">
      <dgm:prSet phldrT="[Text]" custT="1"/>
      <dgm:spPr/>
      <dgm:t>
        <a:bodyPr/>
        <a:lstStyle/>
        <a:p>
          <a:r>
            <a:rPr lang="en-US" sz="1400" dirty="0"/>
            <a:t>Elementary school</a:t>
          </a:r>
        </a:p>
      </dgm:t>
    </dgm:pt>
    <dgm:pt modelId="{7955DAEF-D71A-904E-8BCB-F1533A049679}" type="sibTrans" cxnId="{1AD5341F-E140-B04B-B043-8BADE64E1AEB}">
      <dgm:prSet/>
      <dgm:spPr/>
      <dgm:t>
        <a:bodyPr/>
        <a:lstStyle/>
        <a:p>
          <a:endParaRPr lang="en-US" sz="1400"/>
        </a:p>
      </dgm:t>
    </dgm:pt>
    <dgm:pt modelId="{996034AF-6A99-6348-8F24-50859603AE63}" type="parTrans" cxnId="{1AD5341F-E140-B04B-B043-8BADE64E1AEB}">
      <dgm:prSet/>
      <dgm:spPr/>
      <dgm:t>
        <a:bodyPr/>
        <a:lstStyle/>
        <a:p>
          <a:endParaRPr lang="en-US" sz="1400"/>
        </a:p>
      </dgm:t>
    </dgm:pt>
    <dgm:pt modelId="{4B588DE5-6D6A-C94D-ADD7-D14834D12525}">
      <dgm:prSet phldrT="[Text]" custT="1"/>
      <dgm:spPr/>
      <dgm:t>
        <a:bodyPr/>
        <a:lstStyle/>
        <a:p>
          <a:r>
            <a:rPr lang="en-US" sz="1400" dirty="0"/>
            <a:t>1</a:t>
          </a:r>
          <a:r>
            <a:rPr lang="en-US" sz="1400" baseline="30000" dirty="0"/>
            <a:t>st</a:t>
          </a:r>
          <a:r>
            <a:rPr lang="en-US" sz="1400" dirty="0"/>
            <a:t>  grade </a:t>
          </a:r>
        </a:p>
      </dgm:t>
    </dgm:pt>
    <dgm:pt modelId="{D424A086-E210-014D-9E9D-55492EF0059C}" type="parTrans" cxnId="{9BD01D1E-B10A-0B4E-BA9D-4EF3D3A9A86D}">
      <dgm:prSet/>
      <dgm:spPr/>
      <dgm:t>
        <a:bodyPr/>
        <a:lstStyle/>
        <a:p>
          <a:endParaRPr lang="en-US" sz="1400"/>
        </a:p>
      </dgm:t>
    </dgm:pt>
    <dgm:pt modelId="{EB052296-DF90-C344-B368-8A7933389AC9}" type="sibTrans" cxnId="{9BD01D1E-B10A-0B4E-BA9D-4EF3D3A9A86D}">
      <dgm:prSet/>
      <dgm:spPr/>
      <dgm:t>
        <a:bodyPr/>
        <a:lstStyle/>
        <a:p>
          <a:endParaRPr lang="en-US" sz="1400"/>
        </a:p>
      </dgm:t>
    </dgm:pt>
    <dgm:pt modelId="{9BD8FF3F-ED3F-CB4F-8080-90A5A05C87FB}">
      <dgm:prSet phldrT="[Text]" custT="1"/>
      <dgm:spPr/>
      <dgm:t>
        <a:bodyPr/>
        <a:lstStyle/>
        <a:p>
          <a:r>
            <a:rPr lang="en-US" sz="1400" dirty="0"/>
            <a:t>2</a:t>
          </a:r>
          <a:r>
            <a:rPr lang="en-US" sz="1400" baseline="30000" dirty="0"/>
            <a:t>nd</a:t>
          </a:r>
          <a:r>
            <a:rPr lang="en-US" sz="1400" dirty="0"/>
            <a:t>  grade </a:t>
          </a:r>
        </a:p>
      </dgm:t>
    </dgm:pt>
    <dgm:pt modelId="{4501C7E9-E2D9-F74B-828D-681958AF2943}" type="parTrans" cxnId="{5A475DD4-4789-274F-B400-1B523DE51117}">
      <dgm:prSet/>
      <dgm:spPr/>
      <dgm:t>
        <a:bodyPr/>
        <a:lstStyle/>
        <a:p>
          <a:endParaRPr lang="en-US" sz="1400"/>
        </a:p>
      </dgm:t>
    </dgm:pt>
    <dgm:pt modelId="{7E9B12DE-6143-D646-85E5-E8D21021E5F2}" type="sibTrans" cxnId="{5A475DD4-4789-274F-B400-1B523DE51117}">
      <dgm:prSet/>
      <dgm:spPr/>
      <dgm:t>
        <a:bodyPr/>
        <a:lstStyle/>
        <a:p>
          <a:endParaRPr lang="en-US" sz="1400"/>
        </a:p>
      </dgm:t>
    </dgm:pt>
    <dgm:pt modelId="{B1480F67-AF16-C544-BCCB-09F99C6D77C6}">
      <dgm:prSet phldrT="[Text]" custT="1"/>
      <dgm:spPr/>
      <dgm:t>
        <a:bodyPr/>
        <a:lstStyle/>
        <a:p>
          <a:r>
            <a:rPr lang="en-US" sz="1400" dirty="0"/>
            <a:t>3</a:t>
          </a:r>
          <a:r>
            <a:rPr lang="en-US" sz="1400" baseline="30000" dirty="0"/>
            <a:t>rd</a:t>
          </a:r>
          <a:r>
            <a:rPr lang="en-US" sz="1400" dirty="0"/>
            <a:t>  grade </a:t>
          </a:r>
        </a:p>
      </dgm:t>
    </dgm:pt>
    <dgm:pt modelId="{CE4BCC05-DC06-0A4B-B89A-A7E2293BC6CB}" type="parTrans" cxnId="{33A32443-BBA2-5340-A320-0649948BE411}">
      <dgm:prSet/>
      <dgm:spPr/>
      <dgm:t>
        <a:bodyPr/>
        <a:lstStyle/>
        <a:p>
          <a:endParaRPr lang="en-US" sz="1400"/>
        </a:p>
      </dgm:t>
    </dgm:pt>
    <dgm:pt modelId="{8E912FCA-FB09-6B4F-AF4B-D9582FDAE848}" type="sibTrans" cxnId="{33A32443-BBA2-5340-A320-0649948BE411}">
      <dgm:prSet/>
      <dgm:spPr/>
      <dgm:t>
        <a:bodyPr/>
        <a:lstStyle/>
        <a:p>
          <a:endParaRPr lang="en-US" sz="1400"/>
        </a:p>
      </dgm:t>
    </dgm:pt>
    <dgm:pt modelId="{3AE164FD-9E16-A24E-A7BE-2CF69C757075}">
      <dgm:prSet phldrT="[Text]" custT="1"/>
      <dgm:spPr/>
      <dgm:t>
        <a:bodyPr/>
        <a:lstStyle/>
        <a:p>
          <a:r>
            <a:rPr lang="en-US" sz="1400" dirty="0"/>
            <a:t>4</a:t>
          </a:r>
          <a:r>
            <a:rPr lang="en-US" sz="1400" baseline="30000" dirty="0"/>
            <a:t>th</a:t>
          </a:r>
          <a:r>
            <a:rPr lang="en-US" sz="1400" dirty="0"/>
            <a:t> grade </a:t>
          </a:r>
        </a:p>
      </dgm:t>
    </dgm:pt>
    <dgm:pt modelId="{580D3578-EC62-DF4D-9C88-7A949B551126}" type="parTrans" cxnId="{AEBDE62C-CA91-CD45-B544-C8A023340CED}">
      <dgm:prSet/>
      <dgm:spPr/>
      <dgm:t>
        <a:bodyPr/>
        <a:lstStyle/>
        <a:p>
          <a:endParaRPr lang="en-US" sz="1400"/>
        </a:p>
      </dgm:t>
    </dgm:pt>
    <dgm:pt modelId="{BBB241BD-3810-9749-865E-25000B48F4A8}" type="sibTrans" cxnId="{AEBDE62C-CA91-CD45-B544-C8A023340CED}">
      <dgm:prSet/>
      <dgm:spPr/>
      <dgm:t>
        <a:bodyPr/>
        <a:lstStyle/>
        <a:p>
          <a:endParaRPr lang="en-US" sz="1400"/>
        </a:p>
      </dgm:t>
    </dgm:pt>
    <dgm:pt modelId="{B8966F7C-4AE1-C244-94FA-C9E7E1D97796}">
      <dgm:prSet phldrT="[Text]" custT="1"/>
      <dgm:spPr/>
      <dgm:t>
        <a:bodyPr/>
        <a:lstStyle/>
        <a:p>
          <a:r>
            <a:rPr lang="en-US" sz="1400" dirty="0"/>
            <a:t>5</a:t>
          </a:r>
          <a:r>
            <a:rPr lang="en-US" sz="1400" baseline="30000" dirty="0"/>
            <a:t>th</a:t>
          </a:r>
          <a:r>
            <a:rPr lang="en-US" sz="1400" dirty="0"/>
            <a:t> grade</a:t>
          </a:r>
        </a:p>
      </dgm:t>
    </dgm:pt>
    <dgm:pt modelId="{3FF76CCB-969D-A540-AD90-8328C0FA3A11}" type="parTrans" cxnId="{8D5896F1-1E86-6B49-BD59-B68742E44298}">
      <dgm:prSet/>
      <dgm:spPr/>
      <dgm:t>
        <a:bodyPr/>
        <a:lstStyle/>
        <a:p>
          <a:endParaRPr lang="en-US" sz="1400"/>
        </a:p>
      </dgm:t>
    </dgm:pt>
    <dgm:pt modelId="{4A0AC8C9-A130-9648-9402-0561D00F46C8}" type="sibTrans" cxnId="{8D5896F1-1E86-6B49-BD59-B68742E44298}">
      <dgm:prSet/>
      <dgm:spPr/>
      <dgm:t>
        <a:bodyPr/>
        <a:lstStyle/>
        <a:p>
          <a:endParaRPr lang="en-US" sz="1400"/>
        </a:p>
      </dgm:t>
    </dgm:pt>
    <dgm:pt modelId="{A9BA3477-AF3C-CC4D-B6CC-D38BCF3D52E3}">
      <dgm:prSet phldrT="[Text]" custT="1"/>
      <dgm:spPr/>
      <dgm:t>
        <a:bodyPr/>
        <a:lstStyle/>
        <a:p>
          <a:r>
            <a:rPr lang="en-US" sz="1400" dirty="0"/>
            <a:t>Middle school</a:t>
          </a:r>
        </a:p>
      </dgm:t>
    </dgm:pt>
    <dgm:pt modelId="{A2F1A6CD-31A8-C143-8666-2B7173FD0FB7}" type="parTrans" cxnId="{D4B53940-DF7A-164F-88E9-2427F6883428}">
      <dgm:prSet/>
      <dgm:spPr/>
      <dgm:t>
        <a:bodyPr/>
        <a:lstStyle/>
        <a:p>
          <a:endParaRPr lang="en-US" sz="1400"/>
        </a:p>
      </dgm:t>
    </dgm:pt>
    <dgm:pt modelId="{91C3FD42-FD5E-D744-8F0E-F3B89873461D}" type="sibTrans" cxnId="{D4B53940-DF7A-164F-88E9-2427F6883428}">
      <dgm:prSet/>
      <dgm:spPr/>
      <dgm:t>
        <a:bodyPr/>
        <a:lstStyle/>
        <a:p>
          <a:endParaRPr lang="en-US" sz="1400"/>
        </a:p>
      </dgm:t>
    </dgm:pt>
    <dgm:pt modelId="{30DE5CE3-1583-EA4F-8F69-77968A3B9458}">
      <dgm:prSet phldrT="[Text]" custT="1"/>
      <dgm:spPr/>
      <dgm:t>
        <a:bodyPr/>
        <a:lstStyle/>
        <a:p>
          <a:r>
            <a:rPr lang="en-US" sz="1400" dirty="0"/>
            <a:t>6</a:t>
          </a:r>
          <a:r>
            <a:rPr lang="en-US" sz="1400" baseline="30000" dirty="0"/>
            <a:t>th</a:t>
          </a:r>
          <a:r>
            <a:rPr lang="en-US" sz="1400" dirty="0"/>
            <a:t>  grade</a:t>
          </a:r>
        </a:p>
      </dgm:t>
    </dgm:pt>
    <dgm:pt modelId="{A0BD69C1-ADE2-1B4A-A541-8CEEACA2D40A}" type="parTrans" cxnId="{C16FA438-5919-6848-8401-6FBF9AC3EA81}">
      <dgm:prSet/>
      <dgm:spPr/>
      <dgm:t>
        <a:bodyPr/>
        <a:lstStyle/>
        <a:p>
          <a:endParaRPr lang="en-US" sz="1400"/>
        </a:p>
      </dgm:t>
    </dgm:pt>
    <dgm:pt modelId="{890C76EE-9CE9-6745-A9EF-4A156ADFFE0C}" type="sibTrans" cxnId="{C16FA438-5919-6848-8401-6FBF9AC3EA81}">
      <dgm:prSet/>
      <dgm:spPr/>
      <dgm:t>
        <a:bodyPr/>
        <a:lstStyle/>
        <a:p>
          <a:endParaRPr lang="en-US" sz="1400"/>
        </a:p>
      </dgm:t>
    </dgm:pt>
    <dgm:pt modelId="{51BFE2DA-5D93-5A46-BC1F-5E6B5188F2BE}">
      <dgm:prSet phldrT="[Text]" custT="1"/>
      <dgm:spPr/>
      <dgm:t>
        <a:bodyPr/>
        <a:lstStyle/>
        <a:p>
          <a:r>
            <a:rPr lang="en-US" sz="1400" dirty="0"/>
            <a:t>7</a:t>
          </a:r>
          <a:r>
            <a:rPr lang="en-US" sz="1400" baseline="30000" dirty="0"/>
            <a:t>th</a:t>
          </a:r>
          <a:r>
            <a:rPr lang="en-US" sz="1400" dirty="0"/>
            <a:t>  grade</a:t>
          </a:r>
        </a:p>
      </dgm:t>
    </dgm:pt>
    <dgm:pt modelId="{7F10E776-A6A3-AF4F-9BA5-0816DEB4B565}" type="parTrans" cxnId="{8F04DE95-1163-0348-8231-B871596A31B9}">
      <dgm:prSet/>
      <dgm:spPr/>
      <dgm:t>
        <a:bodyPr/>
        <a:lstStyle/>
        <a:p>
          <a:endParaRPr lang="en-US" sz="1400"/>
        </a:p>
      </dgm:t>
    </dgm:pt>
    <dgm:pt modelId="{A796FBA4-D40B-7641-B149-A72BBE164074}" type="sibTrans" cxnId="{8F04DE95-1163-0348-8231-B871596A31B9}">
      <dgm:prSet/>
      <dgm:spPr/>
      <dgm:t>
        <a:bodyPr/>
        <a:lstStyle/>
        <a:p>
          <a:endParaRPr lang="en-US" sz="1400"/>
        </a:p>
      </dgm:t>
    </dgm:pt>
    <dgm:pt modelId="{8F42772E-5F56-0048-BD06-B914749655B6}">
      <dgm:prSet phldrT="[Text]" custT="1"/>
      <dgm:spPr/>
      <dgm:t>
        <a:bodyPr/>
        <a:lstStyle/>
        <a:p>
          <a:r>
            <a:rPr lang="en-US" sz="1400" dirty="0"/>
            <a:t>8</a:t>
          </a:r>
          <a:r>
            <a:rPr lang="en-US" sz="1400" baseline="30000" dirty="0"/>
            <a:t>th</a:t>
          </a:r>
          <a:r>
            <a:rPr lang="en-US" sz="1400" dirty="0"/>
            <a:t> grade</a:t>
          </a:r>
        </a:p>
      </dgm:t>
    </dgm:pt>
    <dgm:pt modelId="{325BABA4-3303-FC40-BB86-3BAE93F5D930}" type="parTrans" cxnId="{FBD7120D-CAF3-8847-8DAB-339F532E1D2D}">
      <dgm:prSet/>
      <dgm:spPr/>
      <dgm:t>
        <a:bodyPr/>
        <a:lstStyle/>
        <a:p>
          <a:endParaRPr lang="en-US" sz="1400"/>
        </a:p>
      </dgm:t>
    </dgm:pt>
    <dgm:pt modelId="{7E58E900-C47F-2F40-835F-B4CBAD061FA7}" type="sibTrans" cxnId="{FBD7120D-CAF3-8847-8DAB-339F532E1D2D}">
      <dgm:prSet/>
      <dgm:spPr/>
      <dgm:t>
        <a:bodyPr/>
        <a:lstStyle/>
        <a:p>
          <a:endParaRPr lang="en-US" sz="1400"/>
        </a:p>
      </dgm:t>
    </dgm:pt>
    <dgm:pt modelId="{9CAD5609-557F-CD40-B743-113243941062}">
      <dgm:prSet phldrT="[Text]" custT="1"/>
      <dgm:spPr/>
      <dgm:t>
        <a:bodyPr/>
        <a:lstStyle/>
        <a:p>
          <a:r>
            <a:rPr lang="en-US" sz="1400" dirty="0"/>
            <a:t>9</a:t>
          </a:r>
          <a:r>
            <a:rPr lang="en-US" sz="1400" baseline="30000" dirty="0"/>
            <a:t>th</a:t>
          </a:r>
          <a:r>
            <a:rPr lang="en-US" sz="1400" dirty="0"/>
            <a:t> grade</a:t>
          </a:r>
        </a:p>
      </dgm:t>
    </dgm:pt>
    <dgm:pt modelId="{45F06F57-93D8-A84A-8B7D-CA1512DCA105}" type="parTrans" cxnId="{2BFFFDE6-768B-0D43-AB5C-10012E98ED55}">
      <dgm:prSet/>
      <dgm:spPr/>
      <dgm:t>
        <a:bodyPr/>
        <a:lstStyle/>
        <a:p>
          <a:endParaRPr lang="en-US" sz="1400"/>
        </a:p>
      </dgm:t>
    </dgm:pt>
    <dgm:pt modelId="{BC16A627-DF0E-F043-B543-239B9D920D6E}" type="sibTrans" cxnId="{2BFFFDE6-768B-0D43-AB5C-10012E98ED55}">
      <dgm:prSet/>
      <dgm:spPr/>
      <dgm:t>
        <a:bodyPr/>
        <a:lstStyle/>
        <a:p>
          <a:endParaRPr lang="en-US" sz="1400"/>
        </a:p>
      </dgm:t>
    </dgm:pt>
    <dgm:pt modelId="{B6F49E4A-FF3D-C34A-8C08-3709442D417F}">
      <dgm:prSet phldrT="[Text]" custT="1"/>
      <dgm:spPr/>
      <dgm:t>
        <a:bodyPr/>
        <a:lstStyle/>
        <a:p>
          <a:r>
            <a:rPr lang="en-US" sz="1400" dirty="0"/>
            <a:t>10</a:t>
          </a:r>
          <a:r>
            <a:rPr lang="en-US" sz="1400" baseline="30000" dirty="0"/>
            <a:t>th</a:t>
          </a:r>
          <a:r>
            <a:rPr lang="en-US" sz="1400" dirty="0"/>
            <a:t> grade</a:t>
          </a:r>
        </a:p>
      </dgm:t>
    </dgm:pt>
    <dgm:pt modelId="{EA947F7C-0C9F-244C-94E1-FF9628FA023F}" type="parTrans" cxnId="{D974C767-74E0-6A44-9FC7-D2C4FB566AD5}">
      <dgm:prSet/>
      <dgm:spPr/>
      <dgm:t>
        <a:bodyPr/>
        <a:lstStyle/>
        <a:p>
          <a:endParaRPr lang="en-US" sz="1400"/>
        </a:p>
      </dgm:t>
    </dgm:pt>
    <dgm:pt modelId="{E22A1085-ACDD-C549-B36C-22D13AAB058C}" type="sibTrans" cxnId="{D974C767-74E0-6A44-9FC7-D2C4FB566AD5}">
      <dgm:prSet/>
      <dgm:spPr/>
      <dgm:t>
        <a:bodyPr/>
        <a:lstStyle/>
        <a:p>
          <a:endParaRPr lang="en-US" sz="1400"/>
        </a:p>
      </dgm:t>
    </dgm:pt>
    <dgm:pt modelId="{053A6845-3FB9-6B41-916C-2ED4A8FB5EF4}">
      <dgm:prSet phldrT="[Text]" custT="1"/>
      <dgm:spPr/>
      <dgm:t>
        <a:bodyPr/>
        <a:lstStyle/>
        <a:p>
          <a:r>
            <a:rPr lang="en-US" sz="1400" dirty="0"/>
            <a:t>11</a:t>
          </a:r>
          <a:r>
            <a:rPr lang="en-US" sz="1400" baseline="30000" dirty="0"/>
            <a:t>th</a:t>
          </a:r>
          <a:r>
            <a:rPr lang="en-US" sz="1400" dirty="0"/>
            <a:t> grade</a:t>
          </a:r>
        </a:p>
      </dgm:t>
    </dgm:pt>
    <dgm:pt modelId="{53EEAB20-6D11-F442-933B-DB21CC240B1D}" type="parTrans" cxnId="{822EF29E-4608-7142-9CAB-1DBABFF9C87B}">
      <dgm:prSet/>
      <dgm:spPr/>
      <dgm:t>
        <a:bodyPr/>
        <a:lstStyle/>
        <a:p>
          <a:endParaRPr lang="en-US" sz="1400"/>
        </a:p>
      </dgm:t>
    </dgm:pt>
    <dgm:pt modelId="{7C76BDCD-6DC6-D14A-9848-B31B5B4DA95F}" type="sibTrans" cxnId="{822EF29E-4608-7142-9CAB-1DBABFF9C87B}">
      <dgm:prSet/>
      <dgm:spPr/>
      <dgm:t>
        <a:bodyPr/>
        <a:lstStyle/>
        <a:p>
          <a:endParaRPr lang="en-US" sz="1400"/>
        </a:p>
      </dgm:t>
    </dgm:pt>
    <dgm:pt modelId="{04687A4F-FDFD-0641-8403-4F0EEC933C86}">
      <dgm:prSet phldrT="[Text]" custT="1"/>
      <dgm:spPr/>
      <dgm:t>
        <a:bodyPr/>
        <a:lstStyle/>
        <a:p>
          <a:r>
            <a:rPr lang="en-US" sz="1400" dirty="0"/>
            <a:t>12</a:t>
          </a:r>
          <a:r>
            <a:rPr lang="en-US" sz="1400" baseline="30000" dirty="0"/>
            <a:t>th</a:t>
          </a:r>
          <a:r>
            <a:rPr lang="en-US" sz="1400" dirty="0"/>
            <a:t>  grade</a:t>
          </a:r>
        </a:p>
      </dgm:t>
    </dgm:pt>
    <dgm:pt modelId="{85456C12-E4B2-1144-B65F-D598BDC076A4}" type="parTrans" cxnId="{7B3143E6-756C-A34C-AFC2-84235A935A54}">
      <dgm:prSet/>
      <dgm:spPr/>
      <dgm:t>
        <a:bodyPr/>
        <a:lstStyle/>
        <a:p>
          <a:endParaRPr lang="en-US" sz="1400"/>
        </a:p>
      </dgm:t>
    </dgm:pt>
    <dgm:pt modelId="{175D706F-A56D-0445-BB1E-CF4C9D28F6CE}" type="sibTrans" cxnId="{7B3143E6-756C-A34C-AFC2-84235A935A54}">
      <dgm:prSet/>
      <dgm:spPr/>
      <dgm:t>
        <a:bodyPr/>
        <a:lstStyle/>
        <a:p>
          <a:endParaRPr lang="en-US" sz="1400"/>
        </a:p>
      </dgm:t>
    </dgm:pt>
    <dgm:pt modelId="{2101DF68-D64B-8F40-80EF-F339BFE12B7A}">
      <dgm:prSet custT="1"/>
      <dgm:spPr/>
      <dgm:t>
        <a:bodyPr/>
        <a:lstStyle/>
        <a:p>
          <a:r>
            <a:rPr lang="en-US" sz="1400" dirty="0"/>
            <a:t>Higher education</a:t>
          </a:r>
        </a:p>
      </dgm:t>
    </dgm:pt>
    <dgm:pt modelId="{72743843-8D20-3841-974C-F23976C81180}" type="parTrans" cxnId="{65E7780D-2016-1A4D-B900-C49CBF3AAF35}">
      <dgm:prSet/>
      <dgm:spPr/>
      <dgm:t>
        <a:bodyPr/>
        <a:lstStyle/>
        <a:p>
          <a:endParaRPr lang="en-US" sz="1400"/>
        </a:p>
      </dgm:t>
    </dgm:pt>
    <dgm:pt modelId="{3CCE7F62-05DD-5544-89A4-BFB79D76F0D9}" type="sibTrans" cxnId="{65E7780D-2016-1A4D-B900-C49CBF3AAF35}">
      <dgm:prSet/>
      <dgm:spPr/>
      <dgm:t>
        <a:bodyPr/>
        <a:lstStyle/>
        <a:p>
          <a:endParaRPr lang="en-US" sz="1400"/>
        </a:p>
      </dgm:t>
    </dgm:pt>
    <dgm:pt modelId="{57929D98-7519-7F43-83D1-6EC0602A41EB}">
      <dgm:prSet custT="1"/>
      <dgm:spPr/>
      <dgm:t>
        <a:bodyPr/>
        <a:lstStyle/>
        <a:p>
          <a:r>
            <a:rPr lang="en-US" sz="1400" dirty="0"/>
            <a:t>...</a:t>
          </a:r>
        </a:p>
      </dgm:t>
    </dgm:pt>
    <dgm:pt modelId="{48D8E154-1C77-FE40-99F4-3705AA9B44C9}" type="parTrans" cxnId="{0E602705-4A43-6349-8A77-952CB2B4793D}">
      <dgm:prSet/>
      <dgm:spPr/>
      <dgm:t>
        <a:bodyPr/>
        <a:lstStyle/>
        <a:p>
          <a:endParaRPr lang="en-US" sz="1400"/>
        </a:p>
      </dgm:t>
    </dgm:pt>
    <dgm:pt modelId="{1AE7281A-EA03-024D-83EE-7FCB136D0BDA}" type="sibTrans" cxnId="{0E602705-4A43-6349-8A77-952CB2B4793D}">
      <dgm:prSet/>
      <dgm:spPr/>
      <dgm:t>
        <a:bodyPr/>
        <a:lstStyle/>
        <a:p>
          <a:endParaRPr lang="en-US" sz="1400"/>
        </a:p>
      </dgm:t>
    </dgm:pt>
    <dgm:pt modelId="{7E490002-6F2D-BB4B-AF3C-5CD6EE19612E}" type="pres">
      <dgm:prSet presAssocID="{BA128FD2-DC78-5449-8DB7-F615F5D4846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6A59F2-8C65-DE4A-A43B-2829F15E876A}" type="pres">
      <dgm:prSet presAssocID="{BA128FD2-DC78-5449-8DB7-F615F5D48461}" presName="hierFlow" presStyleCnt="0"/>
      <dgm:spPr/>
    </dgm:pt>
    <dgm:pt modelId="{A0F5B179-1A63-F84C-A903-DF692E4B2F67}" type="pres">
      <dgm:prSet presAssocID="{BA128FD2-DC78-5449-8DB7-F615F5D4846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4DEDDFA-DC8B-BD4C-B627-D33148A950D1}" type="pres">
      <dgm:prSet presAssocID="{C6AB03B6-FCF7-2445-99BD-8F593E56861E}" presName="Name14" presStyleCnt="0"/>
      <dgm:spPr/>
    </dgm:pt>
    <dgm:pt modelId="{9A7BED3D-A491-8E49-921D-2BF440BD32C0}" type="pres">
      <dgm:prSet presAssocID="{C6AB03B6-FCF7-2445-99BD-8F593E56861E}" presName="level1Shape" presStyleLbl="node0" presStyleIdx="0" presStyleCnt="1" custScaleX="327110">
        <dgm:presLayoutVars>
          <dgm:chPref val="3"/>
        </dgm:presLayoutVars>
      </dgm:prSet>
      <dgm:spPr/>
    </dgm:pt>
    <dgm:pt modelId="{19F6417D-380A-7A4F-90B7-4AE22C6A9A2D}" type="pres">
      <dgm:prSet presAssocID="{C6AB03B6-FCF7-2445-99BD-8F593E56861E}" presName="hierChild2" presStyleCnt="0"/>
      <dgm:spPr/>
    </dgm:pt>
    <dgm:pt modelId="{A6C69F7B-155B-8D4F-8CFB-3C782EA0DF13}" type="pres">
      <dgm:prSet presAssocID="{996034AF-6A99-6348-8F24-50859603AE63}" presName="Name19" presStyleLbl="parChTrans1D2" presStyleIdx="0" presStyleCnt="4"/>
      <dgm:spPr/>
    </dgm:pt>
    <dgm:pt modelId="{9FA3905A-BA81-0B41-90BE-5F7056527D2C}" type="pres">
      <dgm:prSet presAssocID="{44F0408C-CC15-B448-BDA3-91042F506962}" presName="Name21" presStyleCnt="0"/>
      <dgm:spPr/>
    </dgm:pt>
    <dgm:pt modelId="{04F2CDD4-D164-E946-BBF9-A69914A1EA75}" type="pres">
      <dgm:prSet presAssocID="{44F0408C-CC15-B448-BDA3-91042F506962}" presName="level2Shape" presStyleLbl="node2" presStyleIdx="0" presStyleCnt="4" custScaleX="335017"/>
      <dgm:spPr/>
    </dgm:pt>
    <dgm:pt modelId="{E83F7FE8-F082-DE45-AF4E-5A10B85A1221}" type="pres">
      <dgm:prSet presAssocID="{44F0408C-CC15-B448-BDA3-91042F506962}" presName="hierChild3" presStyleCnt="0"/>
      <dgm:spPr/>
    </dgm:pt>
    <dgm:pt modelId="{76D33475-0F93-5043-8CEA-3EAC697C7E70}" type="pres">
      <dgm:prSet presAssocID="{D424A086-E210-014D-9E9D-55492EF0059C}" presName="Name19" presStyleLbl="parChTrans1D3" presStyleIdx="0" presStyleCnt="13"/>
      <dgm:spPr/>
    </dgm:pt>
    <dgm:pt modelId="{B1D07794-3C5F-3E42-BE32-CBB110E17012}" type="pres">
      <dgm:prSet presAssocID="{4B588DE5-6D6A-C94D-ADD7-D14834D12525}" presName="Name21" presStyleCnt="0"/>
      <dgm:spPr/>
    </dgm:pt>
    <dgm:pt modelId="{D4A4AA39-05F7-094F-B38F-504024D9F35F}" type="pres">
      <dgm:prSet presAssocID="{4B588DE5-6D6A-C94D-ADD7-D14834D12525}" presName="level2Shape" presStyleLbl="node3" presStyleIdx="0" presStyleCnt="13"/>
      <dgm:spPr/>
    </dgm:pt>
    <dgm:pt modelId="{B1A0885D-2AE3-A74A-8A2F-CC9E3C04157C}" type="pres">
      <dgm:prSet presAssocID="{4B588DE5-6D6A-C94D-ADD7-D14834D12525}" presName="hierChild3" presStyleCnt="0"/>
      <dgm:spPr/>
    </dgm:pt>
    <dgm:pt modelId="{766E655C-75A9-4543-9B53-5CE857A87D55}" type="pres">
      <dgm:prSet presAssocID="{4501C7E9-E2D9-F74B-828D-681958AF2943}" presName="Name19" presStyleLbl="parChTrans1D3" presStyleIdx="1" presStyleCnt="13"/>
      <dgm:spPr/>
    </dgm:pt>
    <dgm:pt modelId="{9A2CE948-61A6-1C4C-B117-1643BD9080E5}" type="pres">
      <dgm:prSet presAssocID="{9BD8FF3F-ED3F-CB4F-8080-90A5A05C87FB}" presName="Name21" presStyleCnt="0"/>
      <dgm:spPr/>
    </dgm:pt>
    <dgm:pt modelId="{D5E08562-4203-854F-BD4E-5BC83D3C9FFC}" type="pres">
      <dgm:prSet presAssocID="{9BD8FF3F-ED3F-CB4F-8080-90A5A05C87FB}" presName="level2Shape" presStyleLbl="node3" presStyleIdx="1" presStyleCnt="13"/>
      <dgm:spPr/>
    </dgm:pt>
    <dgm:pt modelId="{02FF39D1-9BB3-A24C-BAE3-63F1759F1106}" type="pres">
      <dgm:prSet presAssocID="{9BD8FF3F-ED3F-CB4F-8080-90A5A05C87FB}" presName="hierChild3" presStyleCnt="0"/>
      <dgm:spPr/>
    </dgm:pt>
    <dgm:pt modelId="{0C824400-1A0A-D841-9EEA-A3ADB794E140}" type="pres">
      <dgm:prSet presAssocID="{CE4BCC05-DC06-0A4B-B89A-A7E2293BC6CB}" presName="Name19" presStyleLbl="parChTrans1D3" presStyleIdx="2" presStyleCnt="13"/>
      <dgm:spPr/>
    </dgm:pt>
    <dgm:pt modelId="{CE4FDCB1-FF89-B446-BB85-2D4286D323F4}" type="pres">
      <dgm:prSet presAssocID="{B1480F67-AF16-C544-BCCB-09F99C6D77C6}" presName="Name21" presStyleCnt="0"/>
      <dgm:spPr/>
    </dgm:pt>
    <dgm:pt modelId="{9CF20ECC-0862-B240-8B76-169C19A6D72E}" type="pres">
      <dgm:prSet presAssocID="{B1480F67-AF16-C544-BCCB-09F99C6D77C6}" presName="level2Shape" presStyleLbl="node3" presStyleIdx="2" presStyleCnt="13"/>
      <dgm:spPr/>
    </dgm:pt>
    <dgm:pt modelId="{FEDCADEA-E96E-B949-B95F-FE9105D2A9ED}" type="pres">
      <dgm:prSet presAssocID="{B1480F67-AF16-C544-BCCB-09F99C6D77C6}" presName="hierChild3" presStyleCnt="0"/>
      <dgm:spPr/>
    </dgm:pt>
    <dgm:pt modelId="{DE298FEB-C6D6-364C-A90F-FB5855A5BDFD}" type="pres">
      <dgm:prSet presAssocID="{580D3578-EC62-DF4D-9C88-7A949B551126}" presName="Name19" presStyleLbl="parChTrans1D3" presStyleIdx="3" presStyleCnt="13"/>
      <dgm:spPr/>
    </dgm:pt>
    <dgm:pt modelId="{96BE741D-B584-634A-9653-E8B60EF894B6}" type="pres">
      <dgm:prSet presAssocID="{3AE164FD-9E16-A24E-A7BE-2CF69C757075}" presName="Name21" presStyleCnt="0"/>
      <dgm:spPr/>
    </dgm:pt>
    <dgm:pt modelId="{56EA6678-CAE4-CE41-AB96-D4BAC275FDF1}" type="pres">
      <dgm:prSet presAssocID="{3AE164FD-9E16-A24E-A7BE-2CF69C757075}" presName="level2Shape" presStyleLbl="node3" presStyleIdx="3" presStyleCnt="13"/>
      <dgm:spPr/>
    </dgm:pt>
    <dgm:pt modelId="{979C0883-DE2B-174C-A619-D7861017F24B}" type="pres">
      <dgm:prSet presAssocID="{3AE164FD-9E16-A24E-A7BE-2CF69C757075}" presName="hierChild3" presStyleCnt="0"/>
      <dgm:spPr/>
    </dgm:pt>
    <dgm:pt modelId="{C93232DC-259C-5F49-8C2A-8731231CF418}" type="pres">
      <dgm:prSet presAssocID="{3FF76CCB-969D-A540-AD90-8328C0FA3A11}" presName="Name19" presStyleLbl="parChTrans1D3" presStyleIdx="4" presStyleCnt="13"/>
      <dgm:spPr/>
    </dgm:pt>
    <dgm:pt modelId="{0B8BD125-DCF7-7348-B114-F55C17C79C72}" type="pres">
      <dgm:prSet presAssocID="{B8966F7C-4AE1-C244-94FA-C9E7E1D97796}" presName="Name21" presStyleCnt="0"/>
      <dgm:spPr/>
    </dgm:pt>
    <dgm:pt modelId="{60E8C7E4-CC8B-6743-8EEA-9849B0882209}" type="pres">
      <dgm:prSet presAssocID="{B8966F7C-4AE1-C244-94FA-C9E7E1D97796}" presName="level2Shape" presStyleLbl="node3" presStyleIdx="4" presStyleCnt="13"/>
      <dgm:spPr/>
    </dgm:pt>
    <dgm:pt modelId="{F4F63C6E-66C3-3F48-B9EB-58F40B1C261C}" type="pres">
      <dgm:prSet presAssocID="{B8966F7C-4AE1-C244-94FA-C9E7E1D97796}" presName="hierChild3" presStyleCnt="0"/>
      <dgm:spPr/>
    </dgm:pt>
    <dgm:pt modelId="{2C2A4DA9-F116-D248-A842-5A061097C711}" type="pres">
      <dgm:prSet presAssocID="{A2F1A6CD-31A8-C143-8666-2B7173FD0FB7}" presName="Name19" presStyleLbl="parChTrans1D2" presStyleIdx="1" presStyleCnt="4"/>
      <dgm:spPr/>
    </dgm:pt>
    <dgm:pt modelId="{C5A9B4A1-7C39-7D45-BC23-68A1BC1A60C6}" type="pres">
      <dgm:prSet presAssocID="{A9BA3477-AF3C-CC4D-B6CC-D38BCF3D52E3}" presName="Name21" presStyleCnt="0"/>
      <dgm:spPr/>
    </dgm:pt>
    <dgm:pt modelId="{829B6337-AE6F-BA47-96A5-32F262B5B913}" type="pres">
      <dgm:prSet presAssocID="{A9BA3477-AF3C-CC4D-B6CC-D38BCF3D52E3}" presName="level2Shape" presStyleLbl="node2" presStyleIdx="1" presStyleCnt="4" custScaleX="277333"/>
      <dgm:spPr/>
    </dgm:pt>
    <dgm:pt modelId="{85241AEB-55BD-7C41-8411-0C6F4C326B17}" type="pres">
      <dgm:prSet presAssocID="{A9BA3477-AF3C-CC4D-B6CC-D38BCF3D52E3}" presName="hierChild3" presStyleCnt="0"/>
      <dgm:spPr/>
    </dgm:pt>
    <dgm:pt modelId="{8F2340CB-48D4-B745-8451-22AEDC6C309B}" type="pres">
      <dgm:prSet presAssocID="{A0BD69C1-ADE2-1B4A-A541-8CEEACA2D40A}" presName="Name19" presStyleLbl="parChTrans1D3" presStyleIdx="5" presStyleCnt="13"/>
      <dgm:spPr/>
    </dgm:pt>
    <dgm:pt modelId="{2DC238A4-AB2C-9744-8FBA-9396FE907144}" type="pres">
      <dgm:prSet presAssocID="{30DE5CE3-1583-EA4F-8F69-77968A3B9458}" presName="Name21" presStyleCnt="0"/>
      <dgm:spPr/>
    </dgm:pt>
    <dgm:pt modelId="{721CCAC8-6291-A246-A295-6C61171656EF}" type="pres">
      <dgm:prSet presAssocID="{30DE5CE3-1583-EA4F-8F69-77968A3B9458}" presName="level2Shape" presStyleLbl="node3" presStyleIdx="5" presStyleCnt="13"/>
      <dgm:spPr/>
    </dgm:pt>
    <dgm:pt modelId="{9B18DA53-D29A-3548-B1DA-A17A3700A26B}" type="pres">
      <dgm:prSet presAssocID="{30DE5CE3-1583-EA4F-8F69-77968A3B9458}" presName="hierChild3" presStyleCnt="0"/>
      <dgm:spPr/>
    </dgm:pt>
    <dgm:pt modelId="{936F9DFA-0BEB-124D-BF3A-4567A8139406}" type="pres">
      <dgm:prSet presAssocID="{7F10E776-A6A3-AF4F-9BA5-0816DEB4B565}" presName="Name19" presStyleLbl="parChTrans1D3" presStyleIdx="6" presStyleCnt="13"/>
      <dgm:spPr/>
    </dgm:pt>
    <dgm:pt modelId="{49CCA1C4-6505-5145-930A-4F0F8F47FA66}" type="pres">
      <dgm:prSet presAssocID="{51BFE2DA-5D93-5A46-BC1F-5E6B5188F2BE}" presName="Name21" presStyleCnt="0"/>
      <dgm:spPr/>
    </dgm:pt>
    <dgm:pt modelId="{7BA92435-24EA-6940-9455-FDFDEAA3AAB9}" type="pres">
      <dgm:prSet presAssocID="{51BFE2DA-5D93-5A46-BC1F-5E6B5188F2BE}" presName="level2Shape" presStyleLbl="node3" presStyleIdx="6" presStyleCnt="13"/>
      <dgm:spPr/>
    </dgm:pt>
    <dgm:pt modelId="{382AB4FE-CA66-DC4E-9EA2-88EF11BA5FD3}" type="pres">
      <dgm:prSet presAssocID="{51BFE2DA-5D93-5A46-BC1F-5E6B5188F2BE}" presName="hierChild3" presStyleCnt="0"/>
      <dgm:spPr/>
    </dgm:pt>
    <dgm:pt modelId="{2C28FCF0-D9CD-B945-9259-12E0698E1BD3}" type="pres">
      <dgm:prSet presAssocID="{325BABA4-3303-FC40-BB86-3BAE93F5D930}" presName="Name19" presStyleLbl="parChTrans1D3" presStyleIdx="7" presStyleCnt="13"/>
      <dgm:spPr/>
    </dgm:pt>
    <dgm:pt modelId="{438790BC-78E4-F24C-840B-DF70A708C733}" type="pres">
      <dgm:prSet presAssocID="{8F42772E-5F56-0048-BD06-B914749655B6}" presName="Name21" presStyleCnt="0"/>
      <dgm:spPr/>
    </dgm:pt>
    <dgm:pt modelId="{C68EB4D5-FD00-3A4F-812E-93E7F959E4C6}" type="pres">
      <dgm:prSet presAssocID="{8F42772E-5F56-0048-BD06-B914749655B6}" presName="level2Shape" presStyleLbl="node3" presStyleIdx="7" presStyleCnt="13"/>
      <dgm:spPr/>
    </dgm:pt>
    <dgm:pt modelId="{3285AEDA-C9ED-1D48-A5C7-7F5387568DAB}" type="pres">
      <dgm:prSet presAssocID="{8F42772E-5F56-0048-BD06-B914749655B6}" presName="hierChild3" presStyleCnt="0"/>
      <dgm:spPr/>
    </dgm:pt>
    <dgm:pt modelId="{C6F7BD1E-4229-9246-BBB1-0519E49C0998}" type="pres">
      <dgm:prSet presAssocID="{04B8B0FC-54F2-6641-955A-6207DED1C5E5}" presName="Name19" presStyleLbl="parChTrans1D2" presStyleIdx="2" presStyleCnt="4"/>
      <dgm:spPr/>
    </dgm:pt>
    <dgm:pt modelId="{DACEF7E7-258A-7449-A837-1DF9856AF11A}" type="pres">
      <dgm:prSet presAssocID="{CE60A016-64FA-B94D-8C21-079C084D094C}" presName="Name21" presStyleCnt="0"/>
      <dgm:spPr/>
    </dgm:pt>
    <dgm:pt modelId="{74025A52-D225-0647-A22A-B36833E6451A}" type="pres">
      <dgm:prSet presAssocID="{CE60A016-64FA-B94D-8C21-079C084D094C}" presName="level2Shape" presStyleLbl="node2" presStyleIdx="2" presStyleCnt="4" custScaleX="255262"/>
      <dgm:spPr/>
    </dgm:pt>
    <dgm:pt modelId="{474E2E4F-30EE-A64F-80A8-1F6B6F2160B1}" type="pres">
      <dgm:prSet presAssocID="{CE60A016-64FA-B94D-8C21-079C084D094C}" presName="hierChild3" presStyleCnt="0"/>
      <dgm:spPr/>
    </dgm:pt>
    <dgm:pt modelId="{1CACCB44-CD7A-A14E-ACA0-105D171B20F0}" type="pres">
      <dgm:prSet presAssocID="{45F06F57-93D8-A84A-8B7D-CA1512DCA105}" presName="Name19" presStyleLbl="parChTrans1D3" presStyleIdx="8" presStyleCnt="13"/>
      <dgm:spPr/>
    </dgm:pt>
    <dgm:pt modelId="{B3FEACFC-AC32-524B-BD4A-FF5735687B7A}" type="pres">
      <dgm:prSet presAssocID="{9CAD5609-557F-CD40-B743-113243941062}" presName="Name21" presStyleCnt="0"/>
      <dgm:spPr/>
    </dgm:pt>
    <dgm:pt modelId="{C79ACDEF-ED03-304B-8073-429042F414D1}" type="pres">
      <dgm:prSet presAssocID="{9CAD5609-557F-CD40-B743-113243941062}" presName="level2Shape" presStyleLbl="node3" presStyleIdx="8" presStyleCnt="13"/>
      <dgm:spPr/>
    </dgm:pt>
    <dgm:pt modelId="{B0AF7382-9C77-8B48-89BE-4A1C0B61D3A3}" type="pres">
      <dgm:prSet presAssocID="{9CAD5609-557F-CD40-B743-113243941062}" presName="hierChild3" presStyleCnt="0"/>
      <dgm:spPr/>
    </dgm:pt>
    <dgm:pt modelId="{7E442703-A726-0349-ACF8-0668BBD2165B}" type="pres">
      <dgm:prSet presAssocID="{EA947F7C-0C9F-244C-94E1-FF9628FA023F}" presName="Name19" presStyleLbl="parChTrans1D3" presStyleIdx="9" presStyleCnt="13"/>
      <dgm:spPr/>
    </dgm:pt>
    <dgm:pt modelId="{5F0EEC7C-3E26-2541-A19A-F81BEEEB95C2}" type="pres">
      <dgm:prSet presAssocID="{B6F49E4A-FF3D-C34A-8C08-3709442D417F}" presName="Name21" presStyleCnt="0"/>
      <dgm:spPr/>
    </dgm:pt>
    <dgm:pt modelId="{27C29646-ED05-5341-AD80-45BCC3AAFDB6}" type="pres">
      <dgm:prSet presAssocID="{B6F49E4A-FF3D-C34A-8C08-3709442D417F}" presName="level2Shape" presStyleLbl="node3" presStyleIdx="9" presStyleCnt="13"/>
      <dgm:spPr/>
    </dgm:pt>
    <dgm:pt modelId="{7E922F37-BDDB-A24E-8DE2-88F6D7EAF07A}" type="pres">
      <dgm:prSet presAssocID="{B6F49E4A-FF3D-C34A-8C08-3709442D417F}" presName="hierChild3" presStyleCnt="0"/>
      <dgm:spPr/>
    </dgm:pt>
    <dgm:pt modelId="{35F8D4F6-F9D4-0547-9759-06475764AC49}" type="pres">
      <dgm:prSet presAssocID="{53EEAB20-6D11-F442-933B-DB21CC240B1D}" presName="Name19" presStyleLbl="parChTrans1D3" presStyleIdx="10" presStyleCnt="13"/>
      <dgm:spPr/>
    </dgm:pt>
    <dgm:pt modelId="{4DB5D624-4A60-584E-9244-CE1EB7EE06B7}" type="pres">
      <dgm:prSet presAssocID="{053A6845-3FB9-6B41-916C-2ED4A8FB5EF4}" presName="Name21" presStyleCnt="0"/>
      <dgm:spPr/>
    </dgm:pt>
    <dgm:pt modelId="{8887D883-3520-2F45-AA65-CD756A08B9A6}" type="pres">
      <dgm:prSet presAssocID="{053A6845-3FB9-6B41-916C-2ED4A8FB5EF4}" presName="level2Shape" presStyleLbl="node3" presStyleIdx="10" presStyleCnt="13"/>
      <dgm:spPr/>
    </dgm:pt>
    <dgm:pt modelId="{25F34470-2E79-6D4B-8831-05480AD381B5}" type="pres">
      <dgm:prSet presAssocID="{053A6845-3FB9-6B41-916C-2ED4A8FB5EF4}" presName="hierChild3" presStyleCnt="0"/>
      <dgm:spPr/>
    </dgm:pt>
    <dgm:pt modelId="{C9695C98-BAAD-2B49-8E12-D297D495530F}" type="pres">
      <dgm:prSet presAssocID="{85456C12-E4B2-1144-B65F-D598BDC076A4}" presName="Name19" presStyleLbl="parChTrans1D3" presStyleIdx="11" presStyleCnt="13"/>
      <dgm:spPr/>
    </dgm:pt>
    <dgm:pt modelId="{50837652-4501-0F48-ABE3-0E44B02D3FE7}" type="pres">
      <dgm:prSet presAssocID="{04687A4F-FDFD-0641-8403-4F0EEC933C86}" presName="Name21" presStyleCnt="0"/>
      <dgm:spPr/>
    </dgm:pt>
    <dgm:pt modelId="{2C73B3C6-6C79-5A4B-B9D4-FC30676DF0DA}" type="pres">
      <dgm:prSet presAssocID="{04687A4F-FDFD-0641-8403-4F0EEC933C86}" presName="level2Shape" presStyleLbl="node3" presStyleIdx="11" presStyleCnt="13"/>
      <dgm:spPr/>
    </dgm:pt>
    <dgm:pt modelId="{AD50F3C1-1680-114D-8C71-74FD2FC997CA}" type="pres">
      <dgm:prSet presAssocID="{04687A4F-FDFD-0641-8403-4F0EEC933C86}" presName="hierChild3" presStyleCnt="0"/>
      <dgm:spPr/>
    </dgm:pt>
    <dgm:pt modelId="{A470714A-C0AD-414B-A633-E017E2409075}" type="pres">
      <dgm:prSet presAssocID="{72743843-8D20-3841-974C-F23976C81180}" presName="Name19" presStyleLbl="parChTrans1D2" presStyleIdx="3" presStyleCnt="4"/>
      <dgm:spPr/>
    </dgm:pt>
    <dgm:pt modelId="{31727EC3-4F08-6E45-BA28-55761608C8BA}" type="pres">
      <dgm:prSet presAssocID="{2101DF68-D64B-8F40-80EF-F339BFE12B7A}" presName="Name21" presStyleCnt="0"/>
      <dgm:spPr/>
    </dgm:pt>
    <dgm:pt modelId="{8A0065F9-DE68-834D-A563-360395F97E4B}" type="pres">
      <dgm:prSet presAssocID="{2101DF68-D64B-8F40-80EF-F339BFE12B7A}" presName="level2Shape" presStyleLbl="node2" presStyleIdx="3" presStyleCnt="4" custScaleX="260475"/>
      <dgm:spPr/>
    </dgm:pt>
    <dgm:pt modelId="{41B731FA-2C07-094B-94FD-09FC5D25762A}" type="pres">
      <dgm:prSet presAssocID="{2101DF68-D64B-8F40-80EF-F339BFE12B7A}" presName="hierChild3" presStyleCnt="0"/>
      <dgm:spPr/>
    </dgm:pt>
    <dgm:pt modelId="{345E0642-F4F3-7A4C-833B-2B6FB5F97211}" type="pres">
      <dgm:prSet presAssocID="{48D8E154-1C77-FE40-99F4-3705AA9B44C9}" presName="Name19" presStyleLbl="parChTrans1D3" presStyleIdx="12" presStyleCnt="13"/>
      <dgm:spPr/>
    </dgm:pt>
    <dgm:pt modelId="{541D27DD-BC12-C345-BEEF-5F09F653F5F1}" type="pres">
      <dgm:prSet presAssocID="{57929D98-7519-7F43-83D1-6EC0602A41EB}" presName="Name21" presStyleCnt="0"/>
      <dgm:spPr/>
    </dgm:pt>
    <dgm:pt modelId="{33D8BA9C-EA0D-A849-B0FB-1C910181357F}" type="pres">
      <dgm:prSet presAssocID="{57929D98-7519-7F43-83D1-6EC0602A41EB}" presName="level2Shape" presStyleLbl="node3" presStyleIdx="12" presStyleCnt="13"/>
      <dgm:spPr/>
    </dgm:pt>
    <dgm:pt modelId="{CBD756A7-97DA-B94F-99AE-F2E51BAD8CC2}" type="pres">
      <dgm:prSet presAssocID="{57929D98-7519-7F43-83D1-6EC0602A41EB}" presName="hierChild3" presStyleCnt="0"/>
      <dgm:spPr/>
    </dgm:pt>
    <dgm:pt modelId="{C2B7DE71-21B8-5D48-9326-20B5206C006A}" type="pres">
      <dgm:prSet presAssocID="{BA128FD2-DC78-5449-8DB7-F615F5D48461}" presName="bgShapesFlow" presStyleCnt="0"/>
      <dgm:spPr/>
    </dgm:pt>
  </dgm:ptLst>
  <dgm:cxnLst>
    <dgm:cxn modelId="{0E602705-4A43-6349-8A77-952CB2B4793D}" srcId="{2101DF68-D64B-8F40-80EF-F339BFE12B7A}" destId="{57929D98-7519-7F43-83D1-6EC0602A41EB}" srcOrd="0" destOrd="0" parTransId="{48D8E154-1C77-FE40-99F4-3705AA9B44C9}" sibTransId="{1AE7281A-EA03-024D-83EE-7FCB136D0BDA}"/>
    <dgm:cxn modelId="{FBD7120D-CAF3-8847-8DAB-339F532E1D2D}" srcId="{A9BA3477-AF3C-CC4D-B6CC-D38BCF3D52E3}" destId="{8F42772E-5F56-0048-BD06-B914749655B6}" srcOrd="2" destOrd="0" parTransId="{325BABA4-3303-FC40-BB86-3BAE93F5D930}" sibTransId="{7E58E900-C47F-2F40-835F-B4CBAD061FA7}"/>
    <dgm:cxn modelId="{65E7780D-2016-1A4D-B900-C49CBF3AAF35}" srcId="{C6AB03B6-FCF7-2445-99BD-8F593E56861E}" destId="{2101DF68-D64B-8F40-80EF-F339BFE12B7A}" srcOrd="3" destOrd="0" parTransId="{72743843-8D20-3841-974C-F23976C81180}" sibTransId="{3CCE7F62-05DD-5544-89A4-BFB79D76F0D9}"/>
    <dgm:cxn modelId="{CC8F6D0F-A589-A847-B297-8FDFD3DA790A}" type="presOf" srcId="{3AE164FD-9E16-A24E-A7BE-2CF69C757075}" destId="{56EA6678-CAE4-CE41-AB96-D4BAC275FDF1}" srcOrd="0" destOrd="0" presId="urn:microsoft.com/office/officeart/2005/8/layout/hierarchy6"/>
    <dgm:cxn modelId="{B83E8E13-4CBF-BC43-9CC9-E8B8D23C6AC4}" type="presOf" srcId="{53EEAB20-6D11-F442-933B-DB21CC240B1D}" destId="{35F8D4F6-F9D4-0547-9759-06475764AC49}" srcOrd="0" destOrd="0" presId="urn:microsoft.com/office/officeart/2005/8/layout/hierarchy6"/>
    <dgm:cxn modelId="{92C8C216-D516-A84B-BDDE-D24E120AF8BA}" type="presOf" srcId="{CE60A016-64FA-B94D-8C21-079C084D094C}" destId="{74025A52-D225-0647-A22A-B36833E6451A}" srcOrd="0" destOrd="0" presId="urn:microsoft.com/office/officeart/2005/8/layout/hierarchy6"/>
    <dgm:cxn modelId="{9BD01D1E-B10A-0B4E-BA9D-4EF3D3A9A86D}" srcId="{44F0408C-CC15-B448-BDA3-91042F506962}" destId="{4B588DE5-6D6A-C94D-ADD7-D14834D12525}" srcOrd="0" destOrd="0" parTransId="{D424A086-E210-014D-9E9D-55492EF0059C}" sibTransId="{EB052296-DF90-C344-B368-8A7933389AC9}"/>
    <dgm:cxn modelId="{1AD5341F-E140-B04B-B043-8BADE64E1AEB}" srcId="{C6AB03B6-FCF7-2445-99BD-8F593E56861E}" destId="{44F0408C-CC15-B448-BDA3-91042F506962}" srcOrd="0" destOrd="0" parTransId="{996034AF-6A99-6348-8F24-50859603AE63}" sibTransId="{7955DAEF-D71A-904E-8BCB-F1533A049679}"/>
    <dgm:cxn modelId="{90C6CA1F-26CC-8448-9A8A-FB2A11939403}" type="presOf" srcId="{8F42772E-5F56-0048-BD06-B914749655B6}" destId="{C68EB4D5-FD00-3A4F-812E-93E7F959E4C6}" srcOrd="0" destOrd="0" presId="urn:microsoft.com/office/officeart/2005/8/layout/hierarchy6"/>
    <dgm:cxn modelId="{3D3B342C-094B-4F4A-8B45-B60E75DF869F}" type="presOf" srcId="{04B8B0FC-54F2-6641-955A-6207DED1C5E5}" destId="{C6F7BD1E-4229-9246-BBB1-0519E49C0998}" srcOrd="0" destOrd="0" presId="urn:microsoft.com/office/officeart/2005/8/layout/hierarchy6"/>
    <dgm:cxn modelId="{AEBDE62C-CA91-CD45-B544-C8A023340CED}" srcId="{44F0408C-CC15-B448-BDA3-91042F506962}" destId="{3AE164FD-9E16-A24E-A7BE-2CF69C757075}" srcOrd="3" destOrd="0" parTransId="{580D3578-EC62-DF4D-9C88-7A949B551126}" sibTransId="{BBB241BD-3810-9749-865E-25000B48F4A8}"/>
    <dgm:cxn modelId="{C16FA438-5919-6848-8401-6FBF9AC3EA81}" srcId="{A9BA3477-AF3C-CC4D-B6CC-D38BCF3D52E3}" destId="{30DE5CE3-1583-EA4F-8F69-77968A3B9458}" srcOrd="0" destOrd="0" parTransId="{A0BD69C1-ADE2-1B4A-A541-8CEEACA2D40A}" sibTransId="{890C76EE-9CE9-6745-A9EF-4A156ADFFE0C}"/>
    <dgm:cxn modelId="{D4B53940-DF7A-164F-88E9-2427F6883428}" srcId="{C6AB03B6-FCF7-2445-99BD-8F593E56861E}" destId="{A9BA3477-AF3C-CC4D-B6CC-D38BCF3D52E3}" srcOrd="1" destOrd="0" parTransId="{A2F1A6CD-31A8-C143-8666-2B7173FD0FB7}" sibTransId="{91C3FD42-FD5E-D744-8F0E-F3B89873461D}"/>
    <dgm:cxn modelId="{6D0DA442-A434-1147-A515-1B9C6E8F65D1}" type="presOf" srcId="{51BFE2DA-5D93-5A46-BC1F-5E6B5188F2BE}" destId="{7BA92435-24EA-6940-9455-FDFDEAA3AAB9}" srcOrd="0" destOrd="0" presId="urn:microsoft.com/office/officeart/2005/8/layout/hierarchy6"/>
    <dgm:cxn modelId="{33A32443-BBA2-5340-A320-0649948BE411}" srcId="{44F0408C-CC15-B448-BDA3-91042F506962}" destId="{B1480F67-AF16-C544-BCCB-09F99C6D77C6}" srcOrd="2" destOrd="0" parTransId="{CE4BCC05-DC06-0A4B-B89A-A7E2293BC6CB}" sibTransId="{8E912FCA-FB09-6B4F-AF4B-D9582FDAE848}"/>
    <dgm:cxn modelId="{1A39B043-F3A9-FB47-AF34-05204FBD7E5E}" type="presOf" srcId="{B6F49E4A-FF3D-C34A-8C08-3709442D417F}" destId="{27C29646-ED05-5341-AD80-45BCC3AAFDB6}" srcOrd="0" destOrd="0" presId="urn:microsoft.com/office/officeart/2005/8/layout/hierarchy6"/>
    <dgm:cxn modelId="{3A55E747-D320-EB43-A358-EAC27FF37D2A}" type="presOf" srcId="{9BD8FF3F-ED3F-CB4F-8080-90A5A05C87FB}" destId="{D5E08562-4203-854F-BD4E-5BC83D3C9FFC}" srcOrd="0" destOrd="0" presId="urn:microsoft.com/office/officeart/2005/8/layout/hierarchy6"/>
    <dgm:cxn modelId="{F5DE154D-2E32-AF43-833B-96CC5404030C}" type="presOf" srcId="{2101DF68-D64B-8F40-80EF-F339BFE12B7A}" destId="{8A0065F9-DE68-834D-A563-360395F97E4B}" srcOrd="0" destOrd="0" presId="urn:microsoft.com/office/officeart/2005/8/layout/hierarchy6"/>
    <dgm:cxn modelId="{24DCD94D-B699-9742-A290-D4C6E2B11F6F}" type="presOf" srcId="{A9BA3477-AF3C-CC4D-B6CC-D38BCF3D52E3}" destId="{829B6337-AE6F-BA47-96A5-32F262B5B913}" srcOrd="0" destOrd="0" presId="urn:microsoft.com/office/officeart/2005/8/layout/hierarchy6"/>
    <dgm:cxn modelId="{B4011A55-AAE7-CA41-B66B-49BBF4D66525}" type="presOf" srcId="{9CAD5609-557F-CD40-B743-113243941062}" destId="{C79ACDEF-ED03-304B-8073-429042F414D1}" srcOrd="0" destOrd="0" presId="urn:microsoft.com/office/officeart/2005/8/layout/hierarchy6"/>
    <dgm:cxn modelId="{24B00065-2AD5-CD4A-98B1-04FA23D33E98}" type="presOf" srcId="{EA947F7C-0C9F-244C-94E1-FF9628FA023F}" destId="{7E442703-A726-0349-ACF8-0668BBD2165B}" srcOrd="0" destOrd="0" presId="urn:microsoft.com/office/officeart/2005/8/layout/hierarchy6"/>
    <dgm:cxn modelId="{F19E6965-16F6-384B-979F-110A126C6211}" type="presOf" srcId="{45F06F57-93D8-A84A-8B7D-CA1512DCA105}" destId="{1CACCB44-CD7A-A14E-ACA0-105D171B20F0}" srcOrd="0" destOrd="0" presId="urn:microsoft.com/office/officeart/2005/8/layout/hierarchy6"/>
    <dgm:cxn modelId="{D974C767-74E0-6A44-9FC7-D2C4FB566AD5}" srcId="{CE60A016-64FA-B94D-8C21-079C084D094C}" destId="{B6F49E4A-FF3D-C34A-8C08-3709442D417F}" srcOrd="1" destOrd="0" parTransId="{EA947F7C-0C9F-244C-94E1-FF9628FA023F}" sibTransId="{E22A1085-ACDD-C549-B36C-22D13AAB058C}"/>
    <dgm:cxn modelId="{D5726868-341B-574F-909E-E9FDDD1BAD6C}" type="presOf" srcId="{996034AF-6A99-6348-8F24-50859603AE63}" destId="{A6C69F7B-155B-8D4F-8CFB-3C782EA0DF13}" srcOrd="0" destOrd="0" presId="urn:microsoft.com/office/officeart/2005/8/layout/hierarchy6"/>
    <dgm:cxn modelId="{F929CE6D-80E4-E54C-8AC8-F1D7BAF2DF7C}" type="presOf" srcId="{04687A4F-FDFD-0641-8403-4F0EEC933C86}" destId="{2C73B3C6-6C79-5A4B-B9D4-FC30676DF0DA}" srcOrd="0" destOrd="0" presId="urn:microsoft.com/office/officeart/2005/8/layout/hierarchy6"/>
    <dgm:cxn modelId="{3945947C-91E0-3C4B-B579-B7A9876C346E}" type="presOf" srcId="{D424A086-E210-014D-9E9D-55492EF0059C}" destId="{76D33475-0F93-5043-8CEA-3EAC697C7E70}" srcOrd="0" destOrd="0" presId="urn:microsoft.com/office/officeart/2005/8/layout/hierarchy6"/>
    <dgm:cxn modelId="{4FE7127F-1125-1945-93C3-C47F83A8D5FF}" srcId="{BA128FD2-DC78-5449-8DB7-F615F5D48461}" destId="{C6AB03B6-FCF7-2445-99BD-8F593E56861E}" srcOrd="0" destOrd="0" parTransId="{3A4E2331-0031-BB47-B7C2-511F789045D7}" sibTransId="{663C5435-D6A9-E348-B10C-40B355CD4D8A}"/>
    <dgm:cxn modelId="{1A371180-84E1-E64A-85C6-BF2DFD4B6AD5}" type="presOf" srcId="{A0BD69C1-ADE2-1B4A-A541-8CEEACA2D40A}" destId="{8F2340CB-48D4-B745-8451-22AEDC6C309B}" srcOrd="0" destOrd="0" presId="urn:microsoft.com/office/officeart/2005/8/layout/hierarchy6"/>
    <dgm:cxn modelId="{63054180-5C38-B245-9356-A3D231A6C73A}" type="presOf" srcId="{C6AB03B6-FCF7-2445-99BD-8F593E56861E}" destId="{9A7BED3D-A491-8E49-921D-2BF440BD32C0}" srcOrd="0" destOrd="0" presId="urn:microsoft.com/office/officeart/2005/8/layout/hierarchy6"/>
    <dgm:cxn modelId="{CE9A8984-04CB-674A-9E97-DC81B771FB6B}" type="presOf" srcId="{325BABA4-3303-FC40-BB86-3BAE93F5D930}" destId="{2C28FCF0-D9CD-B945-9259-12E0698E1BD3}" srcOrd="0" destOrd="0" presId="urn:microsoft.com/office/officeart/2005/8/layout/hierarchy6"/>
    <dgm:cxn modelId="{62D22289-0B2F-5D44-95BF-C9FB5A0054D1}" type="presOf" srcId="{4B588DE5-6D6A-C94D-ADD7-D14834D12525}" destId="{D4A4AA39-05F7-094F-B38F-504024D9F35F}" srcOrd="0" destOrd="0" presId="urn:microsoft.com/office/officeart/2005/8/layout/hierarchy6"/>
    <dgm:cxn modelId="{1EC8FB89-B41D-134F-9151-2BD73C28A706}" type="presOf" srcId="{BA128FD2-DC78-5449-8DB7-F615F5D48461}" destId="{7E490002-6F2D-BB4B-AF3C-5CD6EE19612E}" srcOrd="0" destOrd="0" presId="urn:microsoft.com/office/officeart/2005/8/layout/hierarchy6"/>
    <dgm:cxn modelId="{552A8C8C-B589-E44B-B969-EE408779CC36}" type="presOf" srcId="{7F10E776-A6A3-AF4F-9BA5-0816DEB4B565}" destId="{936F9DFA-0BEB-124D-BF3A-4567A8139406}" srcOrd="0" destOrd="0" presId="urn:microsoft.com/office/officeart/2005/8/layout/hierarchy6"/>
    <dgm:cxn modelId="{EA0DA090-E99D-A74B-AE68-5C0D5F702A25}" type="presOf" srcId="{A2F1A6CD-31A8-C143-8666-2B7173FD0FB7}" destId="{2C2A4DA9-F116-D248-A842-5A061097C711}" srcOrd="0" destOrd="0" presId="urn:microsoft.com/office/officeart/2005/8/layout/hierarchy6"/>
    <dgm:cxn modelId="{8F04DE95-1163-0348-8231-B871596A31B9}" srcId="{A9BA3477-AF3C-CC4D-B6CC-D38BCF3D52E3}" destId="{51BFE2DA-5D93-5A46-BC1F-5E6B5188F2BE}" srcOrd="1" destOrd="0" parTransId="{7F10E776-A6A3-AF4F-9BA5-0816DEB4B565}" sibTransId="{A796FBA4-D40B-7641-B149-A72BBE164074}"/>
    <dgm:cxn modelId="{4B7A0B99-9590-F94F-B749-A1DEFE244F6E}" srcId="{C6AB03B6-FCF7-2445-99BD-8F593E56861E}" destId="{CE60A016-64FA-B94D-8C21-079C084D094C}" srcOrd="2" destOrd="0" parTransId="{04B8B0FC-54F2-6641-955A-6207DED1C5E5}" sibTransId="{B52651ED-EE17-E14D-A035-BEFF9EF4AB54}"/>
    <dgm:cxn modelId="{6F4A7F99-0849-DC40-B5F8-6EA08D3E2437}" type="presOf" srcId="{30DE5CE3-1583-EA4F-8F69-77968A3B9458}" destId="{721CCAC8-6291-A246-A295-6C61171656EF}" srcOrd="0" destOrd="0" presId="urn:microsoft.com/office/officeart/2005/8/layout/hierarchy6"/>
    <dgm:cxn modelId="{3024D09B-B35B-9E4C-8E40-E7E4E1375383}" type="presOf" srcId="{4501C7E9-E2D9-F74B-828D-681958AF2943}" destId="{766E655C-75A9-4543-9B53-5CE857A87D55}" srcOrd="0" destOrd="0" presId="urn:microsoft.com/office/officeart/2005/8/layout/hierarchy6"/>
    <dgm:cxn modelId="{822EF29E-4608-7142-9CAB-1DBABFF9C87B}" srcId="{CE60A016-64FA-B94D-8C21-079C084D094C}" destId="{053A6845-3FB9-6B41-916C-2ED4A8FB5EF4}" srcOrd="2" destOrd="0" parTransId="{53EEAB20-6D11-F442-933B-DB21CC240B1D}" sibTransId="{7C76BDCD-6DC6-D14A-9848-B31B5B4DA95F}"/>
    <dgm:cxn modelId="{125DF9AF-36CC-BA40-81A7-610ED404BFD4}" type="presOf" srcId="{57929D98-7519-7F43-83D1-6EC0602A41EB}" destId="{33D8BA9C-EA0D-A849-B0FB-1C910181357F}" srcOrd="0" destOrd="0" presId="urn:microsoft.com/office/officeart/2005/8/layout/hierarchy6"/>
    <dgm:cxn modelId="{B4EF80B1-BC15-194B-8117-B711D5E166FB}" type="presOf" srcId="{CE4BCC05-DC06-0A4B-B89A-A7E2293BC6CB}" destId="{0C824400-1A0A-D841-9EEA-A3ADB794E140}" srcOrd="0" destOrd="0" presId="urn:microsoft.com/office/officeart/2005/8/layout/hierarchy6"/>
    <dgm:cxn modelId="{1C2ADBBB-B23D-B14D-8C91-2794E1C91AD9}" type="presOf" srcId="{72743843-8D20-3841-974C-F23976C81180}" destId="{A470714A-C0AD-414B-A633-E017E2409075}" srcOrd="0" destOrd="0" presId="urn:microsoft.com/office/officeart/2005/8/layout/hierarchy6"/>
    <dgm:cxn modelId="{5A475DD4-4789-274F-B400-1B523DE51117}" srcId="{44F0408C-CC15-B448-BDA3-91042F506962}" destId="{9BD8FF3F-ED3F-CB4F-8080-90A5A05C87FB}" srcOrd="1" destOrd="0" parTransId="{4501C7E9-E2D9-F74B-828D-681958AF2943}" sibTransId="{7E9B12DE-6143-D646-85E5-E8D21021E5F2}"/>
    <dgm:cxn modelId="{B735EDD9-2232-C147-9EED-A5C4F245DDD9}" type="presOf" srcId="{44F0408C-CC15-B448-BDA3-91042F506962}" destId="{04F2CDD4-D164-E946-BBF9-A69914A1EA75}" srcOrd="0" destOrd="0" presId="urn:microsoft.com/office/officeart/2005/8/layout/hierarchy6"/>
    <dgm:cxn modelId="{3EC958DE-F363-B142-99CA-C7F74F99FEC4}" type="presOf" srcId="{B1480F67-AF16-C544-BCCB-09F99C6D77C6}" destId="{9CF20ECC-0862-B240-8B76-169C19A6D72E}" srcOrd="0" destOrd="0" presId="urn:microsoft.com/office/officeart/2005/8/layout/hierarchy6"/>
    <dgm:cxn modelId="{A8DF8CDF-A7CB-CB4D-B741-FF7F2E3878B5}" type="presOf" srcId="{3FF76CCB-969D-A540-AD90-8328C0FA3A11}" destId="{C93232DC-259C-5F49-8C2A-8731231CF418}" srcOrd="0" destOrd="0" presId="urn:microsoft.com/office/officeart/2005/8/layout/hierarchy6"/>
    <dgm:cxn modelId="{E0676BE1-BDE5-2449-A94A-26DBD0D3B2BA}" type="presOf" srcId="{B8966F7C-4AE1-C244-94FA-C9E7E1D97796}" destId="{60E8C7E4-CC8B-6743-8EEA-9849B0882209}" srcOrd="0" destOrd="0" presId="urn:microsoft.com/office/officeart/2005/8/layout/hierarchy6"/>
    <dgm:cxn modelId="{5EE78DE1-3BC7-9B44-BF0F-63569AEA834E}" type="presOf" srcId="{053A6845-3FB9-6B41-916C-2ED4A8FB5EF4}" destId="{8887D883-3520-2F45-AA65-CD756A08B9A6}" srcOrd="0" destOrd="0" presId="urn:microsoft.com/office/officeart/2005/8/layout/hierarchy6"/>
    <dgm:cxn modelId="{93B5C6E1-7644-4746-BD3B-87344B4A5ADA}" type="presOf" srcId="{580D3578-EC62-DF4D-9C88-7A949B551126}" destId="{DE298FEB-C6D6-364C-A90F-FB5855A5BDFD}" srcOrd="0" destOrd="0" presId="urn:microsoft.com/office/officeart/2005/8/layout/hierarchy6"/>
    <dgm:cxn modelId="{7B3143E6-756C-A34C-AFC2-84235A935A54}" srcId="{CE60A016-64FA-B94D-8C21-079C084D094C}" destId="{04687A4F-FDFD-0641-8403-4F0EEC933C86}" srcOrd="3" destOrd="0" parTransId="{85456C12-E4B2-1144-B65F-D598BDC076A4}" sibTransId="{175D706F-A56D-0445-BB1E-CF4C9D28F6CE}"/>
    <dgm:cxn modelId="{2BFFFDE6-768B-0D43-AB5C-10012E98ED55}" srcId="{CE60A016-64FA-B94D-8C21-079C084D094C}" destId="{9CAD5609-557F-CD40-B743-113243941062}" srcOrd="0" destOrd="0" parTransId="{45F06F57-93D8-A84A-8B7D-CA1512DCA105}" sibTransId="{BC16A627-DF0E-F043-B543-239B9D920D6E}"/>
    <dgm:cxn modelId="{41CB9DE9-78BE-FC45-B6BF-C8692D456F39}" type="presOf" srcId="{85456C12-E4B2-1144-B65F-D598BDC076A4}" destId="{C9695C98-BAAD-2B49-8E12-D297D495530F}" srcOrd="0" destOrd="0" presId="urn:microsoft.com/office/officeart/2005/8/layout/hierarchy6"/>
    <dgm:cxn modelId="{8D5896F1-1E86-6B49-BD59-B68742E44298}" srcId="{44F0408C-CC15-B448-BDA3-91042F506962}" destId="{B8966F7C-4AE1-C244-94FA-C9E7E1D97796}" srcOrd="4" destOrd="0" parTransId="{3FF76CCB-969D-A540-AD90-8328C0FA3A11}" sibTransId="{4A0AC8C9-A130-9648-9402-0561D00F46C8}"/>
    <dgm:cxn modelId="{D70B37FF-56F6-5B44-8CC7-F786867954C2}" type="presOf" srcId="{48D8E154-1C77-FE40-99F4-3705AA9B44C9}" destId="{345E0642-F4F3-7A4C-833B-2B6FB5F97211}" srcOrd="0" destOrd="0" presId="urn:microsoft.com/office/officeart/2005/8/layout/hierarchy6"/>
    <dgm:cxn modelId="{FBBC7C83-02F7-2D41-994E-7AD98959FC77}" type="presParOf" srcId="{7E490002-6F2D-BB4B-AF3C-5CD6EE19612E}" destId="{D76A59F2-8C65-DE4A-A43B-2829F15E876A}" srcOrd="0" destOrd="0" presId="urn:microsoft.com/office/officeart/2005/8/layout/hierarchy6"/>
    <dgm:cxn modelId="{F874DC15-A5A3-1D47-90B3-BFD6BE4BBE4D}" type="presParOf" srcId="{D76A59F2-8C65-DE4A-A43B-2829F15E876A}" destId="{A0F5B179-1A63-F84C-A903-DF692E4B2F67}" srcOrd="0" destOrd="0" presId="urn:microsoft.com/office/officeart/2005/8/layout/hierarchy6"/>
    <dgm:cxn modelId="{F9253569-303D-9E48-B8B6-1686EAAC0E02}" type="presParOf" srcId="{A0F5B179-1A63-F84C-A903-DF692E4B2F67}" destId="{04DEDDFA-DC8B-BD4C-B627-D33148A950D1}" srcOrd="0" destOrd="0" presId="urn:microsoft.com/office/officeart/2005/8/layout/hierarchy6"/>
    <dgm:cxn modelId="{5623328B-C86D-DC46-8B8C-0041D79C1E2A}" type="presParOf" srcId="{04DEDDFA-DC8B-BD4C-B627-D33148A950D1}" destId="{9A7BED3D-A491-8E49-921D-2BF440BD32C0}" srcOrd="0" destOrd="0" presId="urn:microsoft.com/office/officeart/2005/8/layout/hierarchy6"/>
    <dgm:cxn modelId="{2B28FE42-D1B0-B148-903D-9D446632CF0B}" type="presParOf" srcId="{04DEDDFA-DC8B-BD4C-B627-D33148A950D1}" destId="{19F6417D-380A-7A4F-90B7-4AE22C6A9A2D}" srcOrd="1" destOrd="0" presId="urn:microsoft.com/office/officeart/2005/8/layout/hierarchy6"/>
    <dgm:cxn modelId="{12D2CD05-B483-3146-9085-9D3FE82803E4}" type="presParOf" srcId="{19F6417D-380A-7A4F-90B7-4AE22C6A9A2D}" destId="{A6C69F7B-155B-8D4F-8CFB-3C782EA0DF13}" srcOrd="0" destOrd="0" presId="urn:microsoft.com/office/officeart/2005/8/layout/hierarchy6"/>
    <dgm:cxn modelId="{F100640E-9032-6343-B977-1D32DEB7DB8E}" type="presParOf" srcId="{19F6417D-380A-7A4F-90B7-4AE22C6A9A2D}" destId="{9FA3905A-BA81-0B41-90BE-5F7056527D2C}" srcOrd="1" destOrd="0" presId="urn:microsoft.com/office/officeart/2005/8/layout/hierarchy6"/>
    <dgm:cxn modelId="{67D1009D-177C-5D4E-BB34-130A48CCCA6D}" type="presParOf" srcId="{9FA3905A-BA81-0B41-90BE-5F7056527D2C}" destId="{04F2CDD4-D164-E946-BBF9-A69914A1EA75}" srcOrd="0" destOrd="0" presId="urn:microsoft.com/office/officeart/2005/8/layout/hierarchy6"/>
    <dgm:cxn modelId="{29B9A662-DABA-E641-8504-166DFA51ED63}" type="presParOf" srcId="{9FA3905A-BA81-0B41-90BE-5F7056527D2C}" destId="{E83F7FE8-F082-DE45-AF4E-5A10B85A1221}" srcOrd="1" destOrd="0" presId="urn:microsoft.com/office/officeart/2005/8/layout/hierarchy6"/>
    <dgm:cxn modelId="{A38528DB-7E48-E34A-84D1-C8FAD2DD8A59}" type="presParOf" srcId="{E83F7FE8-F082-DE45-AF4E-5A10B85A1221}" destId="{76D33475-0F93-5043-8CEA-3EAC697C7E70}" srcOrd="0" destOrd="0" presId="urn:microsoft.com/office/officeart/2005/8/layout/hierarchy6"/>
    <dgm:cxn modelId="{78C071BA-9B1D-CE40-8CFF-8A0B9EB5C44C}" type="presParOf" srcId="{E83F7FE8-F082-DE45-AF4E-5A10B85A1221}" destId="{B1D07794-3C5F-3E42-BE32-CBB110E17012}" srcOrd="1" destOrd="0" presId="urn:microsoft.com/office/officeart/2005/8/layout/hierarchy6"/>
    <dgm:cxn modelId="{08DBE8D1-7A8B-2F4A-84F0-5AE76319BC76}" type="presParOf" srcId="{B1D07794-3C5F-3E42-BE32-CBB110E17012}" destId="{D4A4AA39-05F7-094F-B38F-504024D9F35F}" srcOrd="0" destOrd="0" presId="urn:microsoft.com/office/officeart/2005/8/layout/hierarchy6"/>
    <dgm:cxn modelId="{C31A354C-5582-BC47-B130-9253C7A37B80}" type="presParOf" srcId="{B1D07794-3C5F-3E42-BE32-CBB110E17012}" destId="{B1A0885D-2AE3-A74A-8A2F-CC9E3C04157C}" srcOrd="1" destOrd="0" presId="urn:microsoft.com/office/officeart/2005/8/layout/hierarchy6"/>
    <dgm:cxn modelId="{E3FF1D7D-F465-F843-BB68-8A7258E1B854}" type="presParOf" srcId="{E83F7FE8-F082-DE45-AF4E-5A10B85A1221}" destId="{766E655C-75A9-4543-9B53-5CE857A87D55}" srcOrd="2" destOrd="0" presId="urn:microsoft.com/office/officeart/2005/8/layout/hierarchy6"/>
    <dgm:cxn modelId="{93F072F8-DB30-6D40-873C-E2B437E7D8BB}" type="presParOf" srcId="{E83F7FE8-F082-DE45-AF4E-5A10B85A1221}" destId="{9A2CE948-61A6-1C4C-B117-1643BD9080E5}" srcOrd="3" destOrd="0" presId="urn:microsoft.com/office/officeart/2005/8/layout/hierarchy6"/>
    <dgm:cxn modelId="{3638FE21-4BE5-D047-A7FF-333F11D77A7C}" type="presParOf" srcId="{9A2CE948-61A6-1C4C-B117-1643BD9080E5}" destId="{D5E08562-4203-854F-BD4E-5BC83D3C9FFC}" srcOrd="0" destOrd="0" presId="urn:microsoft.com/office/officeart/2005/8/layout/hierarchy6"/>
    <dgm:cxn modelId="{EC41EDE7-215D-2048-BA85-23B771E0B3C5}" type="presParOf" srcId="{9A2CE948-61A6-1C4C-B117-1643BD9080E5}" destId="{02FF39D1-9BB3-A24C-BAE3-63F1759F1106}" srcOrd="1" destOrd="0" presId="urn:microsoft.com/office/officeart/2005/8/layout/hierarchy6"/>
    <dgm:cxn modelId="{843D303C-8F3B-494D-A536-79678B898478}" type="presParOf" srcId="{E83F7FE8-F082-DE45-AF4E-5A10B85A1221}" destId="{0C824400-1A0A-D841-9EEA-A3ADB794E140}" srcOrd="4" destOrd="0" presId="urn:microsoft.com/office/officeart/2005/8/layout/hierarchy6"/>
    <dgm:cxn modelId="{EFA5D4A2-C350-3D4E-AE5D-0A150DD6FB7B}" type="presParOf" srcId="{E83F7FE8-F082-DE45-AF4E-5A10B85A1221}" destId="{CE4FDCB1-FF89-B446-BB85-2D4286D323F4}" srcOrd="5" destOrd="0" presId="urn:microsoft.com/office/officeart/2005/8/layout/hierarchy6"/>
    <dgm:cxn modelId="{DE063D15-2370-3949-93A1-6D97AA67CB9B}" type="presParOf" srcId="{CE4FDCB1-FF89-B446-BB85-2D4286D323F4}" destId="{9CF20ECC-0862-B240-8B76-169C19A6D72E}" srcOrd="0" destOrd="0" presId="urn:microsoft.com/office/officeart/2005/8/layout/hierarchy6"/>
    <dgm:cxn modelId="{EA30F803-E4B2-9E41-9923-8C360FCEEB2A}" type="presParOf" srcId="{CE4FDCB1-FF89-B446-BB85-2D4286D323F4}" destId="{FEDCADEA-E96E-B949-B95F-FE9105D2A9ED}" srcOrd="1" destOrd="0" presId="urn:microsoft.com/office/officeart/2005/8/layout/hierarchy6"/>
    <dgm:cxn modelId="{46CBDD32-1EDA-FB46-BDEE-E785D1847C63}" type="presParOf" srcId="{E83F7FE8-F082-DE45-AF4E-5A10B85A1221}" destId="{DE298FEB-C6D6-364C-A90F-FB5855A5BDFD}" srcOrd="6" destOrd="0" presId="urn:microsoft.com/office/officeart/2005/8/layout/hierarchy6"/>
    <dgm:cxn modelId="{8202701A-05A8-A04B-8455-EC7A8DC37F5D}" type="presParOf" srcId="{E83F7FE8-F082-DE45-AF4E-5A10B85A1221}" destId="{96BE741D-B584-634A-9653-E8B60EF894B6}" srcOrd="7" destOrd="0" presId="urn:microsoft.com/office/officeart/2005/8/layout/hierarchy6"/>
    <dgm:cxn modelId="{82404B94-B56B-7440-AB48-3781567D6F0C}" type="presParOf" srcId="{96BE741D-B584-634A-9653-E8B60EF894B6}" destId="{56EA6678-CAE4-CE41-AB96-D4BAC275FDF1}" srcOrd="0" destOrd="0" presId="urn:microsoft.com/office/officeart/2005/8/layout/hierarchy6"/>
    <dgm:cxn modelId="{01AAFFF4-09D6-FC4E-8C66-B51DFECC0EDA}" type="presParOf" srcId="{96BE741D-B584-634A-9653-E8B60EF894B6}" destId="{979C0883-DE2B-174C-A619-D7861017F24B}" srcOrd="1" destOrd="0" presId="urn:microsoft.com/office/officeart/2005/8/layout/hierarchy6"/>
    <dgm:cxn modelId="{490FF52E-9379-F448-AE89-7F56EB4F473D}" type="presParOf" srcId="{E83F7FE8-F082-DE45-AF4E-5A10B85A1221}" destId="{C93232DC-259C-5F49-8C2A-8731231CF418}" srcOrd="8" destOrd="0" presId="urn:microsoft.com/office/officeart/2005/8/layout/hierarchy6"/>
    <dgm:cxn modelId="{550D54EB-93E3-6E4F-9049-E525AA0E498B}" type="presParOf" srcId="{E83F7FE8-F082-DE45-AF4E-5A10B85A1221}" destId="{0B8BD125-DCF7-7348-B114-F55C17C79C72}" srcOrd="9" destOrd="0" presId="urn:microsoft.com/office/officeart/2005/8/layout/hierarchy6"/>
    <dgm:cxn modelId="{CB6C28EB-AAB4-C540-A9B6-CD138EC02540}" type="presParOf" srcId="{0B8BD125-DCF7-7348-B114-F55C17C79C72}" destId="{60E8C7E4-CC8B-6743-8EEA-9849B0882209}" srcOrd="0" destOrd="0" presId="urn:microsoft.com/office/officeart/2005/8/layout/hierarchy6"/>
    <dgm:cxn modelId="{BED62B16-2535-B74A-8C9C-84D10D0E9F50}" type="presParOf" srcId="{0B8BD125-DCF7-7348-B114-F55C17C79C72}" destId="{F4F63C6E-66C3-3F48-B9EB-58F40B1C261C}" srcOrd="1" destOrd="0" presId="urn:microsoft.com/office/officeart/2005/8/layout/hierarchy6"/>
    <dgm:cxn modelId="{12322D59-3020-8549-BAC9-6ECA4EE475D0}" type="presParOf" srcId="{19F6417D-380A-7A4F-90B7-4AE22C6A9A2D}" destId="{2C2A4DA9-F116-D248-A842-5A061097C711}" srcOrd="2" destOrd="0" presId="urn:microsoft.com/office/officeart/2005/8/layout/hierarchy6"/>
    <dgm:cxn modelId="{A33BF4BF-C188-4640-AE86-8EB6006720B3}" type="presParOf" srcId="{19F6417D-380A-7A4F-90B7-4AE22C6A9A2D}" destId="{C5A9B4A1-7C39-7D45-BC23-68A1BC1A60C6}" srcOrd="3" destOrd="0" presId="urn:microsoft.com/office/officeart/2005/8/layout/hierarchy6"/>
    <dgm:cxn modelId="{89B393A9-FC3D-6847-90E5-10D2F8B1D328}" type="presParOf" srcId="{C5A9B4A1-7C39-7D45-BC23-68A1BC1A60C6}" destId="{829B6337-AE6F-BA47-96A5-32F262B5B913}" srcOrd="0" destOrd="0" presId="urn:microsoft.com/office/officeart/2005/8/layout/hierarchy6"/>
    <dgm:cxn modelId="{D51EF62F-8E6A-0A47-8ACC-A8FB668B947D}" type="presParOf" srcId="{C5A9B4A1-7C39-7D45-BC23-68A1BC1A60C6}" destId="{85241AEB-55BD-7C41-8411-0C6F4C326B17}" srcOrd="1" destOrd="0" presId="urn:microsoft.com/office/officeart/2005/8/layout/hierarchy6"/>
    <dgm:cxn modelId="{5DBD2701-954B-174A-B6C5-48405736C77E}" type="presParOf" srcId="{85241AEB-55BD-7C41-8411-0C6F4C326B17}" destId="{8F2340CB-48D4-B745-8451-22AEDC6C309B}" srcOrd="0" destOrd="0" presId="urn:microsoft.com/office/officeart/2005/8/layout/hierarchy6"/>
    <dgm:cxn modelId="{44F47E69-49B2-4C44-871F-F3B343C32D5A}" type="presParOf" srcId="{85241AEB-55BD-7C41-8411-0C6F4C326B17}" destId="{2DC238A4-AB2C-9744-8FBA-9396FE907144}" srcOrd="1" destOrd="0" presId="urn:microsoft.com/office/officeart/2005/8/layout/hierarchy6"/>
    <dgm:cxn modelId="{2F7CA8D5-48BF-BB43-B1F2-EC87A9942603}" type="presParOf" srcId="{2DC238A4-AB2C-9744-8FBA-9396FE907144}" destId="{721CCAC8-6291-A246-A295-6C61171656EF}" srcOrd="0" destOrd="0" presId="urn:microsoft.com/office/officeart/2005/8/layout/hierarchy6"/>
    <dgm:cxn modelId="{B5A0BA92-D04C-EC4B-90CA-12F76DF84BD6}" type="presParOf" srcId="{2DC238A4-AB2C-9744-8FBA-9396FE907144}" destId="{9B18DA53-D29A-3548-B1DA-A17A3700A26B}" srcOrd="1" destOrd="0" presId="urn:microsoft.com/office/officeart/2005/8/layout/hierarchy6"/>
    <dgm:cxn modelId="{24E8560F-9F78-0F45-B879-9EBE3F5E9E1E}" type="presParOf" srcId="{85241AEB-55BD-7C41-8411-0C6F4C326B17}" destId="{936F9DFA-0BEB-124D-BF3A-4567A8139406}" srcOrd="2" destOrd="0" presId="urn:microsoft.com/office/officeart/2005/8/layout/hierarchy6"/>
    <dgm:cxn modelId="{DAF8F114-29C5-3947-8DD6-7ACF134849BB}" type="presParOf" srcId="{85241AEB-55BD-7C41-8411-0C6F4C326B17}" destId="{49CCA1C4-6505-5145-930A-4F0F8F47FA66}" srcOrd="3" destOrd="0" presId="urn:microsoft.com/office/officeart/2005/8/layout/hierarchy6"/>
    <dgm:cxn modelId="{1D33891B-CDE3-FF44-BE11-2EE9B24EB4BA}" type="presParOf" srcId="{49CCA1C4-6505-5145-930A-4F0F8F47FA66}" destId="{7BA92435-24EA-6940-9455-FDFDEAA3AAB9}" srcOrd="0" destOrd="0" presId="urn:microsoft.com/office/officeart/2005/8/layout/hierarchy6"/>
    <dgm:cxn modelId="{29285EFC-AEB8-3A43-AB80-74CB399668D4}" type="presParOf" srcId="{49CCA1C4-6505-5145-930A-4F0F8F47FA66}" destId="{382AB4FE-CA66-DC4E-9EA2-88EF11BA5FD3}" srcOrd="1" destOrd="0" presId="urn:microsoft.com/office/officeart/2005/8/layout/hierarchy6"/>
    <dgm:cxn modelId="{0D7542D3-0EF4-BC4B-AC76-363775C54CE1}" type="presParOf" srcId="{85241AEB-55BD-7C41-8411-0C6F4C326B17}" destId="{2C28FCF0-D9CD-B945-9259-12E0698E1BD3}" srcOrd="4" destOrd="0" presId="urn:microsoft.com/office/officeart/2005/8/layout/hierarchy6"/>
    <dgm:cxn modelId="{7C1B05ED-3EF0-6F41-A387-3983C7720E9B}" type="presParOf" srcId="{85241AEB-55BD-7C41-8411-0C6F4C326B17}" destId="{438790BC-78E4-F24C-840B-DF70A708C733}" srcOrd="5" destOrd="0" presId="urn:microsoft.com/office/officeart/2005/8/layout/hierarchy6"/>
    <dgm:cxn modelId="{66F4E23A-6D33-BE4D-B8BD-498ED714DECF}" type="presParOf" srcId="{438790BC-78E4-F24C-840B-DF70A708C733}" destId="{C68EB4D5-FD00-3A4F-812E-93E7F959E4C6}" srcOrd="0" destOrd="0" presId="urn:microsoft.com/office/officeart/2005/8/layout/hierarchy6"/>
    <dgm:cxn modelId="{7D9F20A9-E921-B946-BAB1-E707A87F1613}" type="presParOf" srcId="{438790BC-78E4-F24C-840B-DF70A708C733}" destId="{3285AEDA-C9ED-1D48-A5C7-7F5387568DAB}" srcOrd="1" destOrd="0" presId="urn:microsoft.com/office/officeart/2005/8/layout/hierarchy6"/>
    <dgm:cxn modelId="{15912947-CD9E-9B41-A401-16DD21FB02D3}" type="presParOf" srcId="{19F6417D-380A-7A4F-90B7-4AE22C6A9A2D}" destId="{C6F7BD1E-4229-9246-BBB1-0519E49C0998}" srcOrd="4" destOrd="0" presId="urn:microsoft.com/office/officeart/2005/8/layout/hierarchy6"/>
    <dgm:cxn modelId="{3AFE622E-A792-3243-942B-9D3041ADC3E4}" type="presParOf" srcId="{19F6417D-380A-7A4F-90B7-4AE22C6A9A2D}" destId="{DACEF7E7-258A-7449-A837-1DF9856AF11A}" srcOrd="5" destOrd="0" presId="urn:microsoft.com/office/officeart/2005/8/layout/hierarchy6"/>
    <dgm:cxn modelId="{A3071B09-AFEF-3B46-AD81-E8A8FDC4888E}" type="presParOf" srcId="{DACEF7E7-258A-7449-A837-1DF9856AF11A}" destId="{74025A52-D225-0647-A22A-B36833E6451A}" srcOrd="0" destOrd="0" presId="urn:microsoft.com/office/officeart/2005/8/layout/hierarchy6"/>
    <dgm:cxn modelId="{D0CFB319-CB45-5E44-8643-E7F3F9BD6E2F}" type="presParOf" srcId="{DACEF7E7-258A-7449-A837-1DF9856AF11A}" destId="{474E2E4F-30EE-A64F-80A8-1F6B6F2160B1}" srcOrd="1" destOrd="0" presId="urn:microsoft.com/office/officeart/2005/8/layout/hierarchy6"/>
    <dgm:cxn modelId="{E5EC2ABB-4D1F-DD41-8AD9-95C53D5AB1AF}" type="presParOf" srcId="{474E2E4F-30EE-A64F-80A8-1F6B6F2160B1}" destId="{1CACCB44-CD7A-A14E-ACA0-105D171B20F0}" srcOrd="0" destOrd="0" presId="urn:microsoft.com/office/officeart/2005/8/layout/hierarchy6"/>
    <dgm:cxn modelId="{47242924-2B94-204A-A55C-8E1EEBE0A18B}" type="presParOf" srcId="{474E2E4F-30EE-A64F-80A8-1F6B6F2160B1}" destId="{B3FEACFC-AC32-524B-BD4A-FF5735687B7A}" srcOrd="1" destOrd="0" presId="urn:microsoft.com/office/officeart/2005/8/layout/hierarchy6"/>
    <dgm:cxn modelId="{B5C73551-0EAF-7949-B58A-5C335E0389B1}" type="presParOf" srcId="{B3FEACFC-AC32-524B-BD4A-FF5735687B7A}" destId="{C79ACDEF-ED03-304B-8073-429042F414D1}" srcOrd="0" destOrd="0" presId="urn:microsoft.com/office/officeart/2005/8/layout/hierarchy6"/>
    <dgm:cxn modelId="{20AFBE6B-DC6A-4441-8EC2-3585D695991B}" type="presParOf" srcId="{B3FEACFC-AC32-524B-BD4A-FF5735687B7A}" destId="{B0AF7382-9C77-8B48-89BE-4A1C0B61D3A3}" srcOrd="1" destOrd="0" presId="urn:microsoft.com/office/officeart/2005/8/layout/hierarchy6"/>
    <dgm:cxn modelId="{CA286AC9-61E0-E247-B0F7-8F8FFB18FED3}" type="presParOf" srcId="{474E2E4F-30EE-A64F-80A8-1F6B6F2160B1}" destId="{7E442703-A726-0349-ACF8-0668BBD2165B}" srcOrd="2" destOrd="0" presId="urn:microsoft.com/office/officeart/2005/8/layout/hierarchy6"/>
    <dgm:cxn modelId="{ACC58D80-5DD7-1149-9E44-60859B4E5AB6}" type="presParOf" srcId="{474E2E4F-30EE-A64F-80A8-1F6B6F2160B1}" destId="{5F0EEC7C-3E26-2541-A19A-F81BEEEB95C2}" srcOrd="3" destOrd="0" presId="urn:microsoft.com/office/officeart/2005/8/layout/hierarchy6"/>
    <dgm:cxn modelId="{3D0675F3-5D56-6145-A9BC-803FCA78018B}" type="presParOf" srcId="{5F0EEC7C-3E26-2541-A19A-F81BEEEB95C2}" destId="{27C29646-ED05-5341-AD80-45BCC3AAFDB6}" srcOrd="0" destOrd="0" presId="urn:microsoft.com/office/officeart/2005/8/layout/hierarchy6"/>
    <dgm:cxn modelId="{8C83929F-1A97-BD4C-B1E6-A32DBBCC6FAE}" type="presParOf" srcId="{5F0EEC7C-3E26-2541-A19A-F81BEEEB95C2}" destId="{7E922F37-BDDB-A24E-8DE2-88F6D7EAF07A}" srcOrd="1" destOrd="0" presId="urn:microsoft.com/office/officeart/2005/8/layout/hierarchy6"/>
    <dgm:cxn modelId="{D2704518-0E90-434C-AAEA-C446AD38B9C8}" type="presParOf" srcId="{474E2E4F-30EE-A64F-80A8-1F6B6F2160B1}" destId="{35F8D4F6-F9D4-0547-9759-06475764AC49}" srcOrd="4" destOrd="0" presId="urn:microsoft.com/office/officeart/2005/8/layout/hierarchy6"/>
    <dgm:cxn modelId="{6F83C739-4188-F442-A25E-55E05043EF87}" type="presParOf" srcId="{474E2E4F-30EE-A64F-80A8-1F6B6F2160B1}" destId="{4DB5D624-4A60-584E-9244-CE1EB7EE06B7}" srcOrd="5" destOrd="0" presId="urn:microsoft.com/office/officeart/2005/8/layout/hierarchy6"/>
    <dgm:cxn modelId="{54A7ADCC-EDBC-D249-843B-55B624E79C4B}" type="presParOf" srcId="{4DB5D624-4A60-584E-9244-CE1EB7EE06B7}" destId="{8887D883-3520-2F45-AA65-CD756A08B9A6}" srcOrd="0" destOrd="0" presId="urn:microsoft.com/office/officeart/2005/8/layout/hierarchy6"/>
    <dgm:cxn modelId="{DBF38355-3556-BA4E-8B54-75B263925D4E}" type="presParOf" srcId="{4DB5D624-4A60-584E-9244-CE1EB7EE06B7}" destId="{25F34470-2E79-6D4B-8831-05480AD381B5}" srcOrd="1" destOrd="0" presId="urn:microsoft.com/office/officeart/2005/8/layout/hierarchy6"/>
    <dgm:cxn modelId="{0C28B1DB-ECA3-A94B-AEB8-3223DF8E9DFF}" type="presParOf" srcId="{474E2E4F-30EE-A64F-80A8-1F6B6F2160B1}" destId="{C9695C98-BAAD-2B49-8E12-D297D495530F}" srcOrd="6" destOrd="0" presId="urn:microsoft.com/office/officeart/2005/8/layout/hierarchy6"/>
    <dgm:cxn modelId="{6844030E-48A2-7B43-8D2A-FF3610DB8EDC}" type="presParOf" srcId="{474E2E4F-30EE-A64F-80A8-1F6B6F2160B1}" destId="{50837652-4501-0F48-ABE3-0E44B02D3FE7}" srcOrd="7" destOrd="0" presId="urn:microsoft.com/office/officeart/2005/8/layout/hierarchy6"/>
    <dgm:cxn modelId="{C567284A-280F-EB4B-8DAB-0A01F023A3B4}" type="presParOf" srcId="{50837652-4501-0F48-ABE3-0E44B02D3FE7}" destId="{2C73B3C6-6C79-5A4B-B9D4-FC30676DF0DA}" srcOrd="0" destOrd="0" presId="urn:microsoft.com/office/officeart/2005/8/layout/hierarchy6"/>
    <dgm:cxn modelId="{109CEF57-DB65-0241-B1B6-525166A3742B}" type="presParOf" srcId="{50837652-4501-0F48-ABE3-0E44B02D3FE7}" destId="{AD50F3C1-1680-114D-8C71-74FD2FC997CA}" srcOrd="1" destOrd="0" presId="urn:microsoft.com/office/officeart/2005/8/layout/hierarchy6"/>
    <dgm:cxn modelId="{52A9D228-4DBD-874B-9D79-5F7CD8AB7A72}" type="presParOf" srcId="{19F6417D-380A-7A4F-90B7-4AE22C6A9A2D}" destId="{A470714A-C0AD-414B-A633-E017E2409075}" srcOrd="6" destOrd="0" presId="urn:microsoft.com/office/officeart/2005/8/layout/hierarchy6"/>
    <dgm:cxn modelId="{918BD264-5298-6A4C-888D-180E57598326}" type="presParOf" srcId="{19F6417D-380A-7A4F-90B7-4AE22C6A9A2D}" destId="{31727EC3-4F08-6E45-BA28-55761608C8BA}" srcOrd="7" destOrd="0" presId="urn:microsoft.com/office/officeart/2005/8/layout/hierarchy6"/>
    <dgm:cxn modelId="{6B1B7F5F-3782-FB45-9D1B-97E2431D4539}" type="presParOf" srcId="{31727EC3-4F08-6E45-BA28-55761608C8BA}" destId="{8A0065F9-DE68-834D-A563-360395F97E4B}" srcOrd="0" destOrd="0" presId="urn:microsoft.com/office/officeart/2005/8/layout/hierarchy6"/>
    <dgm:cxn modelId="{40887574-E077-A64F-9531-EBF19F675195}" type="presParOf" srcId="{31727EC3-4F08-6E45-BA28-55761608C8BA}" destId="{41B731FA-2C07-094B-94FD-09FC5D25762A}" srcOrd="1" destOrd="0" presId="urn:microsoft.com/office/officeart/2005/8/layout/hierarchy6"/>
    <dgm:cxn modelId="{3978AD5D-EC6D-2C4F-B82F-F8F4E77B552C}" type="presParOf" srcId="{41B731FA-2C07-094B-94FD-09FC5D25762A}" destId="{345E0642-F4F3-7A4C-833B-2B6FB5F97211}" srcOrd="0" destOrd="0" presId="urn:microsoft.com/office/officeart/2005/8/layout/hierarchy6"/>
    <dgm:cxn modelId="{5346F097-2325-E84E-80F4-805DE5143DF7}" type="presParOf" srcId="{41B731FA-2C07-094B-94FD-09FC5D25762A}" destId="{541D27DD-BC12-C345-BEEF-5F09F653F5F1}" srcOrd="1" destOrd="0" presId="urn:microsoft.com/office/officeart/2005/8/layout/hierarchy6"/>
    <dgm:cxn modelId="{39DA5B0B-205D-484A-B028-0B41EAFA58D7}" type="presParOf" srcId="{541D27DD-BC12-C345-BEEF-5F09F653F5F1}" destId="{33D8BA9C-EA0D-A849-B0FB-1C910181357F}" srcOrd="0" destOrd="0" presId="urn:microsoft.com/office/officeart/2005/8/layout/hierarchy6"/>
    <dgm:cxn modelId="{6B7A23C7-C366-1F4E-9A82-91CD2520C4D4}" type="presParOf" srcId="{541D27DD-BC12-C345-BEEF-5F09F653F5F1}" destId="{CBD756A7-97DA-B94F-99AE-F2E51BAD8CC2}" srcOrd="1" destOrd="0" presId="urn:microsoft.com/office/officeart/2005/8/layout/hierarchy6"/>
    <dgm:cxn modelId="{75BAA694-E1DD-FB4E-B414-44E78F2F76B4}" type="presParOf" srcId="{7E490002-6F2D-BB4B-AF3C-5CD6EE19612E}" destId="{C2B7DE71-21B8-5D48-9326-20B5206C006A}" srcOrd="1" destOrd="0" presId="urn:microsoft.com/office/officeart/2005/8/layout/hierarchy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76333-DE66-C14D-984F-A28FA88D1A96}" type="doc">
      <dgm:prSet loTypeId="urn:microsoft.com/office/officeart/2005/8/layout/hierarchy6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1562750-E0A1-0843-B2D3-F41B7691E784}">
      <dgm:prSet phldrT="[Text]" custT="1"/>
      <dgm:spPr/>
      <dgm:t>
        <a:bodyPr/>
        <a:lstStyle/>
        <a:p>
          <a:r>
            <a:rPr lang="en-US" sz="1800" dirty="0"/>
            <a:t>Months</a:t>
          </a:r>
        </a:p>
      </dgm:t>
    </dgm:pt>
    <dgm:pt modelId="{AED43659-A4FE-CF4D-9BFA-098F448DF495}" type="parTrans" cxnId="{C29450AF-BB29-A74C-9144-689AFEA6D538}">
      <dgm:prSet/>
      <dgm:spPr/>
      <dgm:t>
        <a:bodyPr/>
        <a:lstStyle/>
        <a:p>
          <a:endParaRPr lang="en-US" sz="1800"/>
        </a:p>
      </dgm:t>
    </dgm:pt>
    <dgm:pt modelId="{975CE073-BB54-DD40-8FD6-F0CAD1F1D793}" type="sibTrans" cxnId="{C29450AF-BB29-A74C-9144-689AFEA6D538}">
      <dgm:prSet/>
      <dgm:spPr/>
      <dgm:t>
        <a:bodyPr/>
        <a:lstStyle/>
        <a:p>
          <a:endParaRPr lang="en-US" sz="1800"/>
        </a:p>
      </dgm:t>
    </dgm:pt>
    <dgm:pt modelId="{394B950D-2E86-1A41-A2B1-B6FE5C569858}">
      <dgm:prSet phldrT="[Text]" custT="1"/>
      <dgm:spPr/>
      <dgm:t>
        <a:bodyPr/>
        <a:lstStyle/>
        <a:p>
          <a:r>
            <a:rPr lang="en-US" sz="1800" dirty="0"/>
            <a:t>Jan</a:t>
          </a:r>
        </a:p>
      </dgm:t>
    </dgm:pt>
    <dgm:pt modelId="{E5BB760A-1A4D-6B4B-990B-BA70D6671F52}" type="parTrans" cxnId="{32C18402-4F4A-EB46-959A-4DA78E979060}">
      <dgm:prSet/>
      <dgm:spPr/>
      <dgm:t>
        <a:bodyPr/>
        <a:lstStyle/>
        <a:p>
          <a:endParaRPr lang="en-US" sz="1800"/>
        </a:p>
      </dgm:t>
    </dgm:pt>
    <dgm:pt modelId="{64FC3DA6-694A-0A45-B88A-B990B52EFB76}" type="sibTrans" cxnId="{32C18402-4F4A-EB46-959A-4DA78E979060}">
      <dgm:prSet/>
      <dgm:spPr/>
      <dgm:t>
        <a:bodyPr/>
        <a:lstStyle/>
        <a:p>
          <a:endParaRPr lang="en-US" sz="1800"/>
        </a:p>
      </dgm:t>
    </dgm:pt>
    <dgm:pt modelId="{28EAD242-E8CB-CA44-A5DF-F25C1DCE2660}">
      <dgm:prSet phldrT="[Text]" custT="1"/>
      <dgm:spPr/>
      <dgm:t>
        <a:bodyPr/>
        <a:lstStyle/>
        <a:p>
          <a:r>
            <a:rPr lang="en-US" sz="1800" dirty="0"/>
            <a:t>Feb</a:t>
          </a:r>
        </a:p>
      </dgm:t>
    </dgm:pt>
    <dgm:pt modelId="{71435F5A-6D1C-B948-BA33-FABAC40BF0CA}" type="parTrans" cxnId="{3A7D9B0A-DEE3-B44F-B3CB-5C0422F6F298}">
      <dgm:prSet/>
      <dgm:spPr/>
      <dgm:t>
        <a:bodyPr/>
        <a:lstStyle/>
        <a:p>
          <a:endParaRPr lang="en-US" sz="1800"/>
        </a:p>
      </dgm:t>
    </dgm:pt>
    <dgm:pt modelId="{C7D82678-FEF7-F94A-ACD0-4770B55959F0}" type="sibTrans" cxnId="{3A7D9B0A-DEE3-B44F-B3CB-5C0422F6F298}">
      <dgm:prSet/>
      <dgm:spPr/>
      <dgm:t>
        <a:bodyPr/>
        <a:lstStyle/>
        <a:p>
          <a:endParaRPr lang="en-US" sz="1800"/>
        </a:p>
      </dgm:t>
    </dgm:pt>
    <dgm:pt modelId="{E18FADBB-CEAF-2541-82D2-8E823FB49C91}">
      <dgm:prSet phldrT="[Text]" custT="1"/>
      <dgm:spPr/>
      <dgm:t>
        <a:bodyPr/>
        <a:lstStyle/>
        <a:p>
          <a:r>
            <a:rPr lang="en-US" sz="1800" dirty="0"/>
            <a:t>Mar</a:t>
          </a:r>
        </a:p>
      </dgm:t>
    </dgm:pt>
    <dgm:pt modelId="{F3E2413E-82B6-174C-83CA-65D99ABD33A2}" type="parTrans" cxnId="{DB29ED8A-542F-C142-931C-7F04B648B7F9}">
      <dgm:prSet/>
      <dgm:spPr/>
      <dgm:t>
        <a:bodyPr/>
        <a:lstStyle/>
        <a:p>
          <a:endParaRPr lang="en-US" sz="1800"/>
        </a:p>
      </dgm:t>
    </dgm:pt>
    <dgm:pt modelId="{CB0213D9-A0A8-504E-863B-394335F50A0F}" type="sibTrans" cxnId="{DB29ED8A-542F-C142-931C-7F04B648B7F9}">
      <dgm:prSet/>
      <dgm:spPr/>
      <dgm:t>
        <a:bodyPr/>
        <a:lstStyle/>
        <a:p>
          <a:endParaRPr lang="en-US" sz="1800"/>
        </a:p>
      </dgm:t>
    </dgm:pt>
    <dgm:pt modelId="{46C13829-66F5-7349-9253-4460101AF8E0}">
      <dgm:prSet phldrT="[Text]" custT="1"/>
      <dgm:spPr/>
      <dgm:t>
        <a:bodyPr/>
        <a:lstStyle/>
        <a:p>
          <a:r>
            <a:rPr lang="en-US" sz="1800" dirty="0"/>
            <a:t>Apr</a:t>
          </a:r>
        </a:p>
      </dgm:t>
    </dgm:pt>
    <dgm:pt modelId="{4B475935-C54B-D54A-9DDE-A1D65C1A6EFC}" type="parTrans" cxnId="{9175D8E8-E6B8-8E49-B03A-74E318CE9B09}">
      <dgm:prSet/>
      <dgm:spPr/>
      <dgm:t>
        <a:bodyPr/>
        <a:lstStyle/>
        <a:p>
          <a:endParaRPr lang="en-US" sz="1800"/>
        </a:p>
      </dgm:t>
    </dgm:pt>
    <dgm:pt modelId="{2004E834-847B-FC40-B91B-A9E125415BFE}" type="sibTrans" cxnId="{9175D8E8-E6B8-8E49-B03A-74E318CE9B09}">
      <dgm:prSet/>
      <dgm:spPr/>
      <dgm:t>
        <a:bodyPr/>
        <a:lstStyle/>
        <a:p>
          <a:endParaRPr lang="en-US" sz="1800"/>
        </a:p>
      </dgm:t>
    </dgm:pt>
    <dgm:pt modelId="{595D7B65-E61F-444C-995E-2B198E2CC530}">
      <dgm:prSet phldrT="[Text]" custT="1"/>
      <dgm:spPr/>
      <dgm:t>
        <a:bodyPr/>
        <a:lstStyle/>
        <a:p>
          <a:r>
            <a:rPr lang="en-US" sz="1800" dirty="0"/>
            <a:t>May</a:t>
          </a:r>
        </a:p>
      </dgm:t>
    </dgm:pt>
    <dgm:pt modelId="{68308649-0EC9-8448-8F4C-EA91714DD78A}" type="parTrans" cxnId="{E6516331-8C75-1342-A888-50B8A12E0880}">
      <dgm:prSet/>
      <dgm:spPr/>
      <dgm:t>
        <a:bodyPr/>
        <a:lstStyle/>
        <a:p>
          <a:endParaRPr lang="en-US" sz="1800"/>
        </a:p>
      </dgm:t>
    </dgm:pt>
    <dgm:pt modelId="{F771BD10-6218-D042-9198-775FCAAFD57C}" type="sibTrans" cxnId="{E6516331-8C75-1342-A888-50B8A12E0880}">
      <dgm:prSet/>
      <dgm:spPr/>
      <dgm:t>
        <a:bodyPr/>
        <a:lstStyle/>
        <a:p>
          <a:endParaRPr lang="en-US" sz="1800"/>
        </a:p>
      </dgm:t>
    </dgm:pt>
    <dgm:pt modelId="{EF6F9081-7E0F-7A41-AD8E-A8BAF03B398D}">
      <dgm:prSet phldrT="[Text]" custT="1"/>
      <dgm:spPr/>
      <dgm:t>
        <a:bodyPr/>
        <a:lstStyle/>
        <a:p>
          <a:r>
            <a:rPr lang="en-US" sz="1800" dirty="0"/>
            <a:t>Jun</a:t>
          </a:r>
        </a:p>
      </dgm:t>
    </dgm:pt>
    <dgm:pt modelId="{ECB5666A-EF76-B948-9B55-A855072B2B54}" type="parTrans" cxnId="{7C88CDAB-C98E-514C-B8E0-69AF83FFB2F3}">
      <dgm:prSet/>
      <dgm:spPr/>
      <dgm:t>
        <a:bodyPr/>
        <a:lstStyle/>
        <a:p>
          <a:endParaRPr lang="en-US" sz="1800"/>
        </a:p>
      </dgm:t>
    </dgm:pt>
    <dgm:pt modelId="{C707992A-E72F-BB4F-859F-BE1F1C1BF4D5}" type="sibTrans" cxnId="{7C88CDAB-C98E-514C-B8E0-69AF83FFB2F3}">
      <dgm:prSet/>
      <dgm:spPr/>
      <dgm:t>
        <a:bodyPr/>
        <a:lstStyle/>
        <a:p>
          <a:endParaRPr lang="en-US" sz="1800"/>
        </a:p>
      </dgm:t>
    </dgm:pt>
    <dgm:pt modelId="{DE4BAD75-28BE-0047-A275-D698CA158B5B}">
      <dgm:prSet phldrT="[Text]" custT="1"/>
      <dgm:spPr/>
      <dgm:t>
        <a:bodyPr/>
        <a:lstStyle/>
        <a:p>
          <a:r>
            <a:rPr lang="en-US" sz="1800" dirty="0"/>
            <a:t>Jul </a:t>
          </a:r>
        </a:p>
      </dgm:t>
    </dgm:pt>
    <dgm:pt modelId="{5E8CFC44-9A8F-7D44-A50D-3602C5FAC6D6}" type="parTrans" cxnId="{3B260F37-F65E-A445-AD4A-8C1C2899C4AC}">
      <dgm:prSet/>
      <dgm:spPr/>
      <dgm:t>
        <a:bodyPr/>
        <a:lstStyle/>
        <a:p>
          <a:endParaRPr lang="en-US" sz="1800"/>
        </a:p>
      </dgm:t>
    </dgm:pt>
    <dgm:pt modelId="{C2570B52-801B-8945-AF08-2F8577738E60}" type="sibTrans" cxnId="{3B260F37-F65E-A445-AD4A-8C1C2899C4AC}">
      <dgm:prSet/>
      <dgm:spPr/>
      <dgm:t>
        <a:bodyPr/>
        <a:lstStyle/>
        <a:p>
          <a:endParaRPr lang="en-US" sz="1800"/>
        </a:p>
      </dgm:t>
    </dgm:pt>
    <dgm:pt modelId="{69CC32B4-78A3-D34E-B792-9698607A013B}">
      <dgm:prSet phldrT="[Text]" custT="1"/>
      <dgm:spPr/>
      <dgm:t>
        <a:bodyPr/>
        <a:lstStyle/>
        <a:p>
          <a:r>
            <a:rPr lang="en-US" sz="1800" dirty="0"/>
            <a:t>Aug</a:t>
          </a:r>
        </a:p>
      </dgm:t>
    </dgm:pt>
    <dgm:pt modelId="{7A75147B-81BF-FC44-BA4A-42FAE5C2E137}" type="parTrans" cxnId="{770F4B20-A3EF-DC4B-A017-AAD81F841A43}">
      <dgm:prSet/>
      <dgm:spPr/>
      <dgm:t>
        <a:bodyPr/>
        <a:lstStyle/>
        <a:p>
          <a:endParaRPr lang="en-US" sz="1800"/>
        </a:p>
      </dgm:t>
    </dgm:pt>
    <dgm:pt modelId="{ED90EE57-DE25-664C-B48B-D3EFE40A200D}" type="sibTrans" cxnId="{770F4B20-A3EF-DC4B-A017-AAD81F841A43}">
      <dgm:prSet/>
      <dgm:spPr/>
      <dgm:t>
        <a:bodyPr/>
        <a:lstStyle/>
        <a:p>
          <a:endParaRPr lang="en-US" sz="1800"/>
        </a:p>
      </dgm:t>
    </dgm:pt>
    <dgm:pt modelId="{D3825AB1-D810-2947-956A-3F507E8DEE9C}">
      <dgm:prSet phldrT="[Text]" custT="1"/>
      <dgm:spPr/>
      <dgm:t>
        <a:bodyPr/>
        <a:lstStyle/>
        <a:p>
          <a:r>
            <a:rPr lang="en-US" sz="1800" dirty="0"/>
            <a:t>Sep</a:t>
          </a:r>
        </a:p>
      </dgm:t>
    </dgm:pt>
    <dgm:pt modelId="{49DC850B-9E13-804B-BEBD-E4552C0CED46}" type="parTrans" cxnId="{9C969E45-5B20-CC44-B563-EA985242C6B4}">
      <dgm:prSet/>
      <dgm:spPr/>
      <dgm:t>
        <a:bodyPr/>
        <a:lstStyle/>
        <a:p>
          <a:endParaRPr lang="en-US" sz="1800"/>
        </a:p>
      </dgm:t>
    </dgm:pt>
    <dgm:pt modelId="{8D8A6848-7BCC-CC44-9649-E29D2D132C29}" type="sibTrans" cxnId="{9C969E45-5B20-CC44-B563-EA985242C6B4}">
      <dgm:prSet/>
      <dgm:spPr/>
      <dgm:t>
        <a:bodyPr/>
        <a:lstStyle/>
        <a:p>
          <a:endParaRPr lang="en-US" sz="1800"/>
        </a:p>
      </dgm:t>
    </dgm:pt>
    <dgm:pt modelId="{3940B87A-938C-D649-92FD-81768C017552}">
      <dgm:prSet phldrT="[Text]" custT="1"/>
      <dgm:spPr/>
      <dgm:t>
        <a:bodyPr/>
        <a:lstStyle/>
        <a:p>
          <a:r>
            <a:rPr lang="en-US" sz="1800" dirty="0"/>
            <a:t>Oct</a:t>
          </a:r>
        </a:p>
      </dgm:t>
    </dgm:pt>
    <dgm:pt modelId="{1AEC5333-FC6A-8640-BB5F-AC7751C89C39}" type="parTrans" cxnId="{1ADBCB02-561B-D64E-9B08-294D4B789DD1}">
      <dgm:prSet/>
      <dgm:spPr/>
      <dgm:t>
        <a:bodyPr/>
        <a:lstStyle/>
        <a:p>
          <a:endParaRPr lang="en-US" sz="1800"/>
        </a:p>
      </dgm:t>
    </dgm:pt>
    <dgm:pt modelId="{CCA56AC9-FE2A-8240-ACD3-F164092C71D2}" type="sibTrans" cxnId="{1ADBCB02-561B-D64E-9B08-294D4B789DD1}">
      <dgm:prSet/>
      <dgm:spPr/>
      <dgm:t>
        <a:bodyPr/>
        <a:lstStyle/>
        <a:p>
          <a:endParaRPr lang="en-US" sz="1800"/>
        </a:p>
      </dgm:t>
    </dgm:pt>
    <dgm:pt modelId="{CBAA78B5-C413-9040-84D1-E88BD8A22143}">
      <dgm:prSet phldrT="[Text]" custT="1"/>
      <dgm:spPr/>
      <dgm:t>
        <a:bodyPr/>
        <a:lstStyle/>
        <a:p>
          <a:r>
            <a:rPr lang="en-US" sz="1800" dirty="0"/>
            <a:t>Nov</a:t>
          </a:r>
        </a:p>
      </dgm:t>
    </dgm:pt>
    <dgm:pt modelId="{77E5A33B-586B-5B42-A107-431DC314770D}" type="parTrans" cxnId="{66346E15-1B4B-014E-B859-BEB0DB6131B3}">
      <dgm:prSet/>
      <dgm:spPr/>
      <dgm:t>
        <a:bodyPr/>
        <a:lstStyle/>
        <a:p>
          <a:endParaRPr lang="en-US" sz="1800"/>
        </a:p>
      </dgm:t>
    </dgm:pt>
    <dgm:pt modelId="{17226CF9-09B5-8C44-8F56-E28416DEACC3}" type="sibTrans" cxnId="{66346E15-1B4B-014E-B859-BEB0DB6131B3}">
      <dgm:prSet/>
      <dgm:spPr/>
      <dgm:t>
        <a:bodyPr/>
        <a:lstStyle/>
        <a:p>
          <a:endParaRPr lang="en-US" sz="1800"/>
        </a:p>
      </dgm:t>
    </dgm:pt>
    <dgm:pt modelId="{7BC11B27-A854-B446-A067-8AC6D979AEF9}">
      <dgm:prSet phldrT="[Text]" custT="1"/>
      <dgm:spPr/>
      <dgm:t>
        <a:bodyPr/>
        <a:lstStyle/>
        <a:p>
          <a:r>
            <a:rPr lang="en-US" sz="1800" dirty="0"/>
            <a:t>Dec</a:t>
          </a:r>
        </a:p>
      </dgm:t>
    </dgm:pt>
    <dgm:pt modelId="{031D923F-C484-DA47-9A80-CFDC5D088B96}" type="parTrans" cxnId="{4541AE43-4441-7043-B956-AD27C4A8E5CF}">
      <dgm:prSet/>
      <dgm:spPr/>
      <dgm:t>
        <a:bodyPr/>
        <a:lstStyle/>
        <a:p>
          <a:endParaRPr lang="en-US" sz="1800"/>
        </a:p>
      </dgm:t>
    </dgm:pt>
    <dgm:pt modelId="{8AB3EC6F-442D-B847-BFEB-9300052D7E34}" type="sibTrans" cxnId="{4541AE43-4441-7043-B956-AD27C4A8E5CF}">
      <dgm:prSet/>
      <dgm:spPr/>
      <dgm:t>
        <a:bodyPr/>
        <a:lstStyle/>
        <a:p>
          <a:endParaRPr lang="en-US" sz="1800"/>
        </a:p>
      </dgm:t>
    </dgm:pt>
    <dgm:pt modelId="{6816DE3E-E4E5-9B42-8249-8441732EA4C9}" type="pres">
      <dgm:prSet presAssocID="{ED276333-DE66-C14D-984F-A28FA88D1A9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810D0FC-9B1A-E04B-848A-04422CEE7632}" type="pres">
      <dgm:prSet presAssocID="{ED276333-DE66-C14D-984F-A28FA88D1A96}" presName="hierFlow" presStyleCnt="0"/>
      <dgm:spPr/>
    </dgm:pt>
    <dgm:pt modelId="{DEA76796-940D-464A-99D1-F2F484657259}" type="pres">
      <dgm:prSet presAssocID="{ED276333-DE66-C14D-984F-A28FA88D1A9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D1AD0D-059D-EF4F-84D3-5A4586FFA1A9}" type="pres">
      <dgm:prSet presAssocID="{E1562750-E0A1-0843-B2D3-F41B7691E784}" presName="Name14" presStyleCnt="0"/>
      <dgm:spPr/>
    </dgm:pt>
    <dgm:pt modelId="{136B58B1-6178-3D4F-BC0F-C3C0AB94011B}" type="pres">
      <dgm:prSet presAssocID="{E1562750-E0A1-0843-B2D3-F41B7691E784}" presName="level1Shape" presStyleLbl="node0" presStyleIdx="0" presStyleCnt="1" custScaleX="315273">
        <dgm:presLayoutVars>
          <dgm:chPref val="3"/>
        </dgm:presLayoutVars>
      </dgm:prSet>
      <dgm:spPr/>
    </dgm:pt>
    <dgm:pt modelId="{B060405C-BF3C-FA48-8EBC-279D3C63256B}" type="pres">
      <dgm:prSet presAssocID="{E1562750-E0A1-0843-B2D3-F41B7691E784}" presName="hierChild2" presStyleCnt="0"/>
      <dgm:spPr/>
    </dgm:pt>
    <dgm:pt modelId="{43D71084-787B-D64F-A3F5-B92FA1E10C29}" type="pres">
      <dgm:prSet presAssocID="{E5BB760A-1A4D-6B4B-990B-BA70D6671F52}" presName="Name19" presStyleLbl="parChTrans1D2" presStyleIdx="0" presStyleCnt="12"/>
      <dgm:spPr/>
    </dgm:pt>
    <dgm:pt modelId="{C65DCBFB-4130-1844-8084-2C5E108DBC93}" type="pres">
      <dgm:prSet presAssocID="{394B950D-2E86-1A41-A2B1-B6FE5C569858}" presName="Name21" presStyleCnt="0"/>
      <dgm:spPr/>
    </dgm:pt>
    <dgm:pt modelId="{FC8E691D-DF88-F846-A36A-10F42BDACCD9}" type="pres">
      <dgm:prSet presAssocID="{394B950D-2E86-1A41-A2B1-B6FE5C569858}" presName="level2Shape" presStyleLbl="node2" presStyleIdx="0" presStyleCnt="12"/>
      <dgm:spPr/>
    </dgm:pt>
    <dgm:pt modelId="{26DBEF59-6684-9641-8B36-4169F15FB885}" type="pres">
      <dgm:prSet presAssocID="{394B950D-2E86-1A41-A2B1-B6FE5C569858}" presName="hierChild3" presStyleCnt="0"/>
      <dgm:spPr/>
    </dgm:pt>
    <dgm:pt modelId="{F9A3983B-830A-4B4E-BD9E-FCBE5F3B92BD}" type="pres">
      <dgm:prSet presAssocID="{71435F5A-6D1C-B948-BA33-FABAC40BF0CA}" presName="Name19" presStyleLbl="parChTrans1D2" presStyleIdx="1" presStyleCnt="12"/>
      <dgm:spPr/>
    </dgm:pt>
    <dgm:pt modelId="{85828991-59C3-FE45-AE83-38DF9A5A2D6B}" type="pres">
      <dgm:prSet presAssocID="{28EAD242-E8CB-CA44-A5DF-F25C1DCE2660}" presName="Name21" presStyleCnt="0"/>
      <dgm:spPr/>
    </dgm:pt>
    <dgm:pt modelId="{FCD28222-CA4F-7E4A-99EB-DB5D8CC94601}" type="pres">
      <dgm:prSet presAssocID="{28EAD242-E8CB-CA44-A5DF-F25C1DCE2660}" presName="level2Shape" presStyleLbl="node2" presStyleIdx="1" presStyleCnt="12"/>
      <dgm:spPr/>
    </dgm:pt>
    <dgm:pt modelId="{0C0FF8FB-49E0-1446-A138-34F212C7A75B}" type="pres">
      <dgm:prSet presAssocID="{28EAD242-E8CB-CA44-A5DF-F25C1DCE2660}" presName="hierChild3" presStyleCnt="0"/>
      <dgm:spPr/>
    </dgm:pt>
    <dgm:pt modelId="{FA5E8381-07DA-B649-BA8B-28FA92523B40}" type="pres">
      <dgm:prSet presAssocID="{F3E2413E-82B6-174C-83CA-65D99ABD33A2}" presName="Name19" presStyleLbl="parChTrans1D2" presStyleIdx="2" presStyleCnt="12"/>
      <dgm:spPr/>
    </dgm:pt>
    <dgm:pt modelId="{A99773B5-F9E8-5B42-96DF-390CFD2866DE}" type="pres">
      <dgm:prSet presAssocID="{E18FADBB-CEAF-2541-82D2-8E823FB49C91}" presName="Name21" presStyleCnt="0"/>
      <dgm:spPr/>
    </dgm:pt>
    <dgm:pt modelId="{AE9AC3FA-53C7-8942-B8A3-327ACC4BCDD2}" type="pres">
      <dgm:prSet presAssocID="{E18FADBB-CEAF-2541-82D2-8E823FB49C91}" presName="level2Shape" presStyleLbl="node2" presStyleIdx="2" presStyleCnt="12"/>
      <dgm:spPr/>
    </dgm:pt>
    <dgm:pt modelId="{A0B8334B-B558-E749-89ED-44694A0A5425}" type="pres">
      <dgm:prSet presAssocID="{E18FADBB-CEAF-2541-82D2-8E823FB49C91}" presName="hierChild3" presStyleCnt="0"/>
      <dgm:spPr/>
    </dgm:pt>
    <dgm:pt modelId="{3E905074-6263-5843-B276-DB72E2F24AA9}" type="pres">
      <dgm:prSet presAssocID="{4B475935-C54B-D54A-9DDE-A1D65C1A6EFC}" presName="Name19" presStyleLbl="parChTrans1D2" presStyleIdx="3" presStyleCnt="12"/>
      <dgm:spPr/>
    </dgm:pt>
    <dgm:pt modelId="{ED496A38-E008-3F4C-8A61-16DC6F8B815F}" type="pres">
      <dgm:prSet presAssocID="{46C13829-66F5-7349-9253-4460101AF8E0}" presName="Name21" presStyleCnt="0"/>
      <dgm:spPr/>
    </dgm:pt>
    <dgm:pt modelId="{DF93830F-721A-B349-85EC-A01BF947E4E0}" type="pres">
      <dgm:prSet presAssocID="{46C13829-66F5-7349-9253-4460101AF8E0}" presName="level2Shape" presStyleLbl="node2" presStyleIdx="3" presStyleCnt="12"/>
      <dgm:spPr/>
    </dgm:pt>
    <dgm:pt modelId="{5ECB915F-8C48-FA42-B6C7-3AF496AC16C9}" type="pres">
      <dgm:prSet presAssocID="{46C13829-66F5-7349-9253-4460101AF8E0}" presName="hierChild3" presStyleCnt="0"/>
      <dgm:spPr/>
    </dgm:pt>
    <dgm:pt modelId="{D711D477-89FD-7146-8501-CFF7F533A30E}" type="pres">
      <dgm:prSet presAssocID="{68308649-0EC9-8448-8F4C-EA91714DD78A}" presName="Name19" presStyleLbl="parChTrans1D2" presStyleIdx="4" presStyleCnt="12"/>
      <dgm:spPr/>
    </dgm:pt>
    <dgm:pt modelId="{4B26ED2B-5A17-2D4B-8A67-3E08F664F827}" type="pres">
      <dgm:prSet presAssocID="{595D7B65-E61F-444C-995E-2B198E2CC530}" presName="Name21" presStyleCnt="0"/>
      <dgm:spPr/>
    </dgm:pt>
    <dgm:pt modelId="{DA9A397E-0CD3-1249-B6F7-6036CF9D5151}" type="pres">
      <dgm:prSet presAssocID="{595D7B65-E61F-444C-995E-2B198E2CC530}" presName="level2Shape" presStyleLbl="node2" presStyleIdx="4" presStyleCnt="12"/>
      <dgm:spPr/>
    </dgm:pt>
    <dgm:pt modelId="{49F3F47A-8055-AB4C-91EF-2313306A03E8}" type="pres">
      <dgm:prSet presAssocID="{595D7B65-E61F-444C-995E-2B198E2CC530}" presName="hierChild3" presStyleCnt="0"/>
      <dgm:spPr/>
    </dgm:pt>
    <dgm:pt modelId="{0397A12A-24CF-8C47-9B63-45BEC4FBE1C8}" type="pres">
      <dgm:prSet presAssocID="{ECB5666A-EF76-B948-9B55-A855072B2B54}" presName="Name19" presStyleLbl="parChTrans1D2" presStyleIdx="5" presStyleCnt="12"/>
      <dgm:spPr/>
    </dgm:pt>
    <dgm:pt modelId="{C1B53439-A84B-7241-BD34-12B4C5029018}" type="pres">
      <dgm:prSet presAssocID="{EF6F9081-7E0F-7A41-AD8E-A8BAF03B398D}" presName="Name21" presStyleCnt="0"/>
      <dgm:spPr/>
    </dgm:pt>
    <dgm:pt modelId="{E9BC821B-7BCB-A742-ABCF-A0F69F539063}" type="pres">
      <dgm:prSet presAssocID="{EF6F9081-7E0F-7A41-AD8E-A8BAF03B398D}" presName="level2Shape" presStyleLbl="node2" presStyleIdx="5" presStyleCnt="12"/>
      <dgm:spPr/>
    </dgm:pt>
    <dgm:pt modelId="{7EAFE666-7376-DA4C-ABB4-506E3D74B0A1}" type="pres">
      <dgm:prSet presAssocID="{EF6F9081-7E0F-7A41-AD8E-A8BAF03B398D}" presName="hierChild3" presStyleCnt="0"/>
      <dgm:spPr/>
    </dgm:pt>
    <dgm:pt modelId="{5D0F9ED0-3B76-5043-9D9C-64480DE57B34}" type="pres">
      <dgm:prSet presAssocID="{5E8CFC44-9A8F-7D44-A50D-3602C5FAC6D6}" presName="Name19" presStyleLbl="parChTrans1D2" presStyleIdx="6" presStyleCnt="12"/>
      <dgm:spPr/>
    </dgm:pt>
    <dgm:pt modelId="{C612ACB3-4C24-204C-903F-C8035C2BC840}" type="pres">
      <dgm:prSet presAssocID="{DE4BAD75-28BE-0047-A275-D698CA158B5B}" presName="Name21" presStyleCnt="0"/>
      <dgm:spPr/>
    </dgm:pt>
    <dgm:pt modelId="{E187F9E4-5AE0-8547-8CEC-F305F7892437}" type="pres">
      <dgm:prSet presAssocID="{DE4BAD75-28BE-0047-A275-D698CA158B5B}" presName="level2Shape" presStyleLbl="node2" presStyleIdx="6" presStyleCnt="12"/>
      <dgm:spPr/>
    </dgm:pt>
    <dgm:pt modelId="{6895E538-283C-4C4F-A6F6-9E613ADEE338}" type="pres">
      <dgm:prSet presAssocID="{DE4BAD75-28BE-0047-A275-D698CA158B5B}" presName="hierChild3" presStyleCnt="0"/>
      <dgm:spPr/>
    </dgm:pt>
    <dgm:pt modelId="{0FEB2182-39C9-4048-A045-7E325A476511}" type="pres">
      <dgm:prSet presAssocID="{7A75147B-81BF-FC44-BA4A-42FAE5C2E137}" presName="Name19" presStyleLbl="parChTrans1D2" presStyleIdx="7" presStyleCnt="12"/>
      <dgm:spPr/>
    </dgm:pt>
    <dgm:pt modelId="{5BC088EF-2528-7B45-81A4-5DF43CA60CF7}" type="pres">
      <dgm:prSet presAssocID="{69CC32B4-78A3-D34E-B792-9698607A013B}" presName="Name21" presStyleCnt="0"/>
      <dgm:spPr/>
    </dgm:pt>
    <dgm:pt modelId="{BF05A07C-B420-B54E-AC06-0C1DE2B19782}" type="pres">
      <dgm:prSet presAssocID="{69CC32B4-78A3-D34E-B792-9698607A013B}" presName="level2Shape" presStyleLbl="node2" presStyleIdx="7" presStyleCnt="12"/>
      <dgm:spPr/>
    </dgm:pt>
    <dgm:pt modelId="{D7336880-9C08-2448-A8C6-BFBE9F4F9376}" type="pres">
      <dgm:prSet presAssocID="{69CC32B4-78A3-D34E-B792-9698607A013B}" presName="hierChild3" presStyleCnt="0"/>
      <dgm:spPr/>
    </dgm:pt>
    <dgm:pt modelId="{44F6F869-C2A6-EB47-948A-1C2741AB8F09}" type="pres">
      <dgm:prSet presAssocID="{49DC850B-9E13-804B-BEBD-E4552C0CED46}" presName="Name19" presStyleLbl="parChTrans1D2" presStyleIdx="8" presStyleCnt="12"/>
      <dgm:spPr/>
    </dgm:pt>
    <dgm:pt modelId="{7EFFA377-6D64-454B-AEDD-CA025716211A}" type="pres">
      <dgm:prSet presAssocID="{D3825AB1-D810-2947-956A-3F507E8DEE9C}" presName="Name21" presStyleCnt="0"/>
      <dgm:spPr/>
    </dgm:pt>
    <dgm:pt modelId="{8733904B-99AC-EE4F-BA20-AD5722CD43FB}" type="pres">
      <dgm:prSet presAssocID="{D3825AB1-D810-2947-956A-3F507E8DEE9C}" presName="level2Shape" presStyleLbl="node2" presStyleIdx="8" presStyleCnt="12"/>
      <dgm:spPr/>
    </dgm:pt>
    <dgm:pt modelId="{95932BB7-8403-CF4D-B8BB-DEAC84671EE5}" type="pres">
      <dgm:prSet presAssocID="{D3825AB1-D810-2947-956A-3F507E8DEE9C}" presName="hierChild3" presStyleCnt="0"/>
      <dgm:spPr/>
    </dgm:pt>
    <dgm:pt modelId="{F5D31205-7305-924E-B4D1-F58BF6484C3A}" type="pres">
      <dgm:prSet presAssocID="{1AEC5333-FC6A-8640-BB5F-AC7751C89C39}" presName="Name19" presStyleLbl="parChTrans1D2" presStyleIdx="9" presStyleCnt="12"/>
      <dgm:spPr/>
    </dgm:pt>
    <dgm:pt modelId="{EDBD3649-D867-2B4B-98C7-1A37015C5D31}" type="pres">
      <dgm:prSet presAssocID="{3940B87A-938C-D649-92FD-81768C017552}" presName="Name21" presStyleCnt="0"/>
      <dgm:spPr/>
    </dgm:pt>
    <dgm:pt modelId="{2B6A99BD-9FE8-C44E-9EAA-B6A10293EF61}" type="pres">
      <dgm:prSet presAssocID="{3940B87A-938C-D649-92FD-81768C017552}" presName="level2Shape" presStyleLbl="node2" presStyleIdx="9" presStyleCnt="12"/>
      <dgm:spPr/>
    </dgm:pt>
    <dgm:pt modelId="{B05FD785-299C-6546-BDA7-CF52282D739C}" type="pres">
      <dgm:prSet presAssocID="{3940B87A-938C-D649-92FD-81768C017552}" presName="hierChild3" presStyleCnt="0"/>
      <dgm:spPr/>
    </dgm:pt>
    <dgm:pt modelId="{165B5882-9F4E-7848-B4A7-1236488E8C9F}" type="pres">
      <dgm:prSet presAssocID="{77E5A33B-586B-5B42-A107-431DC314770D}" presName="Name19" presStyleLbl="parChTrans1D2" presStyleIdx="10" presStyleCnt="12"/>
      <dgm:spPr/>
    </dgm:pt>
    <dgm:pt modelId="{9FD4C6CB-DDE6-9141-92DE-2C8C9E7B7446}" type="pres">
      <dgm:prSet presAssocID="{CBAA78B5-C413-9040-84D1-E88BD8A22143}" presName="Name21" presStyleCnt="0"/>
      <dgm:spPr/>
    </dgm:pt>
    <dgm:pt modelId="{98383690-E308-1642-A75D-C521702387F3}" type="pres">
      <dgm:prSet presAssocID="{CBAA78B5-C413-9040-84D1-E88BD8A22143}" presName="level2Shape" presStyleLbl="node2" presStyleIdx="10" presStyleCnt="12"/>
      <dgm:spPr/>
    </dgm:pt>
    <dgm:pt modelId="{928CA6FF-14F8-6541-BB73-5F4C3CF7F2BA}" type="pres">
      <dgm:prSet presAssocID="{CBAA78B5-C413-9040-84D1-E88BD8A22143}" presName="hierChild3" presStyleCnt="0"/>
      <dgm:spPr/>
    </dgm:pt>
    <dgm:pt modelId="{A9866DD5-A31D-C943-8CE4-6019ABFA2095}" type="pres">
      <dgm:prSet presAssocID="{031D923F-C484-DA47-9A80-CFDC5D088B96}" presName="Name19" presStyleLbl="parChTrans1D2" presStyleIdx="11" presStyleCnt="12"/>
      <dgm:spPr/>
    </dgm:pt>
    <dgm:pt modelId="{750DC776-B226-B248-884A-78E84D6A10A4}" type="pres">
      <dgm:prSet presAssocID="{7BC11B27-A854-B446-A067-8AC6D979AEF9}" presName="Name21" presStyleCnt="0"/>
      <dgm:spPr/>
    </dgm:pt>
    <dgm:pt modelId="{C7C1615E-DD3C-FD45-B8E8-DE5610E7291A}" type="pres">
      <dgm:prSet presAssocID="{7BC11B27-A854-B446-A067-8AC6D979AEF9}" presName="level2Shape" presStyleLbl="node2" presStyleIdx="11" presStyleCnt="12"/>
      <dgm:spPr/>
    </dgm:pt>
    <dgm:pt modelId="{FE730F22-C48D-9B45-8F41-BD7F85618BC9}" type="pres">
      <dgm:prSet presAssocID="{7BC11B27-A854-B446-A067-8AC6D979AEF9}" presName="hierChild3" presStyleCnt="0"/>
      <dgm:spPr/>
    </dgm:pt>
    <dgm:pt modelId="{C01E3CF5-3EE6-544D-8A1C-9F7D38A3F2A0}" type="pres">
      <dgm:prSet presAssocID="{ED276333-DE66-C14D-984F-A28FA88D1A96}" presName="bgShapesFlow" presStyleCnt="0"/>
      <dgm:spPr/>
    </dgm:pt>
  </dgm:ptLst>
  <dgm:cxnLst>
    <dgm:cxn modelId="{32C18402-4F4A-EB46-959A-4DA78E979060}" srcId="{E1562750-E0A1-0843-B2D3-F41B7691E784}" destId="{394B950D-2E86-1A41-A2B1-B6FE5C569858}" srcOrd="0" destOrd="0" parTransId="{E5BB760A-1A4D-6B4B-990B-BA70D6671F52}" sibTransId="{64FC3DA6-694A-0A45-B88A-B990B52EFB76}"/>
    <dgm:cxn modelId="{1ADBCB02-561B-D64E-9B08-294D4B789DD1}" srcId="{E1562750-E0A1-0843-B2D3-F41B7691E784}" destId="{3940B87A-938C-D649-92FD-81768C017552}" srcOrd="9" destOrd="0" parTransId="{1AEC5333-FC6A-8640-BB5F-AC7751C89C39}" sibTransId="{CCA56AC9-FE2A-8240-ACD3-F164092C71D2}"/>
    <dgm:cxn modelId="{A5BB0803-D7F2-F742-864E-08BF627F01BC}" type="presOf" srcId="{5E8CFC44-9A8F-7D44-A50D-3602C5FAC6D6}" destId="{5D0F9ED0-3B76-5043-9D9C-64480DE57B34}" srcOrd="0" destOrd="0" presId="urn:microsoft.com/office/officeart/2005/8/layout/hierarchy6"/>
    <dgm:cxn modelId="{3A7D9B0A-DEE3-B44F-B3CB-5C0422F6F298}" srcId="{E1562750-E0A1-0843-B2D3-F41B7691E784}" destId="{28EAD242-E8CB-CA44-A5DF-F25C1DCE2660}" srcOrd="1" destOrd="0" parTransId="{71435F5A-6D1C-B948-BA33-FABAC40BF0CA}" sibTransId="{C7D82678-FEF7-F94A-ACD0-4770B55959F0}"/>
    <dgm:cxn modelId="{1B3B250F-B96F-0A44-9977-34256392B22D}" type="presOf" srcId="{77E5A33B-586B-5B42-A107-431DC314770D}" destId="{165B5882-9F4E-7848-B4A7-1236488E8C9F}" srcOrd="0" destOrd="0" presId="urn:microsoft.com/office/officeart/2005/8/layout/hierarchy6"/>
    <dgm:cxn modelId="{66346E15-1B4B-014E-B859-BEB0DB6131B3}" srcId="{E1562750-E0A1-0843-B2D3-F41B7691E784}" destId="{CBAA78B5-C413-9040-84D1-E88BD8A22143}" srcOrd="10" destOrd="0" parTransId="{77E5A33B-586B-5B42-A107-431DC314770D}" sibTransId="{17226CF9-09B5-8C44-8F56-E28416DEACC3}"/>
    <dgm:cxn modelId="{770F4B20-A3EF-DC4B-A017-AAD81F841A43}" srcId="{E1562750-E0A1-0843-B2D3-F41B7691E784}" destId="{69CC32B4-78A3-D34E-B792-9698607A013B}" srcOrd="7" destOrd="0" parTransId="{7A75147B-81BF-FC44-BA4A-42FAE5C2E137}" sibTransId="{ED90EE57-DE25-664C-B48B-D3EFE40A200D}"/>
    <dgm:cxn modelId="{8E83E826-8A0C-094C-A797-BB375A6E2636}" type="presOf" srcId="{71435F5A-6D1C-B948-BA33-FABAC40BF0CA}" destId="{F9A3983B-830A-4B4E-BD9E-FCBE5F3B92BD}" srcOrd="0" destOrd="0" presId="urn:microsoft.com/office/officeart/2005/8/layout/hierarchy6"/>
    <dgm:cxn modelId="{E6516331-8C75-1342-A888-50B8A12E0880}" srcId="{E1562750-E0A1-0843-B2D3-F41B7691E784}" destId="{595D7B65-E61F-444C-995E-2B198E2CC530}" srcOrd="4" destOrd="0" parTransId="{68308649-0EC9-8448-8F4C-EA91714DD78A}" sibTransId="{F771BD10-6218-D042-9198-775FCAAFD57C}"/>
    <dgm:cxn modelId="{3B260F37-F65E-A445-AD4A-8C1C2899C4AC}" srcId="{E1562750-E0A1-0843-B2D3-F41B7691E784}" destId="{DE4BAD75-28BE-0047-A275-D698CA158B5B}" srcOrd="6" destOrd="0" parTransId="{5E8CFC44-9A8F-7D44-A50D-3602C5FAC6D6}" sibTransId="{C2570B52-801B-8945-AF08-2F8577738E60}"/>
    <dgm:cxn modelId="{A93E6E3D-406A-3249-B4F0-A4ACC1AB4E64}" type="presOf" srcId="{031D923F-C484-DA47-9A80-CFDC5D088B96}" destId="{A9866DD5-A31D-C943-8CE4-6019ABFA2095}" srcOrd="0" destOrd="0" presId="urn:microsoft.com/office/officeart/2005/8/layout/hierarchy6"/>
    <dgm:cxn modelId="{9772CE40-DD27-3647-B270-2AE48B843B7C}" type="presOf" srcId="{28EAD242-E8CB-CA44-A5DF-F25C1DCE2660}" destId="{FCD28222-CA4F-7E4A-99EB-DB5D8CC94601}" srcOrd="0" destOrd="0" presId="urn:microsoft.com/office/officeart/2005/8/layout/hierarchy6"/>
    <dgm:cxn modelId="{DBD4F740-324D-CE4F-8337-03AF12572B7B}" type="presOf" srcId="{E18FADBB-CEAF-2541-82D2-8E823FB49C91}" destId="{AE9AC3FA-53C7-8942-B8A3-327ACC4BCDD2}" srcOrd="0" destOrd="0" presId="urn:microsoft.com/office/officeart/2005/8/layout/hierarchy6"/>
    <dgm:cxn modelId="{4541AE43-4441-7043-B956-AD27C4A8E5CF}" srcId="{E1562750-E0A1-0843-B2D3-F41B7691E784}" destId="{7BC11B27-A854-B446-A067-8AC6D979AEF9}" srcOrd="11" destOrd="0" parTransId="{031D923F-C484-DA47-9A80-CFDC5D088B96}" sibTransId="{8AB3EC6F-442D-B847-BFEB-9300052D7E34}"/>
    <dgm:cxn modelId="{9C969E45-5B20-CC44-B563-EA985242C6B4}" srcId="{E1562750-E0A1-0843-B2D3-F41B7691E784}" destId="{D3825AB1-D810-2947-956A-3F507E8DEE9C}" srcOrd="8" destOrd="0" parTransId="{49DC850B-9E13-804B-BEBD-E4552C0CED46}" sibTransId="{8D8A6848-7BCC-CC44-9649-E29D2D132C29}"/>
    <dgm:cxn modelId="{A0F89347-22FD-2A41-9E44-237ACE7F1DAF}" type="presOf" srcId="{4B475935-C54B-D54A-9DDE-A1D65C1A6EFC}" destId="{3E905074-6263-5843-B276-DB72E2F24AA9}" srcOrd="0" destOrd="0" presId="urn:microsoft.com/office/officeart/2005/8/layout/hierarchy6"/>
    <dgm:cxn modelId="{95677A57-60CC-964C-BEEF-EF55CF37A3CB}" type="presOf" srcId="{1AEC5333-FC6A-8640-BB5F-AC7751C89C39}" destId="{F5D31205-7305-924E-B4D1-F58BF6484C3A}" srcOrd="0" destOrd="0" presId="urn:microsoft.com/office/officeart/2005/8/layout/hierarchy6"/>
    <dgm:cxn modelId="{D55FFE63-30C1-FB42-A67E-3043C017FE2F}" type="presOf" srcId="{E1562750-E0A1-0843-B2D3-F41B7691E784}" destId="{136B58B1-6178-3D4F-BC0F-C3C0AB94011B}" srcOrd="0" destOrd="0" presId="urn:microsoft.com/office/officeart/2005/8/layout/hierarchy6"/>
    <dgm:cxn modelId="{0A970F64-9948-1248-AA42-2C9AAFFDCF71}" type="presOf" srcId="{EF6F9081-7E0F-7A41-AD8E-A8BAF03B398D}" destId="{E9BC821B-7BCB-A742-ABCF-A0F69F539063}" srcOrd="0" destOrd="0" presId="urn:microsoft.com/office/officeart/2005/8/layout/hierarchy6"/>
    <dgm:cxn modelId="{6EB1D169-706C-9441-9D9E-E41FE2D2791B}" type="presOf" srcId="{ED276333-DE66-C14D-984F-A28FA88D1A96}" destId="{6816DE3E-E4E5-9B42-8249-8441732EA4C9}" srcOrd="0" destOrd="0" presId="urn:microsoft.com/office/officeart/2005/8/layout/hierarchy6"/>
    <dgm:cxn modelId="{97C8CC6B-0C2E-CB41-8776-CA520FE3B935}" type="presOf" srcId="{E5BB760A-1A4D-6B4B-990B-BA70D6671F52}" destId="{43D71084-787B-D64F-A3F5-B92FA1E10C29}" srcOrd="0" destOrd="0" presId="urn:microsoft.com/office/officeart/2005/8/layout/hierarchy6"/>
    <dgm:cxn modelId="{E2C8A06D-15D2-9245-BED1-594797CF8FA9}" type="presOf" srcId="{68308649-0EC9-8448-8F4C-EA91714DD78A}" destId="{D711D477-89FD-7146-8501-CFF7F533A30E}" srcOrd="0" destOrd="0" presId="urn:microsoft.com/office/officeart/2005/8/layout/hierarchy6"/>
    <dgm:cxn modelId="{6E4D6D73-5353-9B44-8E68-D7CFA11AF86D}" type="presOf" srcId="{3940B87A-938C-D649-92FD-81768C017552}" destId="{2B6A99BD-9FE8-C44E-9EAA-B6A10293EF61}" srcOrd="0" destOrd="0" presId="urn:microsoft.com/office/officeart/2005/8/layout/hierarchy6"/>
    <dgm:cxn modelId="{E8CF9373-14F8-9A41-8A94-04F0937EDAAA}" type="presOf" srcId="{ECB5666A-EF76-B948-9B55-A855072B2B54}" destId="{0397A12A-24CF-8C47-9B63-45BEC4FBE1C8}" srcOrd="0" destOrd="0" presId="urn:microsoft.com/office/officeart/2005/8/layout/hierarchy6"/>
    <dgm:cxn modelId="{EFA8647F-9600-9740-8245-A9914334507A}" type="presOf" srcId="{49DC850B-9E13-804B-BEBD-E4552C0CED46}" destId="{44F6F869-C2A6-EB47-948A-1C2741AB8F09}" srcOrd="0" destOrd="0" presId="urn:microsoft.com/office/officeart/2005/8/layout/hierarchy6"/>
    <dgm:cxn modelId="{DB29ED8A-542F-C142-931C-7F04B648B7F9}" srcId="{E1562750-E0A1-0843-B2D3-F41B7691E784}" destId="{E18FADBB-CEAF-2541-82D2-8E823FB49C91}" srcOrd="2" destOrd="0" parTransId="{F3E2413E-82B6-174C-83CA-65D99ABD33A2}" sibTransId="{CB0213D9-A0A8-504E-863B-394335F50A0F}"/>
    <dgm:cxn modelId="{6ECAA896-71F1-ED41-8052-4794C1C422A2}" type="presOf" srcId="{69CC32B4-78A3-D34E-B792-9698607A013B}" destId="{BF05A07C-B420-B54E-AC06-0C1DE2B19782}" srcOrd="0" destOrd="0" presId="urn:microsoft.com/office/officeart/2005/8/layout/hierarchy6"/>
    <dgm:cxn modelId="{C7BD5F9F-DEEA-A946-8F3F-24CD661A1970}" type="presOf" srcId="{46C13829-66F5-7349-9253-4460101AF8E0}" destId="{DF93830F-721A-B349-85EC-A01BF947E4E0}" srcOrd="0" destOrd="0" presId="urn:microsoft.com/office/officeart/2005/8/layout/hierarchy6"/>
    <dgm:cxn modelId="{B6E92AA8-3168-4449-9780-23CAAF4B742B}" type="presOf" srcId="{DE4BAD75-28BE-0047-A275-D698CA158B5B}" destId="{E187F9E4-5AE0-8547-8CEC-F305F7892437}" srcOrd="0" destOrd="0" presId="urn:microsoft.com/office/officeart/2005/8/layout/hierarchy6"/>
    <dgm:cxn modelId="{7C88CDAB-C98E-514C-B8E0-69AF83FFB2F3}" srcId="{E1562750-E0A1-0843-B2D3-F41B7691E784}" destId="{EF6F9081-7E0F-7A41-AD8E-A8BAF03B398D}" srcOrd="5" destOrd="0" parTransId="{ECB5666A-EF76-B948-9B55-A855072B2B54}" sibTransId="{C707992A-E72F-BB4F-859F-BE1F1C1BF4D5}"/>
    <dgm:cxn modelId="{24ECEBAD-1994-7C46-8D4E-1C23620B334A}" type="presOf" srcId="{CBAA78B5-C413-9040-84D1-E88BD8A22143}" destId="{98383690-E308-1642-A75D-C521702387F3}" srcOrd="0" destOrd="0" presId="urn:microsoft.com/office/officeart/2005/8/layout/hierarchy6"/>
    <dgm:cxn modelId="{C29450AF-BB29-A74C-9144-689AFEA6D538}" srcId="{ED276333-DE66-C14D-984F-A28FA88D1A96}" destId="{E1562750-E0A1-0843-B2D3-F41B7691E784}" srcOrd="0" destOrd="0" parTransId="{AED43659-A4FE-CF4D-9BFA-098F448DF495}" sibTransId="{975CE073-BB54-DD40-8FD6-F0CAD1F1D793}"/>
    <dgm:cxn modelId="{47C771BB-F67E-D442-880C-BA9AC3A1756D}" type="presOf" srcId="{394B950D-2E86-1A41-A2B1-B6FE5C569858}" destId="{FC8E691D-DF88-F846-A36A-10F42BDACCD9}" srcOrd="0" destOrd="0" presId="urn:microsoft.com/office/officeart/2005/8/layout/hierarchy6"/>
    <dgm:cxn modelId="{D69F6DC5-3A0C-C641-B42D-5FD8947A31DC}" type="presOf" srcId="{F3E2413E-82B6-174C-83CA-65D99ABD33A2}" destId="{FA5E8381-07DA-B649-BA8B-28FA92523B40}" srcOrd="0" destOrd="0" presId="urn:microsoft.com/office/officeart/2005/8/layout/hierarchy6"/>
    <dgm:cxn modelId="{2F65DBD5-BE3B-A346-AF9A-8F33D2C74ACF}" type="presOf" srcId="{7BC11B27-A854-B446-A067-8AC6D979AEF9}" destId="{C7C1615E-DD3C-FD45-B8E8-DE5610E7291A}" srcOrd="0" destOrd="0" presId="urn:microsoft.com/office/officeart/2005/8/layout/hierarchy6"/>
    <dgm:cxn modelId="{9175D8E8-E6B8-8E49-B03A-74E318CE9B09}" srcId="{E1562750-E0A1-0843-B2D3-F41B7691E784}" destId="{46C13829-66F5-7349-9253-4460101AF8E0}" srcOrd="3" destOrd="0" parTransId="{4B475935-C54B-D54A-9DDE-A1D65C1A6EFC}" sibTransId="{2004E834-847B-FC40-B91B-A9E125415BFE}"/>
    <dgm:cxn modelId="{CBDD6DF3-FF8A-EF4A-B202-DBAE61FCEB9B}" type="presOf" srcId="{595D7B65-E61F-444C-995E-2B198E2CC530}" destId="{DA9A397E-0CD3-1249-B6F7-6036CF9D5151}" srcOrd="0" destOrd="0" presId="urn:microsoft.com/office/officeart/2005/8/layout/hierarchy6"/>
    <dgm:cxn modelId="{B3ECB4F6-62B1-AB48-B5F7-6B73D40C8585}" type="presOf" srcId="{D3825AB1-D810-2947-956A-3F507E8DEE9C}" destId="{8733904B-99AC-EE4F-BA20-AD5722CD43FB}" srcOrd="0" destOrd="0" presId="urn:microsoft.com/office/officeart/2005/8/layout/hierarchy6"/>
    <dgm:cxn modelId="{8F8E21F9-828A-A444-8470-5782FDC51602}" type="presOf" srcId="{7A75147B-81BF-FC44-BA4A-42FAE5C2E137}" destId="{0FEB2182-39C9-4048-A045-7E325A476511}" srcOrd="0" destOrd="0" presId="urn:microsoft.com/office/officeart/2005/8/layout/hierarchy6"/>
    <dgm:cxn modelId="{C69B0319-01B7-9549-8CC6-9F73418AB111}" type="presParOf" srcId="{6816DE3E-E4E5-9B42-8249-8441732EA4C9}" destId="{8810D0FC-9B1A-E04B-848A-04422CEE7632}" srcOrd="0" destOrd="0" presId="urn:microsoft.com/office/officeart/2005/8/layout/hierarchy6"/>
    <dgm:cxn modelId="{2051A5C0-5369-1247-8579-674B74CFF219}" type="presParOf" srcId="{8810D0FC-9B1A-E04B-848A-04422CEE7632}" destId="{DEA76796-940D-464A-99D1-F2F484657259}" srcOrd="0" destOrd="0" presId="urn:microsoft.com/office/officeart/2005/8/layout/hierarchy6"/>
    <dgm:cxn modelId="{4D3294B2-AA8B-5547-A9D3-C4B97DE76FE2}" type="presParOf" srcId="{DEA76796-940D-464A-99D1-F2F484657259}" destId="{A3D1AD0D-059D-EF4F-84D3-5A4586FFA1A9}" srcOrd="0" destOrd="0" presId="urn:microsoft.com/office/officeart/2005/8/layout/hierarchy6"/>
    <dgm:cxn modelId="{CF9B7383-6712-2D42-A691-99A569597C95}" type="presParOf" srcId="{A3D1AD0D-059D-EF4F-84D3-5A4586FFA1A9}" destId="{136B58B1-6178-3D4F-BC0F-C3C0AB94011B}" srcOrd="0" destOrd="0" presId="urn:microsoft.com/office/officeart/2005/8/layout/hierarchy6"/>
    <dgm:cxn modelId="{00A03E3A-219F-BA4E-832A-221DDE9C9236}" type="presParOf" srcId="{A3D1AD0D-059D-EF4F-84D3-5A4586FFA1A9}" destId="{B060405C-BF3C-FA48-8EBC-279D3C63256B}" srcOrd="1" destOrd="0" presId="urn:microsoft.com/office/officeart/2005/8/layout/hierarchy6"/>
    <dgm:cxn modelId="{F32747F3-3B8B-0D4A-8373-B92BD5727406}" type="presParOf" srcId="{B060405C-BF3C-FA48-8EBC-279D3C63256B}" destId="{43D71084-787B-D64F-A3F5-B92FA1E10C29}" srcOrd="0" destOrd="0" presId="urn:microsoft.com/office/officeart/2005/8/layout/hierarchy6"/>
    <dgm:cxn modelId="{C238C1DC-2340-F642-A744-57F51C98E703}" type="presParOf" srcId="{B060405C-BF3C-FA48-8EBC-279D3C63256B}" destId="{C65DCBFB-4130-1844-8084-2C5E108DBC93}" srcOrd="1" destOrd="0" presId="urn:microsoft.com/office/officeart/2005/8/layout/hierarchy6"/>
    <dgm:cxn modelId="{9E2F7A1F-A8B4-8F47-B0E3-BD3B83CB59FA}" type="presParOf" srcId="{C65DCBFB-4130-1844-8084-2C5E108DBC93}" destId="{FC8E691D-DF88-F846-A36A-10F42BDACCD9}" srcOrd="0" destOrd="0" presId="urn:microsoft.com/office/officeart/2005/8/layout/hierarchy6"/>
    <dgm:cxn modelId="{01A80F95-2B90-604B-9720-A64968590746}" type="presParOf" srcId="{C65DCBFB-4130-1844-8084-2C5E108DBC93}" destId="{26DBEF59-6684-9641-8B36-4169F15FB885}" srcOrd="1" destOrd="0" presId="urn:microsoft.com/office/officeart/2005/8/layout/hierarchy6"/>
    <dgm:cxn modelId="{CB3265A9-9ACC-A140-8305-45397BE9EBC5}" type="presParOf" srcId="{B060405C-BF3C-FA48-8EBC-279D3C63256B}" destId="{F9A3983B-830A-4B4E-BD9E-FCBE5F3B92BD}" srcOrd="2" destOrd="0" presId="urn:microsoft.com/office/officeart/2005/8/layout/hierarchy6"/>
    <dgm:cxn modelId="{3DCA8D80-C1E4-A648-A19E-014B93F3089B}" type="presParOf" srcId="{B060405C-BF3C-FA48-8EBC-279D3C63256B}" destId="{85828991-59C3-FE45-AE83-38DF9A5A2D6B}" srcOrd="3" destOrd="0" presId="urn:microsoft.com/office/officeart/2005/8/layout/hierarchy6"/>
    <dgm:cxn modelId="{79D2ED3F-A720-B644-80B6-CD4181F377A2}" type="presParOf" srcId="{85828991-59C3-FE45-AE83-38DF9A5A2D6B}" destId="{FCD28222-CA4F-7E4A-99EB-DB5D8CC94601}" srcOrd="0" destOrd="0" presId="urn:microsoft.com/office/officeart/2005/8/layout/hierarchy6"/>
    <dgm:cxn modelId="{A4DD20C6-17CC-264C-8E2B-6D321C00EB77}" type="presParOf" srcId="{85828991-59C3-FE45-AE83-38DF9A5A2D6B}" destId="{0C0FF8FB-49E0-1446-A138-34F212C7A75B}" srcOrd="1" destOrd="0" presId="urn:microsoft.com/office/officeart/2005/8/layout/hierarchy6"/>
    <dgm:cxn modelId="{02C6635B-117F-B94B-922E-35DB48208737}" type="presParOf" srcId="{B060405C-BF3C-FA48-8EBC-279D3C63256B}" destId="{FA5E8381-07DA-B649-BA8B-28FA92523B40}" srcOrd="4" destOrd="0" presId="urn:microsoft.com/office/officeart/2005/8/layout/hierarchy6"/>
    <dgm:cxn modelId="{DA6E066A-9E0E-4349-9226-64D81BDFAD46}" type="presParOf" srcId="{B060405C-BF3C-FA48-8EBC-279D3C63256B}" destId="{A99773B5-F9E8-5B42-96DF-390CFD2866DE}" srcOrd="5" destOrd="0" presId="urn:microsoft.com/office/officeart/2005/8/layout/hierarchy6"/>
    <dgm:cxn modelId="{732D0AC5-934F-394D-A949-6E10438885DE}" type="presParOf" srcId="{A99773B5-F9E8-5B42-96DF-390CFD2866DE}" destId="{AE9AC3FA-53C7-8942-B8A3-327ACC4BCDD2}" srcOrd="0" destOrd="0" presId="urn:microsoft.com/office/officeart/2005/8/layout/hierarchy6"/>
    <dgm:cxn modelId="{6D9BAB29-8807-1447-AC29-1B7D3B75572A}" type="presParOf" srcId="{A99773B5-F9E8-5B42-96DF-390CFD2866DE}" destId="{A0B8334B-B558-E749-89ED-44694A0A5425}" srcOrd="1" destOrd="0" presId="urn:microsoft.com/office/officeart/2005/8/layout/hierarchy6"/>
    <dgm:cxn modelId="{9781EAC7-4A15-774E-B48E-81756E6B0451}" type="presParOf" srcId="{B060405C-BF3C-FA48-8EBC-279D3C63256B}" destId="{3E905074-6263-5843-B276-DB72E2F24AA9}" srcOrd="6" destOrd="0" presId="urn:microsoft.com/office/officeart/2005/8/layout/hierarchy6"/>
    <dgm:cxn modelId="{862C846F-B215-0C4B-8988-3D5D98695C02}" type="presParOf" srcId="{B060405C-BF3C-FA48-8EBC-279D3C63256B}" destId="{ED496A38-E008-3F4C-8A61-16DC6F8B815F}" srcOrd="7" destOrd="0" presId="urn:microsoft.com/office/officeart/2005/8/layout/hierarchy6"/>
    <dgm:cxn modelId="{4417E6F8-B477-7849-8B26-F55A585B7045}" type="presParOf" srcId="{ED496A38-E008-3F4C-8A61-16DC6F8B815F}" destId="{DF93830F-721A-B349-85EC-A01BF947E4E0}" srcOrd="0" destOrd="0" presId="urn:microsoft.com/office/officeart/2005/8/layout/hierarchy6"/>
    <dgm:cxn modelId="{15C5DE55-FBD7-4048-A372-6482CDC9D5A7}" type="presParOf" srcId="{ED496A38-E008-3F4C-8A61-16DC6F8B815F}" destId="{5ECB915F-8C48-FA42-B6C7-3AF496AC16C9}" srcOrd="1" destOrd="0" presId="urn:microsoft.com/office/officeart/2005/8/layout/hierarchy6"/>
    <dgm:cxn modelId="{134BEB28-D3C4-724D-9A09-228D1CD954C4}" type="presParOf" srcId="{B060405C-BF3C-FA48-8EBC-279D3C63256B}" destId="{D711D477-89FD-7146-8501-CFF7F533A30E}" srcOrd="8" destOrd="0" presId="urn:microsoft.com/office/officeart/2005/8/layout/hierarchy6"/>
    <dgm:cxn modelId="{30B8EE5E-18C0-074B-B1F0-12AA2506F1BC}" type="presParOf" srcId="{B060405C-BF3C-FA48-8EBC-279D3C63256B}" destId="{4B26ED2B-5A17-2D4B-8A67-3E08F664F827}" srcOrd="9" destOrd="0" presId="urn:microsoft.com/office/officeart/2005/8/layout/hierarchy6"/>
    <dgm:cxn modelId="{EF71967C-F8A7-A048-ABA7-14DD8D630A18}" type="presParOf" srcId="{4B26ED2B-5A17-2D4B-8A67-3E08F664F827}" destId="{DA9A397E-0CD3-1249-B6F7-6036CF9D5151}" srcOrd="0" destOrd="0" presId="urn:microsoft.com/office/officeart/2005/8/layout/hierarchy6"/>
    <dgm:cxn modelId="{1893DC3A-32A2-AC48-92A3-FC8EDEE0D8BD}" type="presParOf" srcId="{4B26ED2B-5A17-2D4B-8A67-3E08F664F827}" destId="{49F3F47A-8055-AB4C-91EF-2313306A03E8}" srcOrd="1" destOrd="0" presId="urn:microsoft.com/office/officeart/2005/8/layout/hierarchy6"/>
    <dgm:cxn modelId="{8F615BA3-E56E-B149-8B54-F84F799E65A5}" type="presParOf" srcId="{B060405C-BF3C-FA48-8EBC-279D3C63256B}" destId="{0397A12A-24CF-8C47-9B63-45BEC4FBE1C8}" srcOrd="10" destOrd="0" presId="urn:microsoft.com/office/officeart/2005/8/layout/hierarchy6"/>
    <dgm:cxn modelId="{D6B7181F-D5FC-9045-A05E-739EA0C86F6F}" type="presParOf" srcId="{B060405C-BF3C-FA48-8EBC-279D3C63256B}" destId="{C1B53439-A84B-7241-BD34-12B4C5029018}" srcOrd="11" destOrd="0" presId="urn:microsoft.com/office/officeart/2005/8/layout/hierarchy6"/>
    <dgm:cxn modelId="{B1D4D942-7A93-2541-BDEE-CE0EBBCD8A6B}" type="presParOf" srcId="{C1B53439-A84B-7241-BD34-12B4C5029018}" destId="{E9BC821B-7BCB-A742-ABCF-A0F69F539063}" srcOrd="0" destOrd="0" presId="urn:microsoft.com/office/officeart/2005/8/layout/hierarchy6"/>
    <dgm:cxn modelId="{661B4C96-E765-AF43-A84A-4E79C4B0A1E7}" type="presParOf" srcId="{C1B53439-A84B-7241-BD34-12B4C5029018}" destId="{7EAFE666-7376-DA4C-ABB4-506E3D74B0A1}" srcOrd="1" destOrd="0" presId="urn:microsoft.com/office/officeart/2005/8/layout/hierarchy6"/>
    <dgm:cxn modelId="{9683FAB4-7A4C-C846-BA7A-D524EAB1CCE4}" type="presParOf" srcId="{B060405C-BF3C-FA48-8EBC-279D3C63256B}" destId="{5D0F9ED0-3B76-5043-9D9C-64480DE57B34}" srcOrd="12" destOrd="0" presId="urn:microsoft.com/office/officeart/2005/8/layout/hierarchy6"/>
    <dgm:cxn modelId="{9E92D8CE-DEE5-9741-B879-EDA0FF33F139}" type="presParOf" srcId="{B060405C-BF3C-FA48-8EBC-279D3C63256B}" destId="{C612ACB3-4C24-204C-903F-C8035C2BC840}" srcOrd="13" destOrd="0" presId="urn:microsoft.com/office/officeart/2005/8/layout/hierarchy6"/>
    <dgm:cxn modelId="{448C3B1E-211A-3D4E-974D-185207D8CB79}" type="presParOf" srcId="{C612ACB3-4C24-204C-903F-C8035C2BC840}" destId="{E187F9E4-5AE0-8547-8CEC-F305F7892437}" srcOrd="0" destOrd="0" presId="urn:microsoft.com/office/officeart/2005/8/layout/hierarchy6"/>
    <dgm:cxn modelId="{45090337-9C84-0741-B8AF-E8E0EAB3E383}" type="presParOf" srcId="{C612ACB3-4C24-204C-903F-C8035C2BC840}" destId="{6895E538-283C-4C4F-A6F6-9E613ADEE338}" srcOrd="1" destOrd="0" presId="urn:microsoft.com/office/officeart/2005/8/layout/hierarchy6"/>
    <dgm:cxn modelId="{43F87A53-663E-444A-832E-FD5D0FE622C9}" type="presParOf" srcId="{B060405C-BF3C-FA48-8EBC-279D3C63256B}" destId="{0FEB2182-39C9-4048-A045-7E325A476511}" srcOrd="14" destOrd="0" presId="urn:microsoft.com/office/officeart/2005/8/layout/hierarchy6"/>
    <dgm:cxn modelId="{E177CC12-037F-F34F-84C0-AD52790CABF1}" type="presParOf" srcId="{B060405C-BF3C-FA48-8EBC-279D3C63256B}" destId="{5BC088EF-2528-7B45-81A4-5DF43CA60CF7}" srcOrd="15" destOrd="0" presId="urn:microsoft.com/office/officeart/2005/8/layout/hierarchy6"/>
    <dgm:cxn modelId="{8736C7DF-E0C2-C149-BD8E-31EEE7F6D7C3}" type="presParOf" srcId="{5BC088EF-2528-7B45-81A4-5DF43CA60CF7}" destId="{BF05A07C-B420-B54E-AC06-0C1DE2B19782}" srcOrd="0" destOrd="0" presId="urn:microsoft.com/office/officeart/2005/8/layout/hierarchy6"/>
    <dgm:cxn modelId="{B57A81CD-E732-8A4D-943B-44E2C4B4AA3B}" type="presParOf" srcId="{5BC088EF-2528-7B45-81A4-5DF43CA60CF7}" destId="{D7336880-9C08-2448-A8C6-BFBE9F4F9376}" srcOrd="1" destOrd="0" presId="urn:microsoft.com/office/officeart/2005/8/layout/hierarchy6"/>
    <dgm:cxn modelId="{584386AB-9739-2740-BF0B-488431297098}" type="presParOf" srcId="{B060405C-BF3C-FA48-8EBC-279D3C63256B}" destId="{44F6F869-C2A6-EB47-948A-1C2741AB8F09}" srcOrd="16" destOrd="0" presId="urn:microsoft.com/office/officeart/2005/8/layout/hierarchy6"/>
    <dgm:cxn modelId="{DC73A321-4273-E04E-839E-6E678E92337E}" type="presParOf" srcId="{B060405C-BF3C-FA48-8EBC-279D3C63256B}" destId="{7EFFA377-6D64-454B-AEDD-CA025716211A}" srcOrd="17" destOrd="0" presId="urn:microsoft.com/office/officeart/2005/8/layout/hierarchy6"/>
    <dgm:cxn modelId="{E0AE812C-AC33-FA4A-BA35-5687A3DABBC5}" type="presParOf" srcId="{7EFFA377-6D64-454B-AEDD-CA025716211A}" destId="{8733904B-99AC-EE4F-BA20-AD5722CD43FB}" srcOrd="0" destOrd="0" presId="urn:microsoft.com/office/officeart/2005/8/layout/hierarchy6"/>
    <dgm:cxn modelId="{93E2C462-B75D-E146-93C1-161D07E9D28F}" type="presParOf" srcId="{7EFFA377-6D64-454B-AEDD-CA025716211A}" destId="{95932BB7-8403-CF4D-B8BB-DEAC84671EE5}" srcOrd="1" destOrd="0" presId="urn:microsoft.com/office/officeart/2005/8/layout/hierarchy6"/>
    <dgm:cxn modelId="{7C1669F7-3EF2-D649-95D7-19D14EA4AF3F}" type="presParOf" srcId="{B060405C-BF3C-FA48-8EBC-279D3C63256B}" destId="{F5D31205-7305-924E-B4D1-F58BF6484C3A}" srcOrd="18" destOrd="0" presId="urn:microsoft.com/office/officeart/2005/8/layout/hierarchy6"/>
    <dgm:cxn modelId="{60240D11-8FCA-0847-B740-C996DFDA9762}" type="presParOf" srcId="{B060405C-BF3C-FA48-8EBC-279D3C63256B}" destId="{EDBD3649-D867-2B4B-98C7-1A37015C5D31}" srcOrd="19" destOrd="0" presId="urn:microsoft.com/office/officeart/2005/8/layout/hierarchy6"/>
    <dgm:cxn modelId="{4C1B1525-7F39-9248-BAAF-CBB4200900CF}" type="presParOf" srcId="{EDBD3649-D867-2B4B-98C7-1A37015C5D31}" destId="{2B6A99BD-9FE8-C44E-9EAA-B6A10293EF61}" srcOrd="0" destOrd="0" presId="urn:microsoft.com/office/officeart/2005/8/layout/hierarchy6"/>
    <dgm:cxn modelId="{EA1FA4DA-2EB7-5D46-AAC5-B5D0C0745AF4}" type="presParOf" srcId="{EDBD3649-D867-2B4B-98C7-1A37015C5D31}" destId="{B05FD785-299C-6546-BDA7-CF52282D739C}" srcOrd="1" destOrd="0" presId="urn:microsoft.com/office/officeart/2005/8/layout/hierarchy6"/>
    <dgm:cxn modelId="{BAE641DB-A046-F84F-9695-CD997F81BEE1}" type="presParOf" srcId="{B060405C-BF3C-FA48-8EBC-279D3C63256B}" destId="{165B5882-9F4E-7848-B4A7-1236488E8C9F}" srcOrd="20" destOrd="0" presId="urn:microsoft.com/office/officeart/2005/8/layout/hierarchy6"/>
    <dgm:cxn modelId="{DD711EA2-98DF-1A44-B662-FCCE0D418E83}" type="presParOf" srcId="{B060405C-BF3C-FA48-8EBC-279D3C63256B}" destId="{9FD4C6CB-DDE6-9141-92DE-2C8C9E7B7446}" srcOrd="21" destOrd="0" presId="urn:microsoft.com/office/officeart/2005/8/layout/hierarchy6"/>
    <dgm:cxn modelId="{4A0FFEA0-8720-E342-8607-828F36F4E54A}" type="presParOf" srcId="{9FD4C6CB-DDE6-9141-92DE-2C8C9E7B7446}" destId="{98383690-E308-1642-A75D-C521702387F3}" srcOrd="0" destOrd="0" presId="urn:microsoft.com/office/officeart/2005/8/layout/hierarchy6"/>
    <dgm:cxn modelId="{9C83006B-3A6B-794A-ABA3-80C13F1A3CE5}" type="presParOf" srcId="{9FD4C6CB-DDE6-9141-92DE-2C8C9E7B7446}" destId="{928CA6FF-14F8-6541-BB73-5F4C3CF7F2BA}" srcOrd="1" destOrd="0" presId="urn:microsoft.com/office/officeart/2005/8/layout/hierarchy6"/>
    <dgm:cxn modelId="{91CAB8AB-98E9-664B-A340-812CEBB5B16A}" type="presParOf" srcId="{B060405C-BF3C-FA48-8EBC-279D3C63256B}" destId="{A9866DD5-A31D-C943-8CE4-6019ABFA2095}" srcOrd="22" destOrd="0" presId="urn:microsoft.com/office/officeart/2005/8/layout/hierarchy6"/>
    <dgm:cxn modelId="{A7973EFF-66E1-9543-93BF-AEB68AD12601}" type="presParOf" srcId="{B060405C-BF3C-FA48-8EBC-279D3C63256B}" destId="{750DC776-B226-B248-884A-78E84D6A10A4}" srcOrd="23" destOrd="0" presId="urn:microsoft.com/office/officeart/2005/8/layout/hierarchy6"/>
    <dgm:cxn modelId="{FC6F7025-6D2A-604A-8053-292210E0D06D}" type="presParOf" srcId="{750DC776-B226-B248-884A-78E84D6A10A4}" destId="{C7C1615E-DD3C-FD45-B8E8-DE5610E7291A}" srcOrd="0" destOrd="0" presId="urn:microsoft.com/office/officeart/2005/8/layout/hierarchy6"/>
    <dgm:cxn modelId="{9568314D-BF50-4C4B-A5C4-3B3E0C4F8F14}" type="presParOf" srcId="{750DC776-B226-B248-884A-78E84D6A10A4}" destId="{FE730F22-C48D-9B45-8F41-BD7F85618BC9}" srcOrd="1" destOrd="0" presId="urn:microsoft.com/office/officeart/2005/8/layout/hierarchy6"/>
    <dgm:cxn modelId="{00609772-F883-944D-831F-8A4FB2402432}" type="presParOf" srcId="{6816DE3E-E4E5-9B42-8249-8441732EA4C9}" destId="{C01E3CF5-3EE6-544D-8A1C-9F7D38A3F2A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D7A931-3572-8B40-A8D6-DF825ED8883A}" type="doc">
      <dgm:prSet loTypeId="urn:microsoft.com/office/officeart/2005/8/layout/hierarchy6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4D73419-B00C-CD47-A577-311BF9DD3FFD}">
      <dgm:prSet phldrT="[Text]"/>
      <dgm:spPr/>
      <dgm:t>
        <a:bodyPr/>
        <a:lstStyle/>
        <a:p>
          <a:r>
            <a:rPr lang="en-US" dirty="0"/>
            <a:t>Incident Types</a:t>
          </a:r>
        </a:p>
      </dgm:t>
    </dgm:pt>
    <dgm:pt modelId="{5642BA3F-7C49-7240-9859-12FAF6E20607}" type="parTrans" cxnId="{EFD6B903-CE19-E049-BBFA-21B3183304D3}">
      <dgm:prSet/>
      <dgm:spPr/>
      <dgm:t>
        <a:bodyPr/>
        <a:lstStyle/>
        <a:p>
          <a:endParaRPr lang="en-US"/>
        </a:p>
      </dgm:t>
    </dgm:pt>
    <dgm:pt modelId="{BB26E15B-BD20-EC4E-867C-53DAA6020F75}" type="sibTrans" cxnId="{EFD6B903-CE19-E049-BBFA-21B3183304D3}">
      <dgm:prSet/>
      <dgm:spPr/>
      <dgm:t>
        <a:bodyPr/>
        <a:lstStyle/>
        <a:p>
          <a:endParaRPr lang="en-US"/>
        </a:p>
      </dgm:t>
    </dgm:pt>
    <dgm:pt modelId="{9CA12AAF-B6B3-D843-9A0F-424FDA1E2FAD}">
      <dgm:prSet phldrT="[Text]"/>
      <dgm:spPr/>
      <dgm:t>
        <a:bodyPr/>
        <a:lstStyle/>
        <a:p>
          <a:r>
            <a:rPr lang="en-US" dirty="0"/>
            <a:t>Armed Person</a:t>
          </a:r>
        </a:p>
      </dgm:t>
    </dgm:pt>
    <dgm:pt modelId="{FF971C3B-7C62-E44A-85AA-FEB8070C6023}" type="parTrans" cxnId="{73A5641A-0673-9A45-A2A4-1F8BAEE1813B}">
      <dgm:prSet/>
      <dgm:spPr/>
      <dgm:t>
        <a:bodyPr/>
        <a:lstStyle/>
        <a:p>
          <a:endParaRPr lang="en-US"/>
        </a:p>
      </dgm:t>
    </dgm:pt>
    <dgm:pt modelId="{26A7C4A3-8B09-0A43-B875-6983087339DC}" type="sibTrans" cxnId="{73A5641A-0673-9A45-A2A4-1F8BAEE1813B}">
      <dgm:prSet/>
      <dgm:spPr/>
      <dgm:t>
        <a:bodyPr/>
        <a:lstStyle/>
        <a:p>
          <a:endParaRPr lang="en-US"/>
        </a:p>
      </dgm:t>
    </dgm:pt>
    <dgm:pt modelId="{84A20B46-A3C3-9042-8F21-5BACB65F5739}">
      <dgm:prSet phldrT="[Text]"/>
      <dgm:spPr/>
      <dgm:t>
        <a:bodyPr/>
        <a:lstStyle/>
        <a:p>
          <a:r>
            <a:rPr lang="en-US" dirty="0"/>
            <a:t>Auto Accident</a:t>
          </a:r>
        </a:p>
      </dgm:t>
    </dgm:pt>
    <dgm:pt modelId="{F24CAEAC-6BBA-0C42-B861-0C2BC5916AEF}" type="parTrans" cxnId="{887D7490-E7D1-794B-85B5-FF0CC50E1639}">
      <dgm:prSet/>
      <dgm:spPr/>
      <dgm:t>
        <a:bodyPr/>
        <a:lstStyle/>
        <a:p>
          <a:endParaRPr lang="en-US"/>
        </a:p>
      </dgm:t>
    </dgm:pt>
    <dgm:pt modelId="{2D42109D-F198-0140-9DEF-02CFB5645FBD}" type="sibTrans" cxnId="{887D7490-E7D1-794B-85B5-FF0CC50E1639}">
      <dgm:prSet/>
      <dgm:spPr/>
      <dgm:t>
        <a:bodyPr/>
        <a:lstStyle/>
        <a:p>
          <a:endParaRPr lang="en-US"/>
        </a:p>
      </dgm:t>
    </dgm:pt>
    <dgm:pt modelId="{D0924708-1DA4-3B4F-9584-D7C96483919C}">
      <dgm:prSet phldrT="[Text]"/>
      <dgm:spPr/>
      <dgm:t>
        <a:bodyPr/>
        <a:lstStyle/>
        <a:p>
          <a:r>
            <a:rPr lang="en-US" dirty="0"/>
            <a:t>Bike Theft</a:t>
          </a:r>
        </a:p>
      </dgm:t>
    </dgm:pt>
    <dgm:pt modelId="{658C6D2A-51E6-4749-9F87-C53CD2DDA6DD}" type="parTrans" cxnId="{49E16A87-D719-854C-85CB-A3831F29F0A7}">
      <dgm:prSet/>
      <dgm:spPr/>
      <dgm:t>
        <a:bodyPr/>
        <a:lstStyle/>
        <a:p>
          <a:endParaRPr lang="en-US"/>
        </a:p>
      </dgm:t>
    </dgm:pt>
    <dgm:pt modelId="{3A3E0E29-27E6-0840-A1D1-B85786FA94AF}" type="sibTrans" cxnId="{49E16A87-D719-854C-85CB-A3831F29F0A7}">
      <dgm:prSet/>
      <dgm:spPr/>
      <dgm:t>
        <a:bodyPr/>
        <a:lstStyle/>
        <a:p>
          <a:endParaRPr lang="en-US"/>
        </a:p>
      </dgm:t>
    </dgm:pt>
    <dgm:pt modelId="{86D9C54D-EE05-A049-AB19-9C6D1E64C3F5}">
      <dgm:prSet phldrT="[Text]"/>
      <dgm:spPr/>
      <dgm:t>
        <a:bodyPr/>
        <a:lstStyle/>
        <a:p>
          <a:r>
            <a:rPr lang="en-US" dirty="0"/>
            <a:t>Burglary</a:t>
          </a:r>
        </a:p>
      </dgm:t>
    </dgm:pt>
    <dgm:pt modelId="{49331B00-17FC-1847-B852-2A5D1EF3185F}" type="parTrans" cxnId="{7DFF2A84-DD36-CF43-B0DF-DF725743CF58}">
      <dgm:prSet/>
      <dgm:spPr/>
      <dgm:t>
        <a:bodyPr/>
        <a:lstStyle/>
        <a:p>
          <a:endParaRPr lang="en-US"/>
        </a:p>
      </dgm:t>
    </dgm:pt>
    <dgm:pt modelId="{93CE5496-4E09-9E46-B5EC-D4DF616D2C6F}" type="sibTrans" cxnId="{7DFF2A84-DD36-CF43-B0DF-DF725743CF58}">
      <dgm:prSet/>
      <dgm:spPr/>
      <dgm:t>
        <a:bodyPr/>
        <a:lstStyle/>
        <a:p>
          <a:endParaRPr lang="en-US"/>
        </a:p>
      </dgm:t>
    </dgm:pt>
    <dgm:pt modelId="{1248F725-B84C-3848-ABFB-9E8E705A717E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95B2796C-4395-CF4E-B7F1-172EE9E34A5D}" type="parTrans" cxnId="{1BE13E81-8ADB-334D-8372-FD9C29E374D3}">
      <dgm:prSet/>
      <dgm:spPr/>
      <dgm:t>
        <a:bodyPr/>
        <a:lstStyle/>
        <a:p>
          <a:endParaRPr lang="en-US"/>
        </a:p>
      </dgm:t>
    </dgm:pt>
    <dgm:pt modelId="{149DAB32-421E-B142-B6B0-AF12EE9124AE}" type="sibTrans" cxnId="{1BE13E81-8ADB-334D-8372-FD9C29E374D3}">
      <dgm:prSet/>
      <dgm:spPr/>
      <dgm:t>
        <a:bodyPr/>
        <a:lstStyle/>
        <a:p>
          <a:endParaRPr lang="en-US"/>
        </a:p>
      </dgm:t>
    </dgm:pt>
    <dgm:pt modelId="{90DD7216-8159-D343-AEA0-01B40E584BB9}" type="pres">
      <dgm:prSet presAssocID="{8FD7A931-3572-8B40-A8D6-DF825ED888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D8996A-AB3E-8346-96F5-08192BA44B10}" type="pres">
      <dgm:prSet presAssocID="{8FD7A931-3572-8B40-A8D6-DF825ED8883A}" presName="hierFlow" presStyleCnt="0"/>
      <dgm:spPr/>
    </dgm:pt>
    <dgm:pt modelId="{776835E4-79B7-4447-81F6-8730DD24B7E7}" type="pres">
      <dgm:prSet presAssocID="{8FD7A931-3572-8B40-A8D6-DF825ED888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F03291-234B-4D4E-BACF-CD63067A21C7}" type="pres">
      <dgm:prSet presAssocID="{44D73419-B00C-CD47-A577-311BF9DD3FFD}" presName="Name14" presStyleCnt="0"/>
      <dgm:spPr/>
    </dgm:pt>
    <dgm:pt modelId="{55552D58-9639-A84D-B91E-47C2F5B18C22}" type="pres">
      <dgm:prSet presAssocID="{44D73419-B00C-CD47-A577-311BF9DD3FFD}" presName="level1Shape" presStyleLbl="node0" presStyleIdx="0" presStyleCnt="1" custScaleX="203832">
        <dgm:presLayoutVars>
          <dgm:chPref val="3"/>
        </dgm:presLayoutVars>
      </dgm:prSet>
      <dgm:spPr/>
    </dgm:pt>
    <dgm:pt modelId="{F978D2C1-99AD-8940-9BEB-1E4AA59016AA}" type="pres">
      <dgm:prSet presAssocID="{44D73419-B00C-CD47-A577-311BF9DD3FFD}" presName="hierChild2" presStyleCnt="0"/>
      <dgm:spPr/>
    </dgm:pt>
    <dgm:pt modelId="{043DACBC-9EDC-DB4D-B261-D8691781C86D}" type="pres">
      <dgm:prSet presAssocID="{FF971C3B-7C62-E44A-85AA-FEB8070C6023}" presName="Name19" presStyleLbl="parChTrans1D2" presStyleIdx="0" presStyleCnt="5"/>
      <dgm:spPr/>
    </dgm:pt>
    <dgm:pt modelId="{86B22C7B-A350-B348-A443-7DCE7ABC4578}" type="pres">
      <dgm:prSet presAssocID="{9CA12AAF-B6B3-D843-9A0F-424FDA1E2FAD}" presName="Name21" presStyleCnt="0"/>
      <dgm:spPr/>
    </dgm:pt>
    <dgm:pt modelId="{D9B8C409-4F9F-1544-8274-38F905BECFDD}" type="pres">
      <dgm:prSet presAssocID="{9CA12AAF-B6B3-D843-9A0F-424FDA1E2FAD}" presName="level2Shape" presStyleLbl="node2" presStyleIdx="0" presStyleCnt="5"/>
      <dgm:spPr/>
    </dgm:pt>
    <dgm:pt modelId="{3E72EAD3-8103-1A49-A3F4-61DE7048383D}" type="pres">
      <dgm:prSet presAssocID="{9CA12AAF-B6B3-D843-9A0F-424FDA1E2FAD}" presName="hierChild3" presStyleCnt="0"/>
      <dgm:spPr/>
    </dgm:pt>
    <dgm:pt modelId="{C760BF89-03F2-AE49-BDB9-7866E977D385}" type="pres">
      <dgm:prSet presAssocID="{F24CAEAC-6BBA-0C42-B861-0C2BC5916AEF}" presName="Name19" presStyleLbl="parChTrans1D2" presStyleIdx="1" presStyleCnt="5"/>
      <dgm:spPr/>
    </dgm:pt>
    <dgm:pt modelId="{15A7F7C6-2528-094B-9438-87573BB00C3D}" type="pres">
      <dgm:prSet presAssocID="{84A20B46-A3C3-9042-8F21-5BACB65F5739}" presName="Name21" presStyleCnt="0"/>
      <dgm:spPr/>
    </dgm:pt>
    <dgm:pt modelId="{9FA0AE38-D6CC-AB4A-866A-CFDE38303964}" type="pres">
      <dgm:prSet presAssocID="{84A20B46-A3C3-9042-8F21-5BACB65F5739}" presName="level2Shape" presStyleLbl="node2" presStyleIdx="1" presStyleCnt="5"/>
      <dgm:spPr/>
    </dgm:pt>
    <dgm:pt modelId="{BBADF8AD-BBFF-C148-8457-100FF270E050}" type="pres">
      <dgm:prSet presAssocID="{84A20B46-A3C3-9042-8F21-5BACB65F5739}" presName="hierChild3" presStyleCnt="0"/>
      <dgm:spPr/>
    </dgm:pt>
    <dgm:pt modelId="{81BD35C7-E096-4A4E-9C72-B0E33B0D9544}" type="pres">
      <dgm:prSet presAssocID="{658C6D2A-51E6-4749-9F87-C53CD2DDA6DD}" presName="Name19" presStyleLbl="parChTrans1D2" presStyleIdx="2" presStyleCnt="5"/>
      <dgm:spPr/>
    </dgm:pt>
    <dgm:pt modelId="{38F60D8D-2CBE-0A49-80E8-B1BDFFF0C05E}" type="pres">
      <dgm:prSet presAssocID="{D0924708-1DA4-3B4F-9584-D7C96483919C}" presName="Name21" presStyleCnt="0"/>
      <dgm:spPr/>
    </dgm:pt>
    <dgm:pt modelId="{21D63461-C062-3547-844C-28A4DC1B64B5}" type="pres">
      <dgm:prSet presAssocID="{D0924708-1DA4-3B4F-9584-D7C96483919C}" presName="level2Shape" presStyleLbl="node2" presStyleIdx="2" presStyleCnt="5"/>
      <dgm:spPr/>
    </dgm:pt>
    <dgm:pt modelId="{DD210312-3028-4D41-921B-A2708CE4B583}" type="pres">
      <dgm:prSet presAssocID="{D0924708-1DA4-3B4F-9584-D7C96483919C}" presName="hierChild3" presStyleCnt="0"/>
      <dgm:spPr/>
    </dgm:pt>
    <dgm:pt modelId="{68DA9D27-E282-2F4F-9587-D55BAB61818F}" type="pres">
      <dgm:prSet presAssocID="{49331B00-17FC-1847-B852-2A5D1EF3185F}" presName="Name19" presStyleLbl="parChTrans1D2" presStyleIdx="3" presStyleCnt="5"/>
      <dgm:spPr/>
    </dgm:pt>
    <dgm:pt modelId="{66E03255-6A50-7C44-9ED5-D798CC5C69EC}" type="pres">
      <dgm:prSet presAssocID="{86D9C54D-EE05-A049-AB19-9C6D1E64C3F5}" presName="Name21" presStyleCnt="0"/>
      <dgm:spPr/>
    </dgm:pt>
    <dgm:pt modelId="{4A1A25F3-B373-DA4A-AE52-A3976BF4287C}" type="pres">
      <dgm:prSet presAssocID="{86D9C54D-EE05-A049-AB19-9C6D1E64C3F5}" presName="level2Shape" presStyleLbl="node2" presStyleIdx="3" presStyleCnt="5"/>
      <dgm:spPr/>
    </dgm:pt>
    <dgm:pt modelId="{60DDF6D3-2166-4140-ADAD-FAA1F45B5BAB}" type="pres">
      <dgm:prSet presAssocID="{86D9C54D-EE05-A049-AB19-9C6D1E64C3F5}" presName="hierChild3" presStyleCnt="0"/>
      <dgm:spPr/>
    </dgm:pt>
    <dgm:pt modelId="{061D2CA7-27BF-EA49-BD7A-77F59B5DA475}" type="pres">
      <dgm:prSet presAssocID="{95B2796C-4395-CF4E-B7F1-172EE9E34A5D}" presName="Name19" presStyleLbl="parChTrans1D2" presStyleIdx="4" presStyleCnt="5"/>
      <dgm:spPr/>
    </dgm:pt>
    <dgm:pt modelId="{2D5A882A-ED5D-DF4E-8421-9DE894CC5A45}" type="pres">
      <dgm:prSet presAssocID="{1248F725-B84C-3848-ABFB-9E8E705A717E}" presName="Name21" presStyleCnt="0"/>
      <dgm:spPr/>
    </dgm:pt>
    <dgm:pt modelId="{270BA718-FB01-2D45-A9FF-A22993593EDC}" type="pres">
      <dgm:prSet presAssocID="{1248F725-B84C-3848-ABFB-9E8E705A717E}" presName="level2Shape" presStyleLbl="node2" presStyleIdx="4" presStyleCnt="5"/>
      <dgm:spPr/>
    </dgm:pt>
    <dgm:pt modelId="{83FB4049-ABA9-E84E-92F7-54DF05377631}" type="pres">
      <dgm:prSet presAssocID="{1248F725-B84C-3848-ABFB-9E8E705A717E}" presName="hierChild3" presStyleCnt="0"/>
      <dgm:spPr/>
    </dgm:pt>
    <dgm:pt modelId="{756F695C-4D5B-2E4A-A5E6-9644CB8C8AAC}" type="pres">
      <dgm:prSet presAssocID="{8FD7A931-3572-8B40-A8D6-DF825ED8883A}" presName="bgShapesFlow" presStyleCnt="0"/>
      <dgm:spPr/>
    </dgm:pt>
  </dgm:ptLst>
  <dgm:cxnLst>
    <dgm:cxn modelId="{EFD6B903-CE19-E049-BBFA-21B3183304D3}" srcId="{8FD7A931-3572-8B40-A8D6-DF825ED8883A}" destId="{44D73419-B00C-CD47-A577-311BF9DD3FFD}" srcOrd="0" destOrd="0" parTransId="{5642BA3F-7C49-7240-9859-12FAF6E20607}" sibTransId="{BB26E15B-BD20-EC4E-867C-53DAA6020F75}"/>
    <dgm:cxn modelId="{D4C3C70C-4C8E-B44F-97A0-DC80C08D088B}" type="presOf" srcId="{658C6D2A-51E6-4749-9F87-C53CD2DDA6DD}" destId="{81BD35C7-E096-4A4E-9C72-B0E33B0D9544}" srcOrd="0" destOrd="0" presId="urn:microsoft.com/office/officeart/2005/8/layout/hierarchy6"/>
    <dgm:cxn modelId="{11CFBF16-9227-6F4F-93A4-D85853DC83A1}" type="presOf" srcId="{D0924708-1DA4-3B4F-9584-D7C96483919C}" destId="{21D63461-C062-3547-844C-28A4DC1B64B5}" srcOrd="0" destOrd="0" presId="urn:microsoft.com/office/officeart/2005/8/layout/hierarchy6"/>
    <dgm:cxn modelId="{73A5641A-0673-9A45-A2A4-1F8BAEE1813B}" srcId="{44D73419-B00C-CD47-A577-311BF9DD3FFD}" destId="{9CA12AAF-B6B3-D843-9A0F-424FDA1E2FAD}" srcOrd="0" destOrd="0" parTransId="{FF971C3B-7C62-E44A-85AA-FEB8070C6023}" sibTransId="{26A7C4A3-8B09-0A43-B875-6983087339DC}"/>
    <dgm:cxn modelId="{7577B51B-454D-B047-8FE5-2B993A3CA3CE}" type="presOf" srcId="{84A20B46-A3C3-9042-8F21-5BACB65F5739}" destId="{9FA0AE38-D6CC-AB4A-866A-CFDE38303964}" srcOrd="0" destOrd="0" presId="urn:microsoft.com/office/officeart/2005/8/layout/hierarchy6"/>
    <dgm:cxn modelId="{FDEB0628-BC89-1545-B7F3-D196CDE7CC9B}" type="presOf" srcId="{49331B00-17FC-1847-B852-2A5D1EF3185F}" destId="{68DA9D27-E282-2F4F-9587-D55BAB61818F}" srcOrd="0" destOrd="0" presId="urn:microsoft.com/office/officeart/2005/8/layout/hierarchy6"/>
    <dgm:cxn modelId="{07DB0774-78B0-0C48-AE7C-9E9818514507}" type="presOf" srcId="{FF971C3B-7C62-E44A-85AA-FEB8070C6023}" destId="{043DACBC-9EDC-DB4D-B261-D8691781C86D}" srcOrd="0" destOrd="0" presId="urn:microsoft.com/office/officeart/2005/8/layout/hierarchy6"/>
    <dgm:cxn modelId="{FEC30975-74D5-2447-8AF5-A22F6A9057B3}" type="presOf" srcId="{44D73419-B00C-CD47-A577-311BF9DD3FFD}" destId="{55552D58-9639-A84D-B91E-47C2F5B18C22}" srcOrd="0" destOrd="0" presId="urn:microsoft.com/office/officeart/2005/8/layout/hierarchy6"/>
    <dgm:cxn modelId="{819A497A-2726-EC4B-B05D-83C29EC32F49}" type="presOf" srcId="{86D9C54D-EE05-A049-AB19-9C6D1E64C3F5}" destId="{4A1A25F3-B373-DA4A-AE52-A3976BF4287C}" srcOrd="0" destOrd="0" presId="urn:microsoft.com/office/officeart/2005/8/layout/hierarchy6"/>
    <dgm:cxn modelId="{1BE13E81-8ADB-334D-8372-FD9C29E374D3}" srcId="{44D73419-B00C-CD47-A577-311BF9DD3FFD}" destId="{1248F725-B84C-3848-ABFB-9E8E705A717E}" srcOrd="4" destOrd="0" parTransId="{95B2796C-4395-CF4E-B7F1-172EE9E34A5D}" sibTransId="{149DAB32-421E-B142-B6B0-AF12EE9124AE}"/>
    <dgm:cxn modelId="{40201484-06D2-CB4E-A5FB-784C7185968D}" type="presOf" srcId="{1248F725-B84C-3848-ABFB-9E8E705A717E}" destId="{270BA718-FB01-2D45-A9FF-A22993593EDC}" srcOrd="0" destOrd="0" presId="urn:microsoft.com/office/officeart/2005/8/layout/hierarchy6"/>
    <dgm:cxn modelId="{7DFF2A84-DD36-CF43-B0DF-DF725743CF58}" srcId="{44D73419-B00C-CD47-A577-311BF9DD3FFD}" destId="{86D9C54D-EE05-A049-AB19-9C6D1E64C3F5}" srcOrd="3" destOrd="0" parTransId="{49331B00-17FC-1847-B852-2A5D1EF3185F}" sibTransId="{93CE5496-4E09-9E46-B5EC-D4DF616D2C6F}"/>
    <dgm:cxn modelId="{49E16A87-D719-854C-85CB-A3831F29F0A7}" srcId="{44D73419-B00C-CD47-A577-311BF9DD3FFD}" destId="{D0924708-1DA4-3B4F-9584-D7C96483919C}" srcOrd="2" destOrd="0" parTransId="{658C6D2A-51E6-4749-9F87-C53CD2DDA6DD}" sibTransId="{3A3E0E29-27E6-0840-A1D1-B85786FA94AF}"/>
    <dgm:cxn modelId="{887D7490-E7D1-794B-85B5-FF0CC50E1639}" srcId="{44D73419-B00C-CD47-A577-311BF9DD3FFD}" destId="{84A20B46-A3C3-9042-8F21-5BACB65F5739}" srcOrd="1" destOrd="0" parTransId="{F24CAEAC-6BBA-0C42-B861-0C2BC5916AEF}" sibTransId="{2D42109D-F198-0140-9DEF-02CFB5645FBD}"/>
    <dgm:cxn modelId="{FB621D93-4B65-6640-9064-2FAB22AD1262}" type="presOf" srcId="{9CA12AAF-B6B3-D843-9A0F-424FDA1E2FAD}" destId="{D9B8C409-4F9F-1544-8274-38F905BECFDD}" srcOrd="0" destOrd="0" presId="urn:microsoft.com/office/officeart/2005/8/layout/hierarchy6"/>
    <dgm:cxn modelId="{C3C026D7-D204-FF4D-9CFF-0FD95ADC76E1}" type="presOf" srcId="{95B2796C-4395-CF4E-B7F1-172EE9E34A5D}" destId="{061D2CA7-27BF-EA49-BD7A-77F59B5DA475}" srcOrd="0" destOrd="0" presId="urn:microsoft.com/office/officeart/2005/8/layout/hierarchy6"/>
    <dgm:cxn modelId="{9D889CF1-4726-5543-99A3-518A4ED19826}" type="presOf" srcId="{F24CAEAC-6BBA-0C42-B861-0C2BC5916AEF}" destId="{C760BF89-03F2-AE49-BDB9-7866E977D385}" srcOrd="0" destOrd="0" presId="urn:microsoft.com/office/officeart/2005/8/layout/hierarchy6"/>
    <dgm:cxn modelId="{BF3DC4F9-F655-CB45-88C8-4F15D545DFE6}" type="presOf" srcId="{8FD7A931-3572-8B40-A8D6-DF825ED8883A}" destId="{90DD7216-8159-D343-AEA0-01B40E584BB9}" srcOrd="0" destOrd="0" presId="urn:microsoft.com/office/officeart/2005/8/layout/hierarchy6"/>
    <dgm:cxn modelId="{0152A19E-AA93-E342-AA23-A456252944BA}" type="presParOf" srcId="{90DD7216-8159-D343-AEA0-01B40E584BB9}" destId="{6FD8996A-AB3E-8346-96F5-08192BA44B10}" srcOrd="0" destOrd="0" presId="urn:microsoft.com/office/officeart/2005/8/layout/hierarchy6"/>
    <dgm:cxn modelId="{9A86A745-E963-A342-936A-66EBC4B3EBA3}" type="presParOf" srcId="{6FD8996A-AB3E-8346-96F5-08192BA44B10}" destId="{776835E4-79B7-4447-81F6-8730DD24B7E7}" srcOrd="0" destOrd="0" presId="urn:microsoft.com/office/officeart/2005/8/layout/hierarchy6"/>
    <dgm:cxn modelId="{E9E83DC1-B217-C548-9B36-BCDA4BF6841C}" type="presParOf" srcId="{776835E4-79B7-4447-81F6-8730DD24B7E7}" destId="{FDF03291-234B-4D4E-BACF-CD63067A21C7}" srcOrd="0" destOrd="0" presId="urn:microsoft.com/office/officeart/2005/8/layout/hierarchy6"/>
    <dgm:cxn modelId="{5AB7D3F9-31FF-F240-95AB-47DFB27D0D9E}" type="presParOf" srcId="{FDF03291-234B-4D4E-BACF-CD63067A21C7}" destId="{55552D58-9639-A84D-B91E-47C2F5B18C22}" srcOrd="0" destOrd="0" presId="urn:microsoft.com/office/officeart/2005/8/layout/hierarchy6"/>
    <dgm:cxn modelId="{B9744E76-2079-BB46-80EF-22A571788A75}" type="presParOf" srcId="{FDF03291-234B-4D4E-BACF-CD63067A21C7}" destId="{F978D2C1-99AD-8940-9BEB-1E4AA59016AA}" srcOrd="1" destOrd="0" presId="urn:microsoft.com/office/officeart/2005/8/layout/hierarchy6"/>
    <dgm:cxn modelId="{8D78DA10-2712-B247-A8E2-BD5239667663}" type="presParOf" srcId="{F978D2C1-99AD-8940-9BEB-1E4AA59016AA}" destId="{043DACBC-9EDC-DB4D-B261-D8691781C86D}" srcOrd="0" destOrd="0" presId="urn:microsoft.com/office/officeart/2005/8/layout/hierarchy6"/>
    <dgm:cxn modelId="{AF7EBE31-0FD9-AB4D-91D5-99179764BD78}" type="presParOf" srcId="{F978D2C1-99AD-8940-9BEB-1E4AA59016AA}" destId="{86B22C7B-A350-B348-A443-7DCE7ABC4578}" srcOrd="1" destOrd="0" presId="urn:microsoft.com/office/officeart/2005/8/layout/hierarchy6"/>
    <dgm:cxn modelId="{5A3C5D1D-E9F3-F841-B0CF-3CD44A014155}" type="presParOf" srcId="{86B22C7B-A350-B348-A443-7DCE7ABC4578}" destId="{D9B8C409-4F9F-1544-8274-38F905BECFDD}" srcOrd="0" destOrd="0" presId="urn:microsoft.com/office/officeart/2005/8/layout/hierarchy6"/>
    <dgm:cxn modelId="{7E5B9478-FE4F-5049-9CCF-EC2EED53704C}" type="presParOf" srcId="{86B22C7B-A350-B348-A443-7DCE7ABC4578}" destId="{3E72EAD3-8103-1A49-A3F4-61DE7048383D}" srcOrd="1" destOrd="0" presId="urn:microsoft.com/office/officeart/2005/8/layout/hierarchy6"/>
    <dgm:cxn modelId="{5255DEB5-6333-6C4D-9E09-2B1A355371FA}" type="presParOf" srcId="{F978D2C1-99AD-8940-9BEB-1E4AA59016AA}" destId="{C760BF89-03F2-AE49-BDB9-7866E977D385}" srcOrd="2" destOrd="0" presId="urn:microsoft.com/office/officeart/2005/8/layout/hierarchy6"/>
    <dgm:cxn modelId="{9C411D61-FED2-8A4F-BB53-96F87BDF7083}" type="presParOf" srcId="{F978D2C1-99AD-8940-9BEB-1E4AA59016AA}" destId="{15A7F7C6-2528-094B-9438-87573BB00C3D}" srcOrd="3" destOrd="0" presId="urn:microsoft.com/office/officeart/2005/8/layout/hierarchy6"/>
    <dgm:cxn modelId="{0D1D9A3B-0851-0F47-8C0F-39B9584DC4DB}" type="presParOf" srcId="{15A7F7C6-2528-094B-9438-87573BB00C3D}" destId="{9FA0AE38-D6CC-AB4A-866A-CFDE38303964}" srcOrd="0" destOrd="0" presId="urn:microsoft.com/office/officeart/2005/8/layout/hierarchy6"/>
    <dgm:cxn modelId="{9A28A315-9392-EE48-AE43-FC94864B0B44}" type="presParOf" srcId="{15A7F7C6-2528-094B-9438-87573BB00C3D}" destId="{BBADF8AD-BBFF-C148-8457-100FF270E050}" srcOrd="1" destOrd="0" presId="urn:microsoft.com/office/officeart/2005/8/layout/hierarchy6"/>
    <dgm:cxn modelId="{19EE7C32-FFCE-6148-9BA4-BB56A090FD89}" type="presParOf" srcId="{F978D2C1-99AD-8940-9BEB-1E4AA59016AA}" destId="{81BD35C7-E096-4A4E-9C72-B0E33B0D9544}" srcOrd="4" destOrd="0" presId="urn:microsoft.com/office/officeart/2005/8/layout/hierarchy6"/>
    <dgm:cxn modelId="{14CB5BE7-EDF9-5940-A611-26FE10DB758B}" type="presParOf" srcId="{F978D2C1-99AD-8940-9BEB-1E4AA59016AA}" destId="{38F60D8D-2CBE-0A49-80E8-B1BDFFF0C05E}" srcOrd="5" destOrd="0" presId="urn:microsoft.com/office/officeart/2005/8/layout/hierarchy6"/>
    <dgm:cxn modelId="{4553E0B4-1404-804F-BED5-42A0740E88CB}" type="presParOf" srcId="{38F60D8D-2CBE-0A49-80E8-B1BDFFF0C05E}" destId="{21D63461-C062-3547-844C-28A4DC1B64B5}" srcOrd="0" destOrd="0" presId="urn:microsoft.com/office/officeart/2005/8/layout/hierarchy6"/>
    <dgm:cxn modelId="{EE9D60E9-A831-FA44-A7F2-EBABCDCDE391}" type="presParOf" srcId="{38F60D8D-2CBE-0A49-80E8-B1BDFFF0C05E}" destId="{DD210312-3028-4D41-921B-A2708CE4B583}" srcOrd="1" destOrd="0" presId="urn:microsoft.com/office/officeart/2005/8/layout/hierarchy6"/>
    <dgm:cxn modelId="{6385843F-59D1-7140-B480-A9A9FB88B5F0}" type="presParOf" srcId="{F978D2C1-99AD-8940-9BEB-1E4AA59016AA}" destId="{68DA9D27-E282-2F4F-9587-D55BAB61818F}" srcOrd="6" destOrd="0" presId="urn:microsoft.com/office/officeart/2005/8/layout/hierarchy6"/>
    <dgm:cxn modelId="{931192EA-4CE1-6D4A-8829-783BD159D564}" type="presParOf" srcId="{F978D2C1-99AD-8940-9BEB-1E4AA59016AA}" destId="{66E03255-6A50-7C44-9ED5-D798CC5C69EC}" srcOrd="7" destOrd="0" presId="urn:microsoft.com/office/officeart/2005/8/layout/hierarchy6"/>
    <dgm:cxn modelId="{9ED1C7BD-E675-2041-888A-863E86A75FC3}" type="presParOf" srcId="{66E03255-6A50-7C44-9ED5-D798CC5C69EC}" destId="{4A1A25F3-B373-DA4A-AE52-A3976BF4287C}" srcOrd="0" destOrd="0" presId="urn:microsoft.com/office/officeart/2005/8/layout/hierarchy6"/>
    <dgm:cxn modelId="{1A4A2666-F9FA-2944-B369-C9F66B6C1FCD}" type="presParOf" srcId="{66E03255-6A50-7C44-9ED5-D798CC5C69EC}" destId="{60DDF6D3-2166-4140-ADAD-FAA1F45B5BAB}" srcOrd="1" destOrd="0" presId="urn:microsoft.com/office/officeart/2005/8/layout/hierarchy6"/>
    <dgm:cxn modelId="{894FF4AC-D8E6-A047-A871-4BAD850FD30B}" type="presParOf" srcId="{F978D2C1-99AD-8940-9BEB-1E4AA59016AA}" destId="{061D2CA7-27BF-EA49-BD7A-77F59B5DA475}" srcOrd="8" destOrd="0" presId="urn:microsoft.com/office/officeart/2005/8/layout/hierarchy6"/>
    <dgm:cxn modelId="{B8DE70E9-F42B-8A43-ABAF-1A938A593B21}" type="presParOf" srcId="{F978D2C1-99AD-8940-9BEB-1E4AA59016AA}" destId="{2D5A882A-ED5D-DF4E-8421-9DE894CC5A45}" srcOrd="9" destOrd="0" presId="urn:microsoft.com/office/officeart/2005/8/layout/hierarchy6"/>
    <dgm:cxn modelId="{E17BD839-A1C6-9A4C-9641-37F4B0EA3754}" type="presParOf" srcId="{2D5A882A-ED5D-DF4E-8421-9DE894CC5A45}" destId="{270BA718-FB01-2D45-A9FF-A22993593EDC}" srcOrd="0" destOrd="0" presId="urn:microsoft.com/office/officeart/2005/8/layout/hierarchy6"/>
    <dgm:cxn modelId="{06CD32C9-8C9E-8844-A671-B2F781AB7499}" type="presParOf" srcId="{2D5A882A-ED5D-DF4E-8421-9DE894CC5A45}" destId="{83FB4049-ABA9-E84E-92F7-54DF05377631}" srcOrd="1" destOrd="0" presId="urn:microsoft.com/office/officeart/2005/8/layout/hierarchy6"/>
    <dgm:cxn modelId="{445E0033-9057-3044-8E0E-4E04DA672AC4}" type="presParOf" srcId="{90DD7216-8159-D343-AEA0-01B40E584BB9}" destId="{756F695C-4D5B-2E4A-A5E6-9644CB8C8AA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A489BD-5006-E941-AEBE-1A808FF9DC73}" type="doc">
      <dgm:prSet loTypeId="urn:microsoft.com/office/officeart/2005/8/layout/hierarchy6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9BCFF0C-CA2D-0E41-9E50-32B4B6D2A7E2}">
      <dgm:prSet phldrT="[Text]" custT="1"/>
      <dgm:spPr/>
      <dgm:t>
        <a:bodyPr/>
        <a:lstStyle/>
        <a:p>
          <a:r>
            <a:rPr lang="en-US" sz="1200" dirty="0"/>
            <a:t>United States</a:t>
          </a:r>
        </a:p>
      </dgm:t>
    </dgm:pt>
    <dgm:pt modelId="{2545CD5D-22E1-2D4D-8913-42B492AED86E}" type="parTrans" cxnId="{E4699936-2527-4C41-9EFA-D979A4CE9D7A}">
      <dgm:prSet/>
      <dgm:spPr/>
      <dgm:t>
        <a:bodyPr/>
        <a:lstStyle/>
        <a:p>
          <a:endParaRPr lang="en-US" sz="1200"/>
        </a:p>
      </dgm:t>
    </dgm:pt>
    <dgm:pt modelId="{A19EA571-5E2A-5444-8C01-08FF5503C42E}" type="sibTrans" cxnId="{E4699936-2527-4C41-9EFA-D979A4CE9D7A}">
      <dgm:prSet/>
      <dgm:spPr/>
      <dgm:t>
        <a:bodyPr/>
        <a:lstStyle/>
        <a:p>
          <a:endParaRPr lang="en-US" sz="1200"/>
        </a:p>
      </dgm:t>
    </dgm:pt>
    <dgm:pt modelId="{1DF04D8E-90F8-CD4D-9D6B-398DAE4FA331}" type="asst">
      <dgm:prSet phldrT="[Text]" custT="1"/>
      <dgm:spPr/>
      <dgm:t>
        <a:bodyPr/>
        <a:lstStyle/>
        <a:p>
          <a:r>
            <a:rPr lang="en-US" sz="1200" dirty="0"/>
            <a:t>California</a:t>
          </a:r>
        </a:p>
      </dgm:t>
    </dgm:pt>
    <dgm:pt modelId="{14405EF0-FB24-8F48-B4AE-2AB8DEA3A65B}" type="parTrans" cxnId="{6B4CDE2D-BB1A-5B46-AACF-772E89AACF2A}">
      <dgm:prSet/>
      <dgm:spPr/>
      <dgm:t>
        <a:bodyPr/>
        <a:lstStyle/>
        <a:p>
          <a:endParaRPr lang="en-US" sz="1200"/>
        </a:p>
      </dgm:t>
    </dgm:pt>
    <dgm:pt modelId="{AEFBCE28-7C17-3846-918E-EC3E4E53EF8F}" type="sibTrans" cxnId="{6B4CDE2D-BB1A-5B46-AACF-772E89AACF2A}">
      <dgm:prSet/>
      <dgm:spPr/>
      <dgm:t>
        <a:bodyPr/>
        <a:lstStyle/>
        <a:p>
          <a:endParaRPr lang="en-US" sz="1200"/>
        </a:p>
      </dgm:t>
    </dgm:pt>
    <dgm:pt modelId="{DFBE6C0C-615A-9649-AC80-E17E2010080F}">
      <dgm:prSet phldrT="[Text]" custT="1"/>
      <dgm:spPr/>
      <dgm:t>
        <a:bodyPr/>
        <a:lstStyle/>
        <a:p>
          <a:r>
            <a:rPr lang="en-US" sz="1200" dirty="0"/>
            <a:t>Illinois</a:t>
          </a:r>
        </a:p>
      </dgm:t>
    </dgm:pt>
    <dgm:pt modelId="{0BD63180-FACC-A444-9ED7-5FA0345F3D7E}" type="parTrans" cxnId="{66F891D1-7F1B-8846-A04A-334CA693BDB2}">
      <dgm:prSet/>
      <dgm:spPr/>
      <dgm:t>
        <a:bodyPr/>
        <a:lstStyle/>
        <a:p>
          <a:endParaRPr lang="en-US" sz="1200"/>
        </a:p>
      </dgm:t>
    </dgm:pt>
    <dgm:pt modelId="{DCB7DF61-9897-624A-91CC-21520E27C812}" type="sibTrans" cxnId="{66F891D1-7F1B-8846-A04A-334CA693BDB2}">
      <dgm:prSet/>
      <dgm:spPr/>
      <dgm:t>
        <a:bodyPr/>
        <a:lstStyle/>
        <a:p>
          <a:endParaRPr lang="en-US" sz="1200"/>
        </a:p>
      </dgm:t>
    </dgm:pt>
    <dgm:pt modelId="{CB77971C-1EC9-0048-B741-4694E10A8D66}">
      <dgm:prSet phldrT="[Text]" custT="1"/>
      <dgm:spPr/>
      <dgm:t>
        <a:bodyPr/>
        <a:lstStyle/>
        <a:p>
          <a:r>
            <a:rPr lang="en-US" sz="1200" dirty="0"/>
            <a:t>Indiana</a:t>
          </a:r>
        </a:p>
      </dgm:t>
    </dgm:pt>
    <dgm:pt modelId="{6B4817C5-C149-AB43-9225-27606EDDA855}" type="parTrans" cxnId="{DA893988-0560-EF48-B2C3-5F790B73A87D}">
      <dgm:prSet/>
      <dgm:spPr/>
      <dgm:t>
        <a:bodyPr/>
        <a:lstStyle/>
        <a:p>
          <a:endParaRPr lang="en-US" sz="1200"/>
        </a:p>
      </dgm:t>
    </dgm:pt>
    <dgm:pt modelId="{388405B3-86EB-E242-9B3A-9A91D275928C}" type="sibTrans" cxnId="{DA893988-0560-EF48-B2C3-5F790B73A87D}">
      <dgm:prSet/>
      <dgm:spPr/>
      <dgm:t>
        <a:bodyPr/>
        <a:lstStyle/>
        <a:p>
          <a:endParaRPr lang="en-US" sz="1200"/>
        </a:p>
      </dgm:t>
    </dgm:pt>
    <dgm:pt modelId="{DE957FD1-18D4-5A4B-8CBF-6D1C0263828F}">
      <dgm:prSet phldrT="[Text]" custT="1"/>
      <dgm:spPr/>
      <dgm:t>
        <a:bodyPr/>
        <a:lstStyle/>
        <a:p>
          <a:r>
            <a:rPr lang="en-US" sz="1200" dirty="0"/>
            <a:t>...</a:t>
          </a:r>
        </a:p>
      </dgm:t>
    </dgm:pt>
    <dgm:pt modelId="{AAD81BC7-854F-0944-BBCF-BA7ED85875D7}" type="parTrans" cxnId="{8E517115-0D9B-A149-8DD8-CC916A5FDE66}">
      <dgm:prSet/>
      <dgm:spPr/>
      <dgm:t>
        <a:bodyPr/>
        <a:lstStyle/>
        <a:p>
          <a:endParaRPr lang="en-US" sz="1200"/>
        </a:p>
      </dgm:t>
    </dgm:pt>
    <dgm:pt modelId="{DC8E82F4-BDDE-A441-A88B-580B8742074A}" type="sibTrans" cxnId="{8E517115-0D9B-A149-8DD8-CC916A5FDE66}">
      <dgm:prSet/>
      <dgm:spPr/>
      <dgm:t>
        <a:bodyPr/>
        <a:lstStyle/>
        <a:p>
          <a:endParaRPr lang="en-US" sz="1200"/>
        </a:p>
      </dgm:t>
    </dgm:pt>
    <dgm:pt modelId="{E03B8258-7F07-BA44-9A86-7752590892A0}" type="asst">
      <dgm:prSet phldrT="[Text]" custT="1"/>
      <dgm:spPr/>
      <dgm:t>
        <a:bodyPr/>
        <a:lstStyle/>
        <a:p>
          <a:r>
            <a:rPr lang="en-US" sz="1200" dirty="0"/>
            <a:t>San Francisco</a:t>
          </a:r>
        </a:p>
      </dgm:t>
    </dgm:pt>
    <dgm:pt modelId="{C85B2E3A-200B-F74E-BD1F-F216ECDE2E9F}" type="parTrans" cxnId="{FB553B69-997F-8B46-A85E-6DC45A83C703}">
      <dgm:prSet/>
      <dgm:spPr/>
      <dgm:t>
        <a:bodyPr/>
        <a:lstStyle/>
        <a:p>
          <a:endParaRPr lang="en-US" sz="1200"/>
        </a:p>
      </dgm:t>
    </dgm:pt>
    <dgm:pt modelId="{DD164280-6731-7B45-9C19-472659835F42}" type="sibTrans" cxnId="{FB553B69-997F-8B46-A85E-6DC45A83C703}">
      <dgm:prSet/>
      <dgm:spPr/>
      <dgm:t>
        <a:bodyPr/>
        <a:lstStyle/>
        <a:p>
          <a:endParaRPr lang="en-US" sz="1200"/>
        </a:p>
      </dgm:t>
    </dgm:pt>
    <dgm:pt modelId="{0932176F-E7D5-DD49-B500-AB9D86D34B19}">
      <dgm:prSet custT="1"/>
      <dgm:spPr/>
      <dgm:t>
        <a:bodyPr/>
        <a:lstStyle/>
        <a:p>
          <a:r>
            <a:rPr lang="en-US" sz="1200" b="0" i="0" dirty="0"/>
            <a:t>Los Angeles</a:t>
          </a:r>
          <a:endParaRPr lang="en-US" sz="1200" dirty="0"/>
        </a:p>
      </dgm:t>
    </dgm:pt>
    <dgm:pt modelId="{03869579-54D4-9743-B8ED-DBDB18B11982}" type="parTrans" cxnId="{726D8CDB-9A19-D441-8922-BDA34C60E7F9}">
      <dgm:prSet/>
      <dgm:spPr/>
      <dgm:t>
        <a:bodyPr/>
        <a:lstStyle/>
        <a:p>
          <a:endParaRPr lang="en-US" sz="1200"/>
        </a:p>
      </dgm:t>
    </dgm:pt>
    <dgm:pt modelId="{C25255D1-0DBB-9546-B8C0-B23FE132C3DF}" type="sibTrans" cxnId="{726D8CDB-9A19-D441-8922-BDA34C60E7F9}">
      <dgm:prSet/>
      <dgm:spPr/>
      <dgm:t>
        <a:bodyPr/>
        <a:lstStyle/>
        <a:p>
          <a:endParaRPr lang="en-US" sz="1200"/>
        </a:p>
      </dgm:t>
    </dgm:pt>
    <dgm:pt modelId="{B36B8153-3C35-C041-88B2-2065D5EE9299}">
      <dgm:prSet custT="1"/>
      <dgm:spPr/>
      <dgm:t>
        <a:bodyPr/>
        <a:lstStyle/>
        <a:p>
          <a:r>
            <a:rPr lang="en-US" sz="1200" dirty="0"/>
            <a:t>San Jose</a:t>
          </a:r>
        </a:p>
      </dgm:t>
    </dgm:pt>
    <dgm:pt modelId="{DBFCE103-423C-A34B-8882-349A33939E27}" type="parTrans" cxnId="{E932396B-34E5-5A4D-A588-25C613D8B333}">
      <dgm:prSet/>
      <dgm:spPr/>
      <dgm:t>
        <a:bodyPr/>
        <a:lstStyle/>
        <a:p>
          <a:endParaRPr lang="en-US" sz="1200"/>
        </a:p>
      </dgm:t>
    </dgm:pt>
    <dgm:pt modelId="{1C155C43-996A-FD4F-8E1D-B105C200F402}" type="sibTrans" cxnId="{E932396B-34E5-5A4D-A588-25C613D8B333}">
      <dgm:prSet/>
      <dgm:spPr/>
      <dgm:t>
        <a:bodyPr/>
        <a:lstStyle/>
        <a:p>
          <a:endParaRPr lang="en-US" sz="1200"/>
        </a:p>
      </dgm:t>
    </dgm:pt>
    <dgm:pt modelId="{02415A04-5B56-B84C-A26D-E27BC535EA65}">
      <dgm:prSet custT="1"/>
      <dgm:spPr/>
      <dgm:t>
        <a:bodyPr/>
        <a:lstStyle/>
        <a:p>
          <a:r>
            <a:rPr lang="en-US" sz="1200" dirty="0"/>
            <a:t>...</a:t>
          </a:r>
        </a:p>
      </dgm:t>
    </dgm:pt>
    <dgm:pt modelId="{3FA53676-37B3-DA46-9CBF-00BC4770731E}" type="parTrans" cxnId="{D23A1DE9-55D6-F445-9613-FA9BE1506511}">
      <dgm:prSet/>
      <dgm:spPr/>
      <dgm:t>
        <a:bodyPr/>
        <a:lstStyle/>
        <a:p>
          <a:endParaRPr lang="en-US" sz="1200"/>
        </a:p>
      </dgm:t>
    </dgm:pt>
    <dgm:pt modelId="{ED154E62-4200-BB43-AF9A-B81D73C50E39}" type="sibTrans" cxnId="{D23A1DE9-55D6-F445-9613-FA9BE1506511}">
      <dgm:prSet/>
      <dgm:spPr/>
      <dgm:t>
        <a:bodyPr/>
        <a:lstStyle/>
        <a:p>
          <a:endParaRPr lang="en-US" sz="1200"/>
        </a:p>
      </dgm:t>
    </dgm:pt>
    <dgm:pt modelId="{819DDEAF-EA69-0847-B78D-5EBCE9B66145}">
      <dgm:prSet phldrT="[Text]" custT="1"/>
      <dgm:spPr/>
      <dgm:t>
        <a:bodyPr/>
        <a:lstStyle/>
        <a:p>
          <a:r>
            <a:rPr lang="en-US" sz="1200" dirty="0"/>
            <a:t>Chicago</a:t>
          </a:r>
        </a:p>
      </dgm:t>
    </dgm:pt>
    <dgm:pt modelId="{793F4636-52EE-D24C-8A15-2C3CEF38D946}" type="parTrans" cxnId="{AA423762-3F7B-F545-9B02-36C72FD722D1}">
      <dgm:prSet/>
      <dgm:spPr/>
      <dgm:t>
        <a:bodyPr/>
        <a:lstStyle/>
        <a:p>
          <a:endParaRPr lang="en-US" sz="1200"/>
        </a:p>
      </dgm:t>
    </dgm:pt>
    <dgm:pt modelId="{9B73A77D-C2C1-2C4A-841F-971CBF8ED4FE}" type="sibTrans" cxnId="{AA423762-3F7B-F545-9B02-36C72FD722D1}">
      <dgm:prSet/>
      <dgm:spPr/>
      <dgm:t>
        <a:bodyPr/>
        <a:lstStyle/>
        <a:p>
          <a:endParaRPr lang="en-US" sz="1200"/>
        </a:p>
      </dgm:t>
    </dgm:pt>
    <dgm:pt modelId="{0EC669BE-067B-F54A-922F-1A8E19CF14E7}">
      <dgm:prSet phldrT="[Text]" custT="1"/>
      <dgm:spPr/>
      <dgm:t>
        <a:bodyPr/>
        <a:lstStyle/>
        <a:p>
          <a:r>
            <a:rPr lang="en-US" sz="1200" dirty="0"/>
            <a:t>Rockford</a:t>
          </a:r>
        </a:p>
      </dgm:t>
    </dgm:pt>
    <dgm:pt modelId="{92B7C2B9-D241-0A4A-BFCB-82ECE0136EF8}" type="parTrans" cxnId="{F88A2C3D-9BC5-AB46-B4EB-CC552093EB3E}">
      <dgm:prSet/>
      <dgm:spPr/>
      <dgm:t>
        <a:bodyPr/>
        <a:lstStyle/>
        <a:p>
          <a:endParaRPr lang="en-US" sz="1200"/>
        </a:p>
      </dgm:t>
    </dgm:pt>
    <dgm:pt modelId="{BFC9728B-FE7A-984D-B87C-FA9A0690C3E5}" type="sibTrans" cxnId="{F88A2C3D-9BC5-AB46-B4EB-CC552093EB3E}">
      <dgm:prSet/>
      <dgm:spPr/>
      <dgm:t>
        <a:bodyPr/>
        <a:lstStyle/>
        <a:p>
          <a:endParaRPr lang="en-US" sz="1200"/>
        </a:p>
      </dgm:t>
    </dgm:pt>
    <dgm:pt modelId="{58EA0A8A-E318-7240-8B46-5D7D309F4A0D}">
      <dgm:prSet phldrT="[Text]" custT="1"/>
      <dgm:spPr/>
      <dgm:t>
        <a:bodyPr/>
        <a:lstStyle/>
        <a:p>
          <a:r>
            <a:rPr lang="en-US" sz="1200" dirty="0"/>
            <a:t>...</a:t>
          </a:r>
        </a:p>
      </dgm:t>
    </dgm:pt>
    <dgm:pt modelId="{A18FE693-CD58-5646-BE02-873EAF09D246}" type="parTrans" cxnId="{E78D6E83-EE75-E94D-BF21-9792915B5019}">
      <dgm:prSet/>
      <dgm:spPr/>
      <dgm:t>
        <a:bodyPr/>
        <a:lstStyle/>
        <a:p>
          <a:endParaRPr lang="en-US" sz="1200"/>
        </a:p>
      </dgm:t>
    </dgm:pt>
    <dgm:pt modelId="{5DC1B1B9-7E05-914E-96A2-36ACF4F1A96D}" type="sibTrans" cxnId="{E78D6E83-EE75-E94D-BF21-9792915B5019}">
      <dgm:prSet/>
      <dgm:spPr/>
      <dgm:t>
        <a:bodyPr/>
        <a:lstStyle/>
        <a:p>
          <a:endParaRPr lang="en-US" sz="1200"/>
        </a:p>
      </dgm:t>
    </dgm:pt>
    <dgm:pt modelId="{3549BDE2-3250-514A-9BE2-D3B915F95A17}">
      <dgm:prSet phldrT="[Text]" custT="1"/>
      <dgm:spPr/>
      <dgm:t>
        <a:bodyPr/>
        <a:lstStyle/>
        <a:p>
          <a:r>
            <a:rPr lang="en-US" sz="1200" dirty="0"/>
            <a:t>Indianapolis</a:t>
          </a:r>
        </a:p>
      </dgm:t>
    </dgm:pt>
    <dgm:pt modelId="{D02F2780-336B-E946-AFFB-707E3535FF60}" type="parTrans" cxnId="{90CCC97E-210D-594D-8D85-FA59093BD319}">
      <dgm:prSet/>
      <dgm:spPr/>
      <dgm:t>
        <a:bodyPr/>
        <a:lstStyle/>
        <a:p>
          <a:endParaRPr lang="en-US" sz="1200"/>
        </a:p>
      </dgm:t>
    </dgm:pt>
    <dgm:pt modelId="{0E54F01A-4F6C-4F45-8784-801811E5023E}" type="sibTrans" cxnId="{90CCC97E-210D-594D-8D85-FA59093BD319}">
      <dgm:prSet/>
      <dgm:spPr/>
      <dgm:t>
        <a:bodyPr/>
        <a:lstStyle/>
        <a:p>
          <a:endParaRPr lang="en-US" sz="1200"/>
        </a:p>
      </dgm:t>
    </dgm:pt>
    <dgm:pt modelId="{3EA0C6FC-37AA-AF48-B85D-9739E10BEA97}">
      <dgm:prSet phldrT="[Text]" custT="1"/>
      <dgm:spPr/>
      <dgm:t>
        <a:bodyPr/>
        <a:lstStyle/>
        <a:p>
          <a:r>
            <a:rPr lang="en-US" sz="1200" dirty="0"/>
            <a:t>...</a:t>
          </a:r>
        </a:p>
      </dgm:t>
    </dgm:pt>
    <dgm:pt modelId="{B1110893-3DEB-B945-85DC-7FEAA3390A34}" type="parTrans" cxnId="{648784ED-9FBE-8144-A95D-5C64B27E779A}">
      <dgm:prSet/>
      <dgm:spPr/>
      <dgm:t>
        <a:bodyPr/>
        <a:lstStyle/>
        <a:p>
          <a:endParaRPr lang="en-US" sz="1200"/>
        </a:p>
      </dgm:t>
    </dgm:pt>
    <dgm:pt modelId="{BEB34CBD-236B-014E-B245-22C12BADBCA9}" type="sibTrans" cxnId="{648784ED-9FBE-8144-A95D-5C64B27E779A}">
      <dgm:prSet/>
      <dgm:spPr/>
      <dgm:t>
        <a:bodyPr/>
        <a:lstStyle/>
        <a:p>
          <a:endParaRPr lang="en-US" sz="1200"/>
        </a:p>
      </dgm:t>
    </dgm:pt>
    <dgm:pt modelId="{ADD386EA-00F6-DF42-B7A1-15270477A698}">
      <dgm:prSet phldrT="[Text]" custT="1"/>
      <dgm:spPr/>
      <dgm:t>
        <a:bodyPr/>
        <a:lstStyle/>
        <a:p>
          <a:r>
            <a:rPr lang="en-US" sz="1200" dirty="0"/>
            <a:t>...</a:t>
          </a:r>
        </a:p>
      </dgm:t>
    </dgm:pt>
    <dgm:pt modelId="{F23735E3-D557-3B4E-A37E-916E144B82CE}" type="parTrans" cxnId="{07597B43-4168-1B4F-8E88-9A52EB5DA0A8}">
      <dgm:prSet/>
      <dgm:spPr/>
      <dgm:t>
        <a:bodyPr/>
        <a:lstStyle/>
        <a:p>
          <a:endParaRPr lang="en-US" sz="1200"/>
        </a:p>
      </dgm:t>
    </dgm:pt>
    <dgm:pt modelId="{A8D8CC6A-37EE-A54F-BC19-7099F79197A6}" type="sibTrans" cxnId="{07597B43-4168-1B4F-8E88-9A52EB5DA0A8}">
      <dgm:prSet/>
      <dgm:spPr/>
      <dgm:t>
        <a:bodyPr/>
        <a:lstStyle/>
        <a:p>
          <a:endParaRPr lang="en-US" sz="1200"/>
        </a:p>
      </dgm:t>
    </dgm:pt>
    <dgm:pt modelId="{36032EFC-721C-524D-89DD-479DE0A83CE2}" type="pres">
      <dgm:prSet presAssocID="{41A489BD-5006-E941-AEBE-1A808FF9DC7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D70AD8-DB9A-AC40-B745-95AC0734EF3C}" type="pres">
      <dgm:prSet presAssocID="{41A489BD-5006-E941-AEBE-1A808FF9DC73}" presName="hierFlow" presStyleCnt="0"/>
      <dgm:spPr/>
    </dgm:pt>
    <dgm:pt modelId="{FE2FEE78-5492-C641-8EFE-2FC612B005E1}" type="pres">
      <dgm:prSet presAssocID="{41A489BD-5006-E941-AEBE-1A808FF9DC7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E877F9-AE1A-D547-88D0-6326BF5F63DE}" type="pres">
      <dgm:prSet presAssocID="{49BCFF0C-CA2D-0E41-9E50-32B4B6D2A7E2}" presName="Name14" presStyleCnt="0"/>
      <dgm:spPr/>
    </dgm:pt>
    <dgm:pt modelId="{65174C70-1DCA-7D41-904D-D9BD213EE60A}" type="pres">
      <dgm:prSet presAssocID="{49BCFF0C-CA2D-0E41-9E50-32B4B6D2A7E2}" presName="level1Shape" presStyleLbl="node0" presStyleIdx="0" presStyleCnt="1">
        <dgm:presLayoutVars>
          <dgm:chPref val="3"/>
        </dgm:presLayoutVars>
      </dgm:prSet>
      <dgm:spPr/>
    </dgm:pt>
    <dgm:pt modelId="{839C0885-E92B-7548-99E1-01CC5C36D1CF}" type="pres">
      <dgm:prSet presAssocID="{49BCFF0C-CA2D-0E41-9E50-32B4B6D2A7E2}" presName="hierChild2" presStyleCnt="0"/>
      <dgm:spPr/>
    </dgm:pt>
    <dgm:pt modelId="{5F655474-5E49-454B-9A0F-CC9EB7A13B6B}" type="pres">
      <dgm:prSet presAssocID="{14405EF0-FB24-8F48-B4AE-2AB8DEA3A65B}" presName="Name19" presStyleLbl="parChTrans1D2" presStyleIdx="0" presStyleCnt="4"/>
      <dgm:spPr/>
    </dgm:pt>
    <dgm:pt modelId="{C0C416C0-5D0F-234B-80C1-5D3FC6138CB5}" type="pres">
      <dgm:prSet presAssocID="{1DF04D8E-90F8-CD4D-9D6B-398DAE4FA331}" presName="Name21" presStyleCnt="0"/>
      <dgm:spPr/>
    </dgm:pt>
    <dgm:pt modelId="{723C41A4-AE36-6742-83E9-14863466B692}" type="pres">
      <dgm:prSet presAssocID="{1DF04D8E-90F8-CD4D-9D6B-398DAE4FA331}" presName="level2Shape" presStyleLbl="asst1" presStyleIdx="0" presStyleCnt="2"/>
      <dgm:spPr/>
    </dgm:pt>
    <dgm:pt modelId="{525CE737-0004-B748-AFD9-2E58EB2D1BFC}" type="pres">
      <dgm:prSet presAssocID="{1DF04D8E-90F8-CD4D-9D6B-398DAE4FA331}" presName="hierChild3" presStyleCnt="0"/>
      <dgm:spPr/>
    </dgm:pt>
    <dgm:pt modelId="{8194733A-8A5E-564D-B55E-D31B04B3FA53}" type="pres">
      <dgm:prSet presAssocID="{C85B2E3A-200B-F74E-BD1F-F216ECDE2E9F}" presName="Name19" presStyleLbl="parChTrans1D3" presStyleIdx="0" presStyleCnt="10"/>
      <dgm:spPr/>
    </dgm:pt>
    <dgm:pt modelId="{B5C0EE4F-3367-554A-BB07-A6607EDA7D80}" type="pres">
      <dgm:prSet presAssocID="{E03B8258-7F07-BA44-9A86-7752590892A0}" presName="Name21" presStyleCnt="0"/>
      <dgm:spPr/>
    </dgm:pt>
    <dgm:pt modelId="{B9766E4D-A585-2849-AC86-CE4A9F31DE49}" type="pres">
      <dgm:prSet presAssocID="{E03B8258-7F07-BA44-9A86-7752590892A0}" presName="level2Shape" presStyleLbl="asst1" presStyleIdx="1" presStyleCnt="2"/>
      <dgm:spPr/>
    </dgm:pt>
    <dgm:pt modelId="{BD181099-E208-3343-A151-0F29E896D796}" type="pres">
      <dgm:prSet presAssocID="{E03B8258-7F07-BA44-9A86-7752590892A0}" presName="hierChild3" presStyleCnt="0"/>
      <dgm:spPr/>
    </dgm:pt>
    <dgm:pt modelId="{6E518780-DB6F-004D-B5C8-6175DB1A24A6}" type="pres">
      <dgm:prSet presAssocID="{03869579-54D4-9743-B8ED-DBDB18B11982}" presName="Name19" presStyleLbl="parChTrans1D3" presStyleIdx="1" presStyleCnt="10"/>
      <dgm:spPr/>
    </dgm:pt>
    <dgm:pt modelId="{B82A3846-18A2-AF44-BBC4-1FF80DDE6C06}" type="pres">
      <dgm:prSet presAssocID="{0932176F-E7D5-DD49-B500-AB9D86D34B19}" presName="Name21" presStyleCnt="0"/>
      <dgm:spPr/>
    </dgm:pt>
    <dgm:pt modelId="{36CA6C05-02DB-B245-AB75-BFDFA8BDEF36}" type="pres">
      <dgm:prSet presAssocID="{0932176F-E7D5-DD49-B500-AB9D86D34B19}" presName="level2Shape" presStyleLbl="node3" presStyleIdx="0" presStyleCnt="9"/>
      <dgm:spPr/>
    </dgm:pt>
    <dgm:pt modelId="{847B3A38-933F-644F-84FD-80FD98B0EEB9}" type="pres">
      <dgm:prSet presAssocID="{0932176F-E7D5-DD49-B500-AB9D86D34B19}" presName="hierChild3" presStyleCnt="0"/>
      <dgm:spPr/>
    </dgm:pt>
    <dgm:pt modelId="{D2F75BFC-144D-164A-80E6-91412D19D245}" type="pres">
      <dgm:prSet presAssocID="{DBFCE103-423C-A34B-8882-349A33939E27}" presName="Name19" presStyleLbl="parChTrans1D3" presStyleIdx="2" presStyleCnt="10"/>
      <dgm:spPr/>
    </dgm:pt>
    <dgm:pt modelId="{86E0EE1D-E37C-0746-AC28-BD49F24FB104}" type="pres">
      <dgm:prSet presAssocID="{B36B8153-3C35-C041-88B2-2065D5EE9299}" presName="Name21" presStyleCnt="0"/>
      <dgm:spPr/>
    </dgm:pt>
    <dgm:pt modelId="{93F165BC-185D-B141-858F-ABA9BF9F0BF0}" type="pres">
      <dgm:prSet presAssocID="{B36B8153-3C35-C041-88B2-2065D5EE9299}" presName="level2Shape" presStyleLbl="node3" presStyleIdx="1" presStyleCnt="9"/>
      <dgm:spPr/>
    </dgm:pt>
    <dgm:pt modelId="{1FD5F1E4-1567-C044-A97A-6784D5DD6219}" type="pres">
      <dgm:prSet presAssocID="{B36B8153-3C35-C041-88B2-2065D5EE9299}" presName="hierChild3" presStyleCnt="0"/>
      <dgm:spPr/>
    </dgm:pt>
    <dgm:pt modelId="{E8920B8B-7283-5145-AFAE-2037FE80D8CA}" type="pres">
      <dgm:prSet presAssocID="{3FA53676-37B3-DA46-9CBF-00BC4770731E}" presName="Name19" presStyleLbl="parChTrans1D3" presStyleIdx="3" presStyleCnt="10"/>
      <dgm:spPr/>
    </dgm:pt>
    <dgm:pt modelId="{8C5E9EA0-862B-6941-9E78-23212C18A4BF}" type="pres">
      <dgm:prSet presAssocID="{02415A04-5B56-B84C-A26D-E27BC535EA65}" presName="Name21" presStyleCnt="0"/>
      <dgm:spPr/>
    </dgm:pt>
    <dgm:pt modelId="{6F99E283-06D4-0543-A043-EB1BE9DAC2ED}" type="pres">
      <dgm:prSet presAssocID="{02415A04-5B56-B84C-A26D-E27BC535EA65}" presName="level2Shape" presStyleLbl="node3" presStyleIdx="2" presStyleCnt="9"/>
      <dgm:spPr/>
    </dgm:pt>
    <dgm:pt modelId="{75B54B21-72ED-9241-A44A-111159A9A2D4}" type="pres">
      <dgm:prSet presAssocID="{02415A04-5B56-B84C-A26D-E27BC535EA65}" presName="hierChild3" presStyleCnt="0"/>
      <dgm:spPr/>
    </dgm:pt>
    <dgm:pt modelId="{671FDC8C-B6E2-E44C-9886-4F732E904056}" type="pres">
      <dgm:prSet presAssocID="{0BD63180-FACC-A444-9ED7-5FA0345F3D7E}" presName="Name19" presStyleLbl="parChTrans1D2" presStyleIdx="1" presStyleCnt="4"/>
      <dgm:spPr/>
    </dgm:pt>
    <dgm:pt modelId="{D9415D32-9844-0843-ADC3-1CC709763B74}" type="pres">
      <dgm:prSet presAssocID="{DFBE6C0C-615A-9649-AC80-E17E2010080F}" presName="Name21" presStyleCnt="0"/>
      <dgm:spPr/>
    </dgm:pt>
    <dgm:pt modelId="{8E96DAD4-21DA-AD43-BD45-2A015ACC4B93}" type="pres">
      <dgm:prSet presAssocID="{DFBE6C0C-615A-9649-AC80-E17E2010080F}" presName="level2Shape" presStyleLbl="node2" presStyleIdx="0" presStyleCnt="3"/>
      <dgm:spPr/>
    </dgm:pt>
    <dgm:pt modelId="{CE7D907F-C1AF-8F4C-B1D3-525522FFECCC}" type="pres">
      <dgm:prSet presAssocID="{DFBE6C0C-615A-9649-AC80-E17E2010080F}" presName="hierChild3" presStyleCnt="0"/>
      <dgm:spPr/>
    </dgm:pt>
    <dgm:pt modelId="{8C636F49-A25B-104E-B6A0-7B1EA12BE4A7}" type="pres">
      <dgm:prSet presAssocID="{793F4636-52EE-D24C-8A15-2C3CEF38D946}" presName="Name19" presStyleLbl="parChTrans1D3" presStyleIdx="4" presStyleCnt="10"/>
      <dgm:spPr/>
    </dgm:pt>
    <dgm:pt modelId="{071E1CEB-705A-ED4E-B00C-E056026A8B1B}" type="pres">
      <dgm:prSet presAssocID="{819DDEAF-EA69-0847-B78D-5EBCE9B66145}" presName="Name21" presStyleCnt="0"/>
      <dgm:spPr/>
    </dgm:pt>
    <dgm:pt modelId="{DDA6CFE6-4FF6-6647-98E8-E6E4880F3770}" type="pres">
      <dgm:prSet presAssocID="{819DDEAF-EA69-0847-B78D-5EBCE9B66145}" presName="level2Shape" presStyleLbl="node3" presStyleIdx="3" presStyleCnt="9"/>
      <dgm:spPr/>
    </dgm:pt>
    <dgm:pt modelId="{A7ADA79D-F9C7-6C47-91C1-2BDBC0F63AD2}" type="pres">
      <dgm:prSet presAssocID="{819DDEAF-EA69-0847-B78D-5EBCE9B66145}" presName="hierChild3" presStyleCnt="0"/>
      <dgm:spPr/>
    </dgm:pt>
    <dgm:pt modelId="{3A221B23-C0E7-CF43-912B-86FCE093D26A}" type="pres">
      <dgm:prSet presAssocID="{92B7C2B9-D241-0A4A-BFCB-82ECE0136EF8}" presName="Name19" presStyleLbl="parChTrans1D3" presStyleIdx="5" presStyleCnt="10"/>
      <dgm:spPr/>
    </dgm:pt>
    <dgm:pt modelId="{DFD524CD-0AD5-DF40-949A-E785320E1C40}" type="pres">
      <dgm:prSet presAssocID="{0EC669BE-067B-F54A-922F-1A8E19CF14E7}" presName="Name21" presStyleCnt="0"/>
      <dgm:spPr/>
    </dgm:pt>
    <dgm:pt modelId="{8CE68130-725B-2E4B-B712-FCBA9E60860C}" type="pres">
      <dgm:prSet presAssocID="{0EC669BE-067B-F54A-922F-1A8E19CF14E7}" presName="level2Shape" presStyleLbl="node3" presStyleIdx="4" presStyleCnt="9"/>
      <dgm:spPr/>
    </dgm:pt>
    <dgm:pt modelId="{85CF71AB-9C2B-394F-B2E8-899BC2843ADB}" type="pres">
      <dgm:prSet presAssocID="{0EC669BE-067B-F54A-922F-1A8E19CF14E7}" presName="hierChild3" presStyleCnt="0"/>
      <dgm:spPr/>
    </dgm:pt>
    <dgm:pt modelId="{86DBAECA-D487-CE41-BAEC-BE816E6A582F}" type="pres">
      <dgm:prSet presAssocID="{A18FE693-CD58-5646-BE02-873EAF09D246}" presName="Name19" presStyleLbl="parChTrans1D3" presStyleIdx="6" presStyleCnt="10"/>
      <dgm:spPr/>
    </dgm:pt>
    <dgm:pt modelId="{6D386577-B07B-334C-B37E-7921F53D20DE}" type="pres">
      <dgm:prSet presAssocID="{58EA0A8A-E318-7240-8B46-5D7D309F4A0D}" presName="Name21" presStyleCnt="0"/>
      <dgm:spPr/>
    </dgm:pt>
    <dgm:pt modelId="{D4F1044F-3C3C-A94D-A27D-EE444674E908}" type="pres">
      <dgm:prSet presAssocID="{58EA0A8A-E318-7240-8B46-5D7D309F4A0D}" presName="level2Shape" presStyleLbl="node3" presStyleIdx="5" presStyleCnt="9"/>
      <dgm:spPr/>
    </dgm:pt>
    <dgm:pt modelId="{242546D7-4CFC-9547-8916-EB3C7BEB6A9E}" type="pres">
      <dgm:prSet presAssocID="{58EA0A8A-E318-7240-8B46-5D7D309F4A0D}" presName="hierChild3" presStyleCnt="0"/>
      <dgm:spPr/>
    </dgm:pt>
    <dgm:pt modelId="{9BF2BD38-5A81-1040-8F73-FD78CF45ACB0}" type="pres">
      <dgm:prSet presAssocID="{6B4817C5-C149-AB43-9225-27606EDDA855}" presName="Name19" presStyleLbl="parChTrans1D2" presStyleIdx="2" presStyleCnt="4"/>
      <dgm:spPr/>
    </dgm:pt>
    <dgm:pt modelId="{6B2357E0-D821-9A4A-AAA3-0CFA99D0BFCA}" type="pres">
      <dgm:prSet presAssocID="{CB77971C-1EC9-0048-B741-4694E10A8D66}" presName="Name21" presStyleCnt="0"/>
      <dgm:spPr/>
    </dgm:pt>
    <dgm:pt modelId="{70F7C604-6BB0-5C43-BE33-C52C9FEF27A3}" type="pres">
      <dgm:prSet presAssocID="{CB77971C-1EC9-0048-B741-4694E10A8D66}" presName="level2Shape" presStyleLbl="node2" presStyleIdx="1" presStyleCnt="3"/>
      <dgm:spPr/>
    </dgm:pt>
    <dgm:pt modelId="{0762D945-7AAE-7C4F-97E4-7BD129FB1385}" type="pres">
      <dgm:prSet presAssocID="{CB77971C-1EC9-0048-B741-4694E10A8D66}" presName="hierChild3" presStyleCnt="0"/>
      <dgm:spPr/>
    </dgm:pt>
    <dgm:pt modelId="{839788C4-AD58-D942-A0EF-67B3D65D70FF}" type="pres">
      <dgm:prSet presAssocID="{D02F2780-336B-E946-AFFB-707E3535FF60}" presName="Name19" presStyleLbl="parChTrans1D3" presStyleIdx="7" presStyleCnt="10"/>
      <dgm:spPr/>
    </dgm:pt>
    <dgm:pt modelId="{3F13CE18-8011-0747-92B6-214A09A87169}" type="pres">
      <dgm:prSet presAssocID="{3549BDE2-3250-514A-9BE2-D3B915F95A17}" presName="Name21" presStyleCnt="0"/>
      <dgm:spPr/>
    </dgm:pt>
    <dgm:pt modelId="{C6C836BC-3ED0-D34F-9596-275DFBC6C9CC}" type="pres">
      <dgm:prSet presAssocID="{3549BDE2-3250-514A-9BE2-D3B915F95A17}" presName="level2Shape" presStyleLbl="node3" presStyleIdx="6" presStyleCnt="9" custScaleX="185315"/>
      <dgm:spPr/>
    </dgm:pt>
    <dgm:pt modelId="{25836814-F6EE-9E43-B824-AFEF4E1C39A9}" type="pres">
      <dgm:prSet presAssocID="{3549BDE2-3250-514A-9BE2-D3B915F95A17}" presName="hierChild3" presStyleCnt="0"/>
      <dgm:spPr/>
    </dgm:pt>
    <dgm:pt modelId="{208792F8-E5FD-5349-8457-A034625E248E}" type="pres">
      <dgm:prSet presAssocID="{B1110893-3DEB-B945-85DC-7FEAA3390A34}" presName="Name19" presStyleLbl="parChTrans1D3" presStyleIdx="8" presStyleCnt="10"/>
      <dgm:spPr/>
    </dgm:pt>
    <dgm:pt modelId="{AF94D3AE-C391-D448-88AF-2BA44DF98020}" type="pres">
      <dgm:prSet presAssocID="{3EA0C6FC-37AA-AF48-B85D-9739E10BEA97}" presName="Name21" presStyleCnt="0"/>
      <dgm:spPr/>
    </dgm:pt>
    <dgm:pt modelId="{D896C92B-3841-5B4F-B4FB-B5ED727A947F}" type="pres">
      <dgm:prSet presAssocID="{3EA0C6FC-37AA-AF48-B85D-9739E10BEA97}" presName="level2Shape" presStyleLbl="node3" presStyleIdx="7" presStyleCnt="9"/>
      <dgm:spPr/>
    </dgm:pt>
    <dgm:pt modelId="{C9E47647-0842-DE43-92EF-47312861BD34}" type="pres">
      <dgm:prSet presAssocID="{3EA0C6FC-37AA-AF48-B85D-9739E10BEA97}" presName="hierChild3" presStyleCnt="0"/>
      <dgm:spPr/>
    </dgm:pt>
    <dgm:pt modelId="{A72F6B1D-5D50-094C-81F5-89CB772B3CE5}" type="pres">
      <dgm:prSet presAssocID="{AAD81BC7-854F-0944-BBCF-BA7ED85875D7}" presName="Name19" presStyleLbl="parChTrans1D2" presStyleIdx="3" presStyleCnt="4"/>
      <dgm:spPr/>
    </dgm:pt>
    <dgm:pt modelId="{67F5F14A-5A0F-F243-8E7E-5E6CFCEF7EEE}" type="pres">
      <dgm:prSet presAssocID="{DE957FD1-18D4-5A4B-8CBF-6D1C0263828F}" presName="Name21" presStyleCnt="0"/>
      <dgm:spPr/>
    </dgm:pt>
    <dgm:pt modelId="{9F987172-FA79-1F42-97C7-A77BB91A34FE}" type="pres">
      <dgm:prSet presAssocID="{DE957FD1-18D4-5A4B-8CBF-6D1C0263828F}" presName="level2Shape" presStyleLbl="node2" presStyleIdx="2" presStyleCnt="3"/>
      <dgm:spPr/>
    </dgm:pt>
    <dgm:pt modelId="{D3B3D8D2-8E78-2A42-BB46-A900A5D01418}" type="pres">
      <dgm:prSet presAssocID="{DE957FD1-18D4-5A4B-8CBF-6D1C0263828F}" presName="hierChild3" presStyleCnt="0"/>
      <dgm:spPr/>
    </dgm:pt>
    <dgm:pt modelId="{31FAC2A1-C2CD-8345-8129-FB7A91972BFA}" type="pres">
      <dgm:prSet presAssocID="{F23735E3-D557-3B4E-A37E-916E144B82CE}" presName="Name19" presStyleLbl="parChTrans1D3" presStyleIdx="9" presStyleCnt="10"/>
      <dgm:spPr/>
    </dgm:pt>
    <dgm:pt modelId="{6265051E-E618-C144-B96E-1FB018460B66}" type="pres">
      <dgm:prSet presAssocID="{ADD386EA-00F6-DF42-B7A1-15270477A698}" presName="Name21" presStyleCnt="0"/>
      <dgm:spPr/>
    </dgm:pt>
    <dgm:pt modelId="{3A1FA2EC-4EF4-984B-87AD-361FEF620299}" type="pres">
      <dgm:prSet presAssocID="{ADD386EA-00F6-DF42-B7A1-15270477A698}" presName="level2Shape" presStyleLbl="node3" presStyleIdx="8" presStyleCnt="9"/>
      <dgm:spPr/>
    </dgm:pt>
    <dgm:pt modelId="{9268108C-1E32-D948-93B9-86943C7FDE1B}" type="pres">
      <dgm:prSet presAssocID="{ADD386EA-00F6-DF42-B7A1-15270477A698}" presName="hierChild3" presStyleCnt="0"/>
      <dgm:spPr/>
    </dgm:pt>
    <dgm:pt modelId="{920E9C66-5A65-0540-AF71-D7CFBC308E59}" type="pres">
      <dgm:prSet presAssocID="{41A489BD-5006-E941-AEBE-1A808FF9DC73}" presName="bgShapesFlow" presStyleCnt="0"/>
      <dgm:spPr/>
    </dgm:pt>
  </dgm:ptLst>
  <dgm:cxnLst>
    <dgm:cxn modelId="{74C42600-342E-1D49-85DD-A9476958875D}" type="presOf" srcId="{DBFCE103-423C-A34B-8882-349A33939E27}" destId="{D2F75BFC-144D-164A-80E6-91412D19D245}" srcOrd="0" destOrd="0" presId="urn:microsoft.com/office/officeart/2005/8/layout/hierarchy6"/>
    <dgm:cxn modelId="{6FDC4103-821D-E54A-8493-C8BBA810AF1C}" type="presOf" srcId="{A18FE693-CD58-5646-BE02-873EAF09D246}" destId="{86DBAECA-D487-CE41-BAEC-BE816E6A582F}" srcOrd="0" destOrd="0" presId="urn:microsoft.com/office/officeart/2005/8/layout/hierarchy6"/>
    <dgm:cxn modelId="{F8F5550F-6D0F-8140-B05F-9F644C4D1382}" type="presOf" srcId="{92B7C2B9-D241-0A4A-BFCB-82ECE0136EF8}" destId="{3A221B23-C0E7-CF43-912B-86FCE093D26A}" srcOrd="0" destOrd="0" presId="urn:microsoft.com/office/officeart/2005/8/layout/hierarchy6"/>
    <dgm:cxn modelId="{8E517115-0D9B-A149-8DD8-CC916A5FDE66}" srcId="{49BCFF0C-CA2D-0E41-9E50-32B4B6D2A7E2}" destId="{DE957FD1-18D4-5A4B-8CBF-6D1C0263828F}" srcOrd="3" destOrd="0" parTransId="{AAD81BC7-854F-0944-BBCF-BA7ED85875D7}" sibTransId="{DC8E82F4-BDDE-A441-A88B-580B8742074A}"/>
    <dgm:cxn modelId="{53441B22-7951-504B-AB6F-DBAD875DD972}" type="presOf" srcId="{49BCFF0C-CA2D-0E41-9E50-32B4B6D2A7E2}" destId="{65174C70-1DCA-7D41-904D-D9BD213EE60A}" srcOrd="0" destOrd="0" presId="urn:microsoft.com/office/officeart/2005/8/layout/hierarchy6"/>
    <dgm:cxn modelId="{017E5D26-D1A8-3F44-9BF9-9C493E2EEE1B}" type="presOf" srcId="{58EA0A8A-E318-7240-8B46-5D7D309F4A0D}" destId="{D4F1044F-3C3C-A94D-A27D-EE444674E908}" srcOrd="0" destOrd="0" presId="urn:microsoft.com/office/officeart/2005/8/layout/hierarchy6"/>
    <dgm:cxn modelId="{46FAD728-6935-564A-9D3E-3D3EEDE32724}" type="presOf" srcId="{14405EF0-FB24-8F48-B4AE-2AB8DEA3A65B}" destId="{5F655474-5E49-454B-9A0F-CC9EB7A13B6B}" srcOrd="0" destOrd="0" presId="urn:microsoft.com/office/officeart/2005/8/layout/hierarchy6"/>
    <dgm:cxn modelId="{6B4CDE2D-BB1A-5B46-AACF-772E89AACF2A}" srcId="{49BCFF0C-CA2D-0E41-9E50-32B4B6D2A7E2}" destId="{1DF04D8E-90F8-CD4D-9D6B-398DAE4FA331}" srcOrd="0" destOrd="0" parTransId="{14405EF0-FB24-8F48-B4AE-2AB8DEA3A65B}" sibTransId="{AEFBCE28-7C17-3846-918E-EC3E4E53EF8F}"/>
    <dgm:cxn modelId="{E4699936-2527-4C41-9EFA-D979A4CE9D7A}" srcId="{41A489BD-5006-E941-AEBE-1A808FF9DC73}" destId="{49BCFF0C-CA2D-0E41-9E50-32B4B6D2A7E2}" srcOrd="0" destOrd="0" parTransId="{2545CD5D-22E1-2D4D-8913-42B492AED86E}" sibTransId="{A19EA571-5E2A-5444-8C01-08FF5503C42E}"/>
    <dgm:cxn modelId="{F88A2C3D-9BC5-AB46-B4EB-CC552093EB3E}" srcId="{DFBE6C0C-615A-9649-AC80-E17E2010080F}" destId="{0EC669BE-067B-F54A-922F-1A8E19CF14E7}" srcOrd="1" destOrd="0" parTransId="{92B7C2B9-D241-0A4A-BFCB-82ECE0136EF8}" sibTransId="{BFC9728B-FE7A-984D-B87C-FA9A0690C3E5}"/>
    <dgm:cxn modelId="{07597B43-4168-1B4F-8E88-9A52EB5DA0A8}" srcId="{DE957FD1-18D4-5A4B-8CBF-6D1C0263828F}" destId="{ADD386EA-00F6-DF42-B7A1-15270477A698}" srcOrd="0" destOrd="0" parTransId="{F23735E3-D557-3B4E-A37E-916E144B82CE}" sibTransId="{A8D8CC6A-37EE-A54F-BC19-7099F79197A6}"/>
    <dgm:cxn modelId="{4B042B46-FAD6-634F-8E79-95D77ECF3538}" type="presOf" srcId="{03869579-54D4-9743-B8ED-DBDB18B11982}" destId="{6E518780-DB6F-004D-B5C8-6175DB1A24A6}" srcOrd="0" destOrd="0" presId="urn:microsoft.com/office/officeart/2005/8/layout/hierarchy6"/>
    <dgm:cxn modelId="{58E62D46-C34C-2748-8893-586C83E74333}" type="presOf" srcId="{F23735E3-D557-3B4E-A37E-916E144B82CE}" destId="{31FAC2A1-C2CD-8345-8129-FB7A91972BFA}" srcOrd="0" destOrd="0" presId="urn:microsoft.com/office/officeart/2005/8/layout/hierarchy6"/>
    <dgm:cxn modelId="{550E9646-CE6E-DD48-AED6-071167958A7A}" type="presOf" srcId="{DE957FD1-18D4-5A4B-8CBF-6D1C0263828F}" destId="{9F987172-FA79-1F42-97C7-A77BB91A34FE}" srcOrd="0" destOrd="0" presId="urn:microsoft.com/office/officeart/2005/8/layout/hierarchy6"/>
    <dgm:cxn modelId="{930AC246-5443-BB46-A6D8-A434FAE480A5}" type="presOf" srcId="{AAD81BC7-854F-0944-BBCF-BA7ED85875D7}" destId="{A72F6B1D-5D50-094C-81F5-89CB772B3CE5}" srcOrd="0" destOrd="0" presId="urn:microsoft.com/office/officeart/2005/8/layout/hierarchy6"/>
    <dgm:cxn modelId="{AA423762-3F7B-F545-9B02-36C72FD722D1}" srcId="{DFBE6C0C-615A-9649-AC80-E17E2010080F}" destId="{819DDEAF-EA69-0847-B78D-5EBCE9B66145}" srcOrd="0" destOrd="0" parTransId="{793F4636-52EE-D24C-8A15-2C3CEF38D946}" sibTransId="{9B73A77D-C2C1-2C4A-841F-971CBF8ED4FE}"/>
    <dgm:cxn modelId="{FB553B69-997F-8B46-A85E-6DC45A83C703}" srcId="{1DF04D8E-90F8-CD4D-9D6B-398DAE4FA331}" destId="{E03B8258-7F07-BA44-9A86-7752590892A0}" srcOrd="0" destOrd="0" parTransId="{C85B2E3A-200B-F74E-BD1F-F216ECDE2E9F}" sibTransId="{DD164280-6731-7B45-9C19-472659835F42}"/>
    <dgm:cxn modelId="{E932396B-34E5-5A4D-A588-25C613D8B333}" srcId="{1DF04D8E-90F8-CD4D-9D6B-398DAE4FA331}" destId="{B36B8153-3C35-C041-88B2-2065D5EE9299}" srcOrd="2" destOrd="0" parTransId="{DBFCE103-423C-A34B-8882-349A33939E27}" sibTransId="{1C155C43-996A-FD4F-8E1D-B105C200F402}"/>
    <dgm:cxn modelId="{B6BD6B6E-6E66-7548-BF77-679EEEC06217}" type="presOf" srcId="{E03B8258-7F07-BA44-9A86-7752590892A0}" destId="{B9766E4D-A585-2849-AC86-CE4A9F31DE49}" srcOrd="0" destOrd="0" presId="urn:microsoft.com/office/officeart/2005/8/layout/hierarchy6"/>
    <dgm:cxn modelId="{A9179072-2CEA-5847-B3C6-A44D31CA213B}" type="presOf" srcId="{793F4636-52EE-D24C-8A15-2C3CEF38D946}" destId="{8C636F49-A25B-104E-B6A0-7B1EA12BE4A7}" srcOrd="0" destOrd="0" presId="urn:microsoft.com/office/officeart/2005/8/layout/hierarchy6"/>
    <dgm:cxn modelId="{530B497D-AEAA-4541-B051-DECADF250637}" type="presOf" srcId="{ADD386EA-00F6-DF42-B7A1-15270477A698}" destId="{3A1FA2EC-4EF4-984B-87AD-361FEF620299}" srcOrd="0" destOrd="0" presId="urn:microsoft.com/office/officeart/2005/8/layout/hierarchy6"/>
    <dgm:cxn modelId="{90CCC97E-210D-594D-8D85-FA59093BD319}" srcId="{CB77971C-1EC9-0048-B741-4694E10A8D66}" destId="{3549BDE2-3250-514A-9BE2-D3B915F95A17}" srcOrd="0" destOrd="0" parTransId="{D02F2780-336B-E946-AFFB-707E3535FF60}" sibTransId="{0E54F01A-4F6C-4F45-8784-801811E5023E}"/>
    <dgm:cxn modelId="{E78D6E83-EE75-E94D-BF21-9792915B5019}" srcId="{DFBE6C0C-615A-9649-AC80-E17E2010080F}" destId="{58EA0A8A-E318-7240-8B46-5D7D309F4A0D}" srcOrd="2" destOrd="0" parTransId="{A18FE693-CD58-5646-BE02-873EAF09D246}" sibTransId="{5DC1B1B9-7E05-914E-96A2-36ACF4F1A96D}"/>
    <dgm:cxn modelId="{DA893988-0560-EF48-B2C3-5F790B73A87D}" srcId="{49BCFF0C-CA2D-0E41-9E50-32B4B6D2A7E2}" destId="{CB77971C-1EC9-0048-B741-4694E10A8D66}" srcOrd="2" destOrd="0" parTransId="{6B4817C5-C149-AB43-9225-27606EDDA855}" sibTransId="{388405B3-86EB-E242-9B3A-9A91D275928C}"/>
    <dgm:cxn modelId="{FDDE8A89-8D9B-D74B-A45A-D33CAE4AD31A}" type="presOf" srcId="{819DDEAF-EA69-0847-B78D-5EBCE9B66145}" destId="{DDA6CFE6-4FF6-6647-98E8-E6E4880F3770}" srcOrd="0" destOrd="0" presId="urn:microsoft.com/office/officeart/2005/8/layout/hierarchy6"/>
    <dgm:cxn modelId="{449DA1A3-10EF-374F-9E37-8ABC299530FE}" type="presOf" srcId="{3EA0C6FC-37AA-AF48-B85D-9739E10BEA97}" destId="{D896C92B-3841-5B4F-B4FB-B5ED727A947F}" srcOrd="0" destOrd="0" presId="urn:microsoft.com/office/officeart/2005/8/layout/hierarchy6"/>
    <dgm:cxn modelId="{5A8B5CAE-4789-A247-B822-F751532E0404}" type="presOf" srcId="{0932176F-E7D5-DD49-B500-AB9D86D34B19}" destId="{36CA6C05-02DB-B245-AB75-BFDFA8BDEF36}" srcOrd="0" destOrd="0" presId="urn:microsoft.com/office/officeart/2005/8/layout/hierarchy6"/>
    <dgm:cxn modelId="{C5FFA3AE-8A80-0E46-AE29-7C4A6A673D57}" type="presOf" srcId="{0BD63180-FACC-A444-9ED7-5FA0345F3D7E}" destId="{671FDC8C-B6E2-E44C-9886-4F732E904056}" srcOrd="0" destOrd="0" presId="urn:microsoft.com/office/officeart/2005/8/layout/hierarchy6"/>
    <dgm:cxn modelId="{8DF02DC1-9E88-A741-8FCE-60C58215EF31}" type="presOf" srcId="{3FA53676-37B3-DA46-9CBF-00BC4770731E}" destId="{E8920B8B-7283-5145-AFAE-2037FE80D8CA}" srcOrd="0" destOrd="0" presId="urn:microsoft.com/office/officeart/2005/8/layout/hierarchy6"/>
    <dgm:cxn modelId="{F50941C1-FFC9-C947-B90F-380E6BA281DC}" type="presOf" srcId="{1DF04D8E-90F8-CD4D-9D6B-398DAE4FA331}" destId="{723C41A4-AE36-6742-83E9-14863466B692}" srcOrd="0" destOrd="0" presId="urn:microsoft.com/office/officeart/2005/8/layout/hierarchy6"/>
    <dgm:cxn modelId="{78BF1ACB-18FE-1F48-94F5-81DAF7D6589E}" type="presOf" srcId="{D02F2780-336B-E946-AFFB-707E3535FF60}" destId="{839788C4-AD58-D942-A0EF-67B3D65D70FF}" srcOrd="0" destOrd="0" presId="urn:microsoft.com/office/officeart/2005/8/layout/hierarchy6"/>
    <dgm:cxn modelId="{228995CB-10E2-8843-943C-AF2FC384E9C9}" type="presOf" srcId="{DFBE6C0C-615A-9649-AC80-E17E2010080F}" destId="{8E96DAD4-21DA-AD43-BD45-2A015ACC4B93}" srcOrd="0" destOrd="0" presId="urn:microsoft.com/office/officeart/2005/8/layout/hierarchy6"/>
    <dgm:cxn modelId="{C68FE0CB-38D0-5E44-A6C7-8557A373D9E3}" type="presOf" srcId="{0EC669BE-067B-F54A-922F-1A8E19CF14E7}" destId="{8CE68130-725B-2E4B-B712-FCBA9E60860C}" srcOrd="0" destOrd="0" presId="urn:microsoft.com/office/officeart/2005/8/layout/hierarchy6"/>
    <dgm:cxn modelId="{E66986CC-6842-304E-9321-C7A1C6B6A20C}" type="presOf" srcId="{B36B8153-3C35-C041-88B2-2065D5EE9299}" destId="{93F165BC-185D-B141-858F-ABA9BF9F0BF0}" srcOrd="0" destOrd="0" presId="urn:microsoft.com/office/officeart/2005/8/layout/hierarchy6"/>
    <dgm:cxn modelId="{66F891D1-7F1B-8846-A04A-334CA693BDB2}" srcId="{49BCFF0C-CA2D-0E41-9E50-32B4B6D2A7E2}" destId="{DFBE6C0C-615A-9649-AC80-E17E2010080F}" srcOrd="1" destOrd="0" parTransId="{0BD63180-FACC-A444-9ED7-5FA0345F3D7E}" sibTransId="{DCB7DF61-9897-624A-91CC-21520E27C812}"/>
    <dgm:cxn modelId="{B5B1E5D2-5C09-9C4F-96E3-1A9E94607803}" type="presOf" srcId="{6B4817C5-C149-AB43-9225-27606EDDA855}" destId="{9BF2BD38-5A81-1040-8F73-FD78CF45ACB0}" srcOrd="0" destOrd="0" presId="urn:microsoft.com/office/officeart/2005/8/layout/hierarchy6"/>
    <dgm:cxn modelId="{58A8CCD8-B96E-8C4B-A5A2-C96C59C61F89}" type="presOf" srcId="{B1110893-3DEB-B945-85DC-7FEAA3390A34}" destId="{208792F8-E5FD-5349-8457-A034625E248E}" srcOrd="0" destOrd="0" presId="urn:microsoft.com/office/officeart/2005/8/layout/hierarchy6"/>
    <dgm:cxn modelId="{726D8CDB-9A19-D441-8922-BDA34C60E7F9}" srcId="{1DF04D8E-90F8-CD4D-9D6B-398DAE4FA331}" destId="{0932176F-E7D5-DD49-B500-AB9D86D34B19}" srcOrd="1" destOrd="0" parTransId="{03869579-54D4-9743-B8ED-DBDB18B11982}" sibTransId="{C25255D1-0DBB-9546-B8C0-B23FE132C3DF}"/>
    <dgm:cxn modelId="{CF64D6E7-37FA-6A4B-A9EC-7800662D962A}" type="presOf" srcId="{3549BDE2-3250-514A-9BE2-D3B915F95A17}" destId="{C6C836BC-3ED0-D34F-9596-275DFBC6C9CC}" srcOrd="0" destOrd="0" presId="urn:microsoft.com/office/officeart/2005/8/layout/hierarchy6"/>
    <dgm:cxn modelId="{D23A1DE9-55D6-F445-9613-FA9BE1506511}" srcId="{1DF04D8E-90F8-CD4D-9D6B-398DAE4FA331}" destId="{02415A04-5B56-B84C-A26D-E27BC535EA65}" srcOrd="3" destOrd="0" parTransId="{3FA53676-37B3-DA46-9CBF-00BC4770731E}" sibTransId="{ED154E62-4200-BB43-AF9A-B81D73C50E39}"/>
    <dgm:cxn modelId="{648784ED-9FBE-8144-A95D-5C64B27E779A}" srcId="{CB77971C-1EC9-0048-B741-4694E10A8D66}" destId="{3EA0C6FC-37AA-AF48-B85D-9739E10BEA97}" srcOrd="1" destOrd="0" parTransId="{B1110893-3DEB-B945-85DC-7FEAA3390A34}" sibTransId="{BEB34CBD-236B-014E-B245-22C12BADBCA9}"/>
    <dgm:cxn modelId="{F45038F1-9CA0-1E42-848C-CE76E99C7739}" type="presOf" srcId="{C85B2E3A-200B-F74E-BD1F-F216ECDE2E9F}" destId="{8194733A-8A5E-564D-B55E-D31B04B3FA53}" srcOrd="0" destOrd="0" presId="urn:microsoft.com/office/officeart/2005/8/layout/hierarchy6"/>
    <dgm:cxn modelId="{5F1729F6-A036-6E4F-94EE-07CFFCE9A247}" type="presOf" srcId="{CB77971C-1EC9-0048-B741-4694E10A8D66}" destId="{70F7C604-6BB0-5C43-BE33-C52C9FEF27A3}" srcOrd="0" destOrd="0" presId="urn:microsoft.com/office/officeart/2005/8/layout/hierarchy6"/>
    <dgm:cxn modelId="{7EF22CFA-07A4-DF42-A8EC-7ADBE9415C6D}" type="presOf" srcId="{02415A04-5B56-B84C-A26D-E27BC535EA65}" destId="{6F99E283-06D4-0543-A043-EB1BE9DAC2ED}" srcOrd="0" destOrd="0" presId="urn:microsoft.com/office/officeart/2005/8/layout/hierarchy6"/>
    <dgm:cxn modelId="{6AF9DBFE-417F-EC4A-A192-A6EB625D84E8}" type="presOf" srcId="{41A489BD-5006-E941-AEBE-1A808FF9DC73}" destId="{36032EFC-721C-524D-89DD-479DE0A83CE2}" srcOrd="0" destOrd="0" presId="urn:microsoft.com/office/officeart/2005/8/layout/hierarchy6"/>
    <dgm:cxn modelId="{4A0F8A28-37EC-0B47-B6B7-A63D0B36AA9D}" type="presParOf" srcId="{36032EFC-721C-524D-89DD-479DE0A83CE2}" destId="{A0D70AD8-DB9A-AC40-B745-95AC0734EF3C}" srcOrd="0" destOrd="0" presId="urn:microsoft.com/office/officeart/2005/8/layout/hierarchy6"/>
    <dgm:cxn modelId="{C0C3DB24-055F-B543-BBFE-224D73BEF6A1}" type="presParOf" srcId="{A0D70AD8-DB9A-AC40-B745-95AC0734EF3C}" destId="{FE2FEE78-5492-C641-8EFE-2FC612B005E1}" srcOrd="0" destOrd="0" presId="urn:microsoft.com/office/officeart/2005/8/layout/hierarchy6"/>
    <dgm:cxn modelId="{C2CFB913-9345-1448-90EC-CFAC18001564}" type="presParOf" srcId="{FE2FEE78-5492-C641-8EFE-2FC612B005E1}" destId="{A9E877F9-AE1A-D547-88D0-6326BF5F63DE}" srcOrd="0" destOrd="0" presId="urn:microsoft.com/office/officeart/2005/8/layout/hierarchy6"/>
    <dgm:cxn modelId="{610F8656-93E3-7B4C-930E-1E680290DA96}" type="presParOf" srcId="{A9E877F9-AE1A-D547-88D0-6326BF5F63DE}" destId="{65174C70-1DCA-7D41-904D-D9BD213EE60A}" srcOrd="0" destOrd="0" presId="urn:microsoft.com/office/officeart/2005/8/layout/hierarchy6"/>
    <dgm:cxn modelId="{A0515CD3-C5D8-964D-9147-A52C402F796F}" type="presParOf" srcId="{A9E877F9-AE1A-D547-88D0-6326BF5F63DE}" destId="{839C0885-E92B-7548-99E1-01CC5C36D1CF}" srcOrd="1" destOrd="0" presId="urn:microsoft.com/office/officeart/2005/8/layout/hierarchy6"/>
    <dgm:cxn modelId="{93BA0EB9-8E5D-4A48-8316-AF51DB427BCC}" type="presParOf" srcId="{839C0885-E92B-7548-99E1-01CC5C36D1CF}" destId="{5F655474-5E49-454B-9A0F-CC9EB7A13B6B}" srcOrd="0" destOrd="0" presId="urn:microsoft.com/office/officeart/2005/8/layout/hierarchy6"/>
    <dgm:cxn modelId="{F0783680-FA2E-0C40-B0B1-E0ABFCDDDE9B}" type="presParOf" srcId="{839C0885-E92B-7548-99E1-01CC5C36D1CF}" destId="{C0C416C0-5D0F-234B-80C1-5D3FC6138CB5}" srcOrd="1" destOrd="0" presId="urn:microsoft.com/office/officeart/2005/8/layout/hierarchy6"/>
    <dgm:cxn modelId="{6FABE69E-9582-4241-AB3C-61C23516EE72}" type="presParOf" srcId="{C0C416C0-5D0F-234B-80C1-5D3FC6138CB5}" destId="{723C41A4-AE36-6742-83E9-14863466B692}" srcOrd="0" destOrd="0" presId="urn:microsoft.com/office/officeart/2005/8/layout/hierarchy6"/>
    <dgm:cxn modelId="{7505261D-341F-9943-82CB-3CDED27C74CC}" type="presParOf" srcId="{C0C416C0-5D0F-234B-80C1-5D3FC6138CB5}" destId="{525CE737-0004-B748-AFD9-2E58EB2D1BFC}" srcOrd="1" destOrd="0" presId="urn:microsoft.com/office/officeart/2005/8/layout/hierarchy6"/>
    <dgm:cxn modelId="{5C50AA87-3DF0-A14D-A652-2DC94B2C81FD}" type="presParOf" srcId="{525CE737-0004-B748-AFD9-2E58EB2D1BFC}" destId="{8194733A-8A5E-564D-B55E-D31B04B3FA53}" srcOrd="0" destOrd="0" presId="urn:microsoft.com/office/officeart/2005/8/layout/hierarchy6"/>
    <dgm:cxn modelId="{64382928-6D0C-0C41-A139-5D48A3934966}" type="presParOf" srcId="{525CE737-0004-B748-AFD9-2E58EB2D1BFC}" destId="{B5C0EE4F-3367-554A-BB07-A6607EDA7D80}" srcOrd="1" destOrd="0" presId="urn:microsoft.com/office/officeart/2005/8/layout/hierarchy6"/>
    <dgm:cxn modelId="{AF8A0C58-1AC0-FE40-8570-DB7333956035}" type="presParOf" srcId="{B5C0EE4F-3367-554A-BB07-A6607EDA7D80}" destId="{B9766E4D-A585-2849-AC86-CE4A9F31DE49}" srcOrd="0" destOrd="0" presId="urn:microsoft.com/office/officeart/2005/8/layout/hierarchy6"/>
    <dgm:cxn modelId="{3C5C6EB8-3F59-454C-832E-3E98C487DB91}" type="presParOf" srcId="{B5C0EE4F-3367-554A-BB07-A6607EDA7D80}" destId="{BD181099-E208-3343-A151-0F29E896D796}" srcOrd="1" destOrd="0" presId="urn:microsoft.com/office/officeart/2005/8/layout/hierarchy6"/>
    <dgm:cxn modelId="{B5546733-6254-2A40-B3E1-88F77DC1786D}" type="presParOf" srcId="{525CE737-0004-B748-AFD9-2E58EB2D1BFC}" destId="{6E518780-DB6F-004D-B5C8-6175DB1A24A6}" srcOrd="2" destOrd="0" presId="urn:microsoft.com/office/officeart/2005/8/layout/hierarchy6"/>
    <dgm:cxn modelId="{A4857E33-B46B-C648-9AC3-8DD1AD604C28}" type="presParOf" srcId="{525CE737-0004-B748-AFD9-2E58EB2D1BFC}" destId="{B82A3846-18A2-AF44-BBC4-1FF80DDE6C06}" srcOrd="3" destOrd="0" presId="urn:microsoft.com/office/officeart/2005/8/layout/hierarchy6"/>
    <dgm:cxn modelId="{EED75D4D-F055-A048-B0C0-1555B3B18C4F}" type="presParOf" srcId="{B82A3846-18A2-AF44-BBC4-1FF80DDE6C06}" destId="{36CA6C05-02DB-B245-AB75-BFDFA8BDEF36}" srcOrd="0" destOrd="0" presId="urn:microsoft.com/office/officeart/2005/8/layout/hierarchy6"/>
    <dgm:cxn modelId="{92D70A13-ED36-5A4C-A929-2BB356514850}" type="presParOf" srcId="{B82A3846-18A2-AF44-BBC4-1FF80DDE6C06}" destId="{847B3A38-933F-644F-84FD-80FD98B0EEB9}" srcOrd="1" destOrd="0" presId="urn:microsoft.com/office/officeart/2005/8/layout/hierarchy6"/>
    <dgm:cxn modelId="{038BFD83-4D73-B745-AF4D-3B129F0CC20C}" type="presParOf" srcId="{525CE737-0004-B748-AFD9-2E58EB2D1BFC}" destId="{D2F75BFC-144D-164A-80E6-91412D19D245}" srcOrd="4" destOrd="0" presId="urn:microsoft.com/office/officeart/2005/8/layout/hierarchy6"/>
    <dgm:cxn modelId="{3DD40441-A7C5-CC49-940A-2A38A3093DE6}" type="presParOf" srcId="{525CE737-0004-B748-AFD9-2E58EB2D1BFC}" destId="{86E0EE1D-E37C-0746-AC28-BD49F24FB104}" srcOrd="5" destOrd="0" presId="urn:microsoft.com/office/officeart/2005/8/layout/hierarchy6"/>
    <dgm:cxn modelId="{FE642342-78E6-FC42-A341-680484B50E88}" type="presParOf" srcId="{86E0EE1D-E37C-0746-AC28-BD49F24FB104}" destId="{93F165BC-185D-B141-858F-ABA9BF9F0BF0}" srcOrd="0" destOrd="0" presId="urn:microsoft.com/office/officeart/2005/8/layout/hierarchy6"/>
    <dgm:cxn modelId="{CB447012-D762-6842-91CD-315A82B0325C}" type="presParOf" srcId="{86E0EE1D-E37C-0746-AC28-BD49F24FB104}" destId="{1FD5F1E4-1567-C044-A97A-6784D5DD6219}" srcOrd="1" destOrd="0" presId="urn:microsoft.com/office/officeart/2005/8/layout/hierarchy6"/>
    <dgm:cxn modelId="{3FCD27EE-A4C0-2641-BD6F-274F7A5FA91F}" type="presParOf" srcId="{525CE737-0004-B748-AFD9-2E58EB2D1BFC}" destId="{E8920B8B-7283-5145-AFAE-2037FE80D8CA}" srcOrd="6" destOrd="0" presId="urn:microsoft.com/office/officeart/2005/8/layout/hierarchy6"/>
    <dgm:cxn modelId="{93839727-6C0F-934E-B391-08F7DB82A79C}" type="presParOf" srcId="{525CE737-0004-B748-AFD9-2E58EB2D1BFC}" destId="{8C5E9EA0-862B-6941-9E78-23212C18A4BF}" srcOrd="7" destOrd="0" presId="urn:microsoft.com/office/officeart/2005/8/layout/hierarchy6"/>
    <dgm:cxn modelId="{EA0929BE-11BD-334A-8817-F6546917C6EE}" type="presParOf" srcId="{8C5E9EA0-862B-6941-9E78-23212C18A4BF}" destId="{6F99E283-06D4-0543-A043-EB1BE9DAC2ED}" srcOrd="0" destOrd="0" presId="urn:microsoft.com/office/officeart/2005/8/layout/hierarchy6"/>
    <dgm:cxn modelId="{87B7ACE6-4875-8348-9A36-0AA90BBCAF05}" type="presParOf" srcId="{8C5E9EA0-862B-6941-9E78-23212C18A4BF}" destId="{75B54B21-72ED-9241-A44A-111159A9A2D4}" srcOrd="1" destOrd="0" presId="urn:microsoft.com/office/officeart/2005/8/layout/hierarchy6"/>
    <dgm:cxn modelId="{B754FF01-DA1D-694A-B682-ED0FACE575BE}" type="presParOf" srcId="{839C0885-E92B-7548-99E1-01CC5C36D1CF}" destId="{671FDC8C-B6E2-E44C-9886-4F732E904056}" srcOrd="2" destOrd="0" presId="urn:microsoft.com/office/officeart/2005/8/layout/hierarchy6"/>
    <dgm:cxn modelId="{15FD84BA-34F3-9348-A3B7-225A6C7D95F4}" type="presParOf" srcId="{839C0885-E92B-7548-99E1-01CC5C36D1CF}" destId="{D9415D32-9844-0843-ADC3-1CC709763B74}" srcOrd="3" destOrd="0" presId="urn:microsoft.com/office/officeart/2005/8/layout/hierarchy6"/>
    <dgm:cxn modelId="{2C395210-5FD0-D24B-96C1-E1B7992BC274}" type="presParOf" srcId="{D9415D32-9844-0843-ADC3-1CC709763B74}" destId="{8E96DAD4-21DA-AD43-BD45-2A015ACC4B93}" srcOrd="0" destOrd="0" presId="urn:microsoft.com/office/officeart/2005/8/layout/hierarchy6"/>
    <dgm:cxn modelId="{EA416178-5783-7741-8731-878C639F503D}" type="presParOf" srcId="{D9415D32-9844-0843-ADC3-1CC709763B74}" destId="{CE7D907F-C1AF-8F4C-B1D3-525522FFECCC}" srcOrd="1" destOrd="0" presId="urn:microsoft.com/office/officeart/2005/8/layout/hierarchy6"/>
    <dgm:cxn modelId="{10E901BE-8583-7040-B885-6D9D6F119BDC}" type="presParOf" srcId="{CE7D907F-C1AF-8F4C-B1D3-525522FFECCC}" destId="{8C636F49-A25B-104E-B6A0-7B1EA12BE4A7}" srcOrd="0" destOrd="0" presId="urn:microsoft.com/office/officeart/2005/8/layout/hierarchy6"/>
    <dgm:cxn modelId="{64B0DCFB-0A94-A248-82BA-F1EED109F6C6}" type="presParOf" srcId="{CE7D907F-C1AF-8F4C-B1D3-525522FFECCC}" destId="{071E1CEB-705A-ED4E-B00C-E056026A8B1B}" srcOrd="1" destOrd="0" presId="urn:microsoft.com/office/officeart/2005/8/layout/hierarchy6"/>
    <dgm:cxn modelId="{EC9A4968-4757-BE4F-BBBC-91EC29BF212B}" type="presParOf" srcId="{071E1CEB-705A-ED4E-B00C-E056026A8B1B}" destId="{DDA6CFE6-4FF6-6647-98E8-E6E4880F3770}" srcOrd="0" destOrd="0" presId="urn:microsoft.com/office/officeart/2005/8/layout/hierarchy6"/>
    <dgm:cxn modelId="{90445D2C-92AA-C146-9CD0-B3030299B9ED}" type="presParOf" srcId="{071E1CEB-705A-ED4E-B00C-E056026A8B1B}" destId="{A7ADA79D-F9C7-6C47-91C1-2BDBC0F63AD2}" srcOrd="1" destOrd="0" presId="urn:microsoft.com/office/officeart/2005/8/layout/hierarchy6"/>
    <dgm:cxn modelId="{306B1D79-679A-DE4E-841F-7AD2538E8013}" type="presParOf" srcId="{CE7D907F-C1AF-8F4C-B1D3-525522FFECCC}" destId="{3A221B23-C0E7-CF43-912B-86FCE093D26A}" srcOrd="2" destOrd="0" presId="urn:microsoft.com/office/officeart/2005/8/layout/hierarchy6"/>
    <dgm:cxn modelId="{2CA9DCC3-6BA3-4645-A578-290DB4527074}" type="presParOf" srcId="{CE7D907F-C1AF-8F4C-B1D3-525522FFECCC}" destId="{DFD524CD-0AD5-DF40-949A-E785320E1C40}" srcOrd="3" destOrd="0" presId="urn:microsoft.com/office/officeart/2005/8/layout/hierarchy6"/>
    <dgm:cxn modelId="{24FF1E16-85A4-3940-8485-63BD942A90AB}" type="presParOf" srcId="{DFD524CD-0AD5-DF40-949A-E785320E1C40}" destId="{8CE68130-725B-2E4B-B712-FCBA9E60860C}" srcOrd="0" destOrd="0" presId="urn:microsoft.com/office/officeart/2005/8/layout/hierarchy6"/>
    <dgm:cxn modelId="{B83FFE0B-D021-BD42-8A9A-2F70D5126E06}" type="presParOf" srcId="{DFD524CD-0AD5-DF40-949A-E785320E1C40}" destId="{85CF71AB-9C2B-394F-B2E8-899BC2843ADB}" srcOrd="1" destOrd="0" presId="urn:microsoft.com/office/officeart/2005/8/layout/hierarchy6"/>
    <dgm:cxn modelId="{FA82AD6E-2B86-4A45-91F3-EACF00848BA4}" type="presParOf" srcId="{CE7D907F-C1AF-8F4C-B1D3-525522FFECCC}" destId="{86DBAECA-D487-CE41-BAEC-BE816E6A582F}" srcOrd="4" destOrd="0" presId="urn:microsoft.com/office/officeart/2005/8/layout/hierarchy6"/>
    <dgm:cxn modelId="{CB891782-5E0E-7048-A092-0C5EDA4B9EEF}" type="presParOf" srcId="{CE7D907F-C1AF-8F4C-B1D3-525522FFECCC}" destId="{6D386577-B07B-334C-B37E-7921F53D20DE}" srcOrd="5" destOrd="0" presId="urn:microsoft.com/office/officeart/2005/8/layout/hierarchy6"/>
    <dgm:cxn modelId="{EBA9E68B-4ED4-DD45-8D38-DB2B35807C5B}" type="presParOf" srcId="{6D386577-B07B-334C-B37E-7921F53D20DE}" destId="{D4F1044F-3C3C-A94D-A27D-EE444674E908}" srcOrd="0" destOrd="0" presId="urn:microsoft.com/office/officeart/2005/8/layout/hierarchy6"/>
    <dgm:cxn modelId="{5F04A9C4-FD8B-9D4D-AAD8-D64350B720AF}" type="presParOf" srcId="{6D386577-B07B-334C-B37E-7921F53D20DE}" destId="{242546D7-4CFC-9547-8916-EB3C7BEB6A9E}" srcOrd="1" destOrd="0" presId="urn:microsoft.com/office/officeart/2005/8/layout/hierarchy6"/>
    <dgm:cxn modelId="{B48AE3D0-374E-7042-BC37-46ABD39011D4}" type="presParOf" srcId="{839C0885-E92B-7548-99E1-01CC5C36D1CF}" destId="{9BF2BD38-5A81-1040-8F73-FD78CF45ACB0}" srcOrd="4" destOrd="0" presId="urn:microsoft.com/office/officeart/2005/8/layout/hierarchy6"/>
    <dgm:cxn modelId="{A15C6D89-F335-4347-8FEA-03AAB57FC63E}" type="presParOf" srcId="{839C0885-E92B-7548-99E1-01CC5C36D1CF}" destId="{6B2357E0-D821-9A4A-AAA3-0CFA99D0BFCA}" srcOrd="5" destOrd="0" presId="urn:microsoft.com/office/officeart/2005/8/layout/hierarchy6"/>
    <dgm:cxn modelId="{51E6DF08-D725-6545-9EC7-143FAFCDA695}" type="presParOf" srcId="{6B2357E0-D821-9A4A-AAA3-0CFA99D0BFCA}" destId="{70F7C604-6BB0-5C43-BE33-C52C9FEF27A3}" srcOrd="0" destOrd="0" presId="urn:microsoft.com/office/officeart/2005/8/layout/hierarchy6"/>
    <dgm:cxn modelId="{4976563E-2DFB-154B-8AE7-21ECE78A2AD5}" type="presParOf" srcId="{6B2357E0-D821-9A4A-AAA3-0CFA99D0BFCA}" destId="{0762D945-7AAE-7C4F-97E4-7BD129FB1385}" srcOrd="1" destOrd="0" presId="urn:microsoft.com/office/officeart/2005/8/layout/hierarchy6"/>
    <dgm:cxn modelId="{9F22F055-B2A0-8D4E-9457-474D9C039238}" type="presParOf" srcId="{0762D945-7AAE-7C4F-97E4-7BD129FB1385}" destId="{839788C4-AD58-D942-A0EF-67B3D65D70FF}" srcOrd="0" destOrd="0" presId="urn:microsoft.com/office/officeart/2005/8/layout/hierarchy6"/>
    <dgm:cxn modelId="{A6E1A7ED-940C-124F-9217-3DEB9EEF1E67}" type="presParOf" srcId="{0762D945-7AAE-7C4F-97E4-7BD129FB1385}" destId="{3F13CE18-8011-0747-92B6-214A09A87169}" srcOrd="1" destOrd="0" presId="urn:microsoft.com/office/officeart/2005/8/layout/hierarchy6"/>
    <dgm:cxn modelId="{3039A129-ECFE-914E-919F-DDEB83EB785E}" type="presParOf" srcId="{3F13CE18-8011-0747-92B6-214A09A87169}" destId="{C6C836BC-3ED0-D34F-9596-275DFBC6C9CC}" srcOrd="0" destOrd="0" presId="urn:microsoft.com/office/officeart/2005/8/layout/hierarchy6"/>
    <dgm:cxn modelId="{C8F28124-4EAC-E943-9CF8-274D71DA3411}" type="presParOf" srcId="{3F13CE18-8011-0747-92B6-214A09A87169}" destId="{25836814-F6EE-9E43-B824-AFEF4E1C39A9}" srcOrd="1" destOrd="0" presId="urn:microsoft.com/office/officeart/2005/8/layout/hierarchy6"/>
    <dgm:cxn modelId="{924A44C5-60AF-AA44-9BC1-3FE0606E241F}" type="presParOf" srcId="{0762D945-7AAE-7C4F-97E4-7BD129FB1385}" destId="{208792F8-E5FD-5349-8457-A034625E248E}" srcOrd="2" destOrd="0" presId="urn:microsoft.com/office/officeart/2005/8/layout/hierarchy6"/>
    <dgm:cxn modelId="{86389C47-F871-2540-BCB3-371CF3D7D762}" type="presParOf" srcId="{0762D945-7AAE-7C4F-97E4-7BD129FB1385}" destId="{AF94D3AE-C391-D448-88AF-2BA44DF98020}" srcOrd="3" destOrd="0" presId="urn:microsoft.com/office/officeart/2005/8/layout/hierarchy6"/>
    <dgm:cxn modelId="{C14BD303-E064-A049-822E-FC87DB2EA4E3}" type="presParOf" srcId="{AF94D3AE-C391-D448-88AF-2BA44DF98020}" destId="{D896C92B-3841-5B4F-B4FB-B5ED727A947F}" srcOrd="0" destOrd="0" presId="urn:microsoft.com/office/officeart/2005/8/layout/hierarchy6"/>
    <dgm:cxn modelId="{548942A2-E426-9F49-90F9-BF09A8D0BDF7}" type="presParOf" srcId="{AF94D3AE-C391-D448-88AF-2BA44DF98020}" destId="{C9E47647-0842-DE43-92EF-47312861BD34}" srcOrd="1" destOrd="0" presId="urn:microsoft.com/office/officeart/2005/8/layout/hierarchy6"/>
    <dgm:cxn modelId="{7D2B1828-A3CF-BC49-B459-3442CEFF22F5}" type="presParOf" srcId="{839C0885-E92B-7548-99E1-01CC5C36D1CF}" destId="{A72F6B1D-5D50-094C-81F5-89CB772B3CE5}" srcOrd="6" destOrd="0" presId="urn:microsoft.com/office/officeart/2005/8/layout/hierarchy6"/>
    <dgm:cxn modelId="{94CD0F1A-B623-644A-8A2B-2ACC0A9386A3}" type="presParOf" srcId="{839C0885-E92B-7548-99E1-01CC5C36D1CF}" destId="{67F5F14A-5A0F-F243-8E7E-5E6CFCEF7EEE}" srcOrd="7" destOrd="0" presId="urn:microsoft.com/office/officeart/2005/8/layout/hierarchy6"/>
    <dgm:cxn modelId="{4B5315FB-21C6-4C4C-ADB5-00CE3B93BD3F}" type="presParOf" srcId="{67F5F14A-5A0F-F243-8E7E-5E6CFCEF7EEE}" destId="{9F987172-FA79-1F42-97C7-A77BB91A34FE}" srcOrd="0" destOrd="0" presId="urn:microsoft.com/office/officeart/2005/8/layout/hierarchy6"/>
    <dgm:cxn modelId="{3DDB08AA-4BDF-654E-8247-652E3D2F085B}" type="presParOf" srcId="{67F5F14A-5A0F-F243-8E7E-5E6CFCEF7EEE}" destId="{D3B3D8D2-8E78-2A42-BB46-A900A5D01418}" srcOrd="1" destOrd="0" presId="urn:microsoft.com/office/officeart/2005/8/layout/hierarchy6"/>
    <dgm:cxn modelId="{FA672D49-8AD8-D447-A935-6B1243B17BD8}" type="presParOf" srcId="{D3B3D8D2-8E78-2A42-BB46-A900A5D01418}" destId="{31FAC2A1-C2CD-8345-8129-FB7A91972BFA}" srcOrd="0" destOrd="0" presId="urn:microsoft.com/office/officeart/2005/8/layout/hierarchy6"/>
    <dgm:cxn modelId="{682F00F4-BBA2-4144-9F1C-BD3B4F3175FA}" type="presParOf" srcId="{D3B3D8D2-8E78-2A42-BB46-A900A5D01418}" destId="{6265051E-E618-C144-B96E-1FB018460B66}" srcOrd="1" destOrd="0" presId="urn:microsoft.com/office/officeart/2005/8/layout/hierarchy6"/>
    <dgm:cxn modelId="{1D651146-43B5-E547-A878-84671FF0E0EC}" type="presParOf" srcId="{6265051E-E618-C144-B96E-1FB018460B66}" destId="{3A1FA2EC-4EF4-984B-87AD-361FEF620299}" srcOrd="0" destOrd="0" presId="urn:microsoft.com/office/officeart/2005/8/layout/hierarchy6"/>
    <dgm:cxn modelId="{FC01D7C5-CE92-A64B-B82E-866214716CE7}" type="presParOf" srcId="{6265051E-E618-C144-B96E-1FB018460B66}" destId="{9268108C-1E32-D948-93B9-86943C7FDE1B}" srcOrd="1" destOrd="0" presId="urn:microsoft.com/office/officeart/2005/8/layout/hierarchy6"/>
    <dgm:cxn modelId="{348CCD8B-C8E2-8541-B85B-3ADB39973650}" type="presParOf" srcId="{36032EFC-721C-524D-89DD-479DE0A83CE2}" destId="{920E9C66-5A65-0540-AF71-D7CFBC308E5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BED3D-A491-8E49-921D-2BF440BD32C0}">
      <dsp:nvSpPr>
        <dsp:cNvPr id="0" name=""/>
        <dsp:cNvSpPr/>
      </dsp:nvSpPr>
      <dsp:spPr>
        <a:xfrm>
          <a:off x="4683091" y="2059819"/>
          <a:ext cx="1968362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Education Levels</a:t>
          </a:r>
        </a:p>
      </dsp:txBody>
      <dsp:txXfrm>
        <a:off x="4694841" y="2071569"/>
        <a:ext cx="1944862" cy="377662"/>
      </dsp:txXfrm>
    </dsp:sp>
    <dsp:sp modelId="{A6C69F7B-155B-8D4F-8CFB-3C782EA0DF13}">
      <dsp:nvSpPr>
        <dsp:cNvPr id="0" name=""/>
        <dsp:cNvSpPr/>
      </dsp:nvSpPr>
      <dsp:spPr>
        <a:xfrm>
          <a:off x="1868078" y="2460982"/>
          <a:ext cx="3799193" cy="160464"/>
        </a:xfrm>
        <a:custGeom>
          <a:avLst/>
          <a:gdLst/>
          <a:ahLst/>
          <a:cxnLst/>
          <a:rect l="0" t="0" r="0" b="0"/>
          <a:pathLst>
            <a:path>
              <a:moveTo>
                <a:pt x="3799193" y="0"/>
              </a:moveTo>
              <a:lnTo>
                <a:pt x="3799193" y="80232"/>
              </a:lnTo>
              <a:lnTo>
                <a:pt x="0" y="80232"/>
              </a:lnTo>
              <a:lnTo>
                <a:pt x="0" y="160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2CDD4-D164-E946-BBF9-A69914A1EA75}">
      <dsp:nvSpPr>
        <dsp:cNvPr id="0" name=""/>
        <dsp:cNvSpPr/>
      </dsp:nvSpPr>
      <dsp:spPr>
        <a:xfrm>
          <a:off x="860107" y="2621446"/>
          <a:ext cx="2015942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Elementary school</a:t>
          </a:r>
        </a:p>
      </dsp:txBody>
      <dsp:txXfrm>
        <a:off x="871857" y="2633196"/>
        <a:ext cx="1992442" cy="377662"/>
      </dsp:txXfrm>
    </dsp:sp>
    <dsp:sp modelId="{76D33475-0F93-5043-8CEA-3EAC697C7E70}">
      <dsp:nvSpPr>
        <dsp:cNvPr id="0" name=""/>
        <dsp:cNvSpPr/>
      </dsp:nvSpPr>
      <dsp:spPr>
        <a:xfrm>
          <a:off x="303546" y="3022609"/>
          <a:ext cx="1564532" cy="160464"/>
        </a:xfrm>
        <a:custGeom>
          <a:avLst/>
          <a:gdLst/>
          <a:ahLst/>
          <a:cxnLst/>
          <a:rect l="0" t="0" r="0" b="0"/>
          <a:pathLst>
            <a:path>
              <a:moveTo>
                <a:pt x="1564532" y="0"/>
              </a:moveTo>
              <a:lnTo>
                <a:pt x="1564532" y="80232"/>
              </a:lnTo>
              <a:lnTo>
                <a:pt x="0" y="80232"/>
              </a:lnTo>
              <a:lnTo>
                <a:pt x="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4AA39-05F7-094F-B38F-504024D9F35F}">
      <dsp:nvSpPr>
        <dsp:cNvPr id="0" name=""/>
        <dsp:cNvSpPr/>
      </dsp:nvSpPr>
      <dsp:spPr>
        <a:xfrm>
          <a:off x="2674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r>
            <a:rPr lang="en-US" sz="1400" kern="1200" baseline="30000" dirty="0"/>
            <a:t>st</a:t>
          </a:r>
          <a:r>
            <a:rPr lang="en-US" sz="1400" kern="1200" dirty="0"/>
            <a:t>  grade </a:t>
          </a:r>
        </a:p>
      </dsp:txBody>
      <dsp:txXfrm>
        <a:off x="14424" y="3194823"/>
        <a:ext cx="578243" cy="377662"/>
      </dsp:txXfrm>
    </dsp:sp>
    <dsp:sp modelId="{766E655C-75A9-4543-9B53-5CE857A87D55}">
      <dsp:nvSpPr>
        <dsp:cNvPr id="0" name=""/>
        <dsp:cNvSpPr/>
      </dsp:nvSpPr>
      <dsp:spPr>
        <a:xfrm>
          <a:off x="1085812" y="3022609"/>
          <a:ext cx="782266" cy="160464"/>
        </a:xfrm>
        <a:custGeom>
          <a:avLst/>
          <a:gdLst/>
          <a:ahLst/>
          <a:cxnLst/>
          <a:rect l="0" t="0" r="0" b="0"/>
          <a:pathLst>
            <a:path>
              <a:moveTo>
                <a:pt x="782266" y="0"/>
              </a:moveTo>
              <a:lnTo>
                <a:pt x="782266" y="80232"/>
              </a:lnTo>
              <a:lnTo>
                <a:pt x="0" y="80232"/>
              </a:lnTo>
              <a:lnTo>
                <a:pt x="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08562-4203-854F-BD4E-5BC83D3C9FFC}">
      <dsp:nvSpPr>
        <dsp:cNvPr id="0" name=""/>
        <dsp:cNvSpPr/>
      </dsp:nvSpPr>
      <dsp:spPr>
        <a:xfrm>
          <a:off x="784940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r>
            <a:rPr lang="en-US" sz="1400" kern="1200" baseline="30000" dirty="0"/>
            <a:t>nd</a:t>
          </a:r>
          <a:r>
            <a:rPr lang="en-US" sz="1400" kern="1200" dirty="0"/>
            <a:t>  grade </a:t>
          </a:r>
        </a:p>
      </dsp:txBody>
      <dsp:txXfrm>
        <a:off x="796690" y="3194823"/>
        <a:ext cx="578243" cy="377662"/>
      </dsp:txXfrm>
    </dsp:sp>
    <dsp:sp modelId="{0C824400-1A0A-D841-9EEA-A3ADB794E140}">
      <dsp:nvSpPr>
        <dsp:cNvPr id="0" name=""/>
        <dsp:cNvSpPr/>
      </dsp:nvSpPr>
      <dsp:spPr>
        <a:xfrm>
          <a:off x="1822358" y="3022609"/>
          <a:ext cx="91440" cy="160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20ECC-0862-B240-8B76-169C19A6D72E}">
      <dsp:nvSpPr>
        <dsp:cNvPr id="0" name=""/>
        <dsp:cNvSpPr/>
      </dsp:nvSpPr>
      <dsp:spPr>
        <a:xfrm>
          <a:off x="1567207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r>
            <a:rPr lang="en-US" sz="1400" kern="1200" baseline="30000" dirty="0"/>
            <a:t>rd</a:t>
          </a:r>
          <a:r>
            <a:rPr lang="en-US" sz="1400" kern="1200" dirty="0"/>
            <a:t>  grade </a:t>
          </a:r>
        </a:p>
      </dsp:txBody>
      <dsp:txXfrm>
        <a:off x="1578957" y="3194823"/>
        <a:ext cx="578243" cy="377662"/>
      </dsp:txXfrm>
    </dsp:sp>
    <dsp:sp modelId="{DE298FEB-C6D6-364C-A90F-FB5855A5BDFD}">
      <dsp:nvSpPr>
        <dsp:cNvPr id="0" name=""/>
        <dsp:cNvSpPr/>
      </dsp:nvSpPr>
      <dsp:spPr>
        <a:xfrm>
          <a:off x="1868078" y="3022609"/>
          <a:ext cx="782266" cy="16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32"/>
              </a:lnTo>
              <a:lnTo>
                <a:pt x="782266" y="80232"/>
              </a:lnTo>
              <a:lnTo>
                <a:pt x="782266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6678-CAE4-CE41-AB96-D4BAC275FDF1}">
      <dsp:nvSpPr>
        <dsp:cNvPr id="0" name=""/>
        <dsp:cNvSpPr/>
      </dsp:nvSpPr>
      <dsp:spPr>
        <a:xfrm>
          <a:off x="2349473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r>
            <a:rPr lang="en-US" sz="1400" kern="1200" baseline="30000" dirty="0"/>
            <a:t>th</a:t>
          </a:r>
          <a:r>
            <a:rPr lang="en-US" sz="1400" kern="1200" dirty="0"/>
            <a:t> grade </a:t>
          </a:r>
        </a:p>
      </dsp:txBody>
      <dsp:txXfrm>
        <a:off x="2361223" y="3194823"/>
        <a:ext cx="578243" cy="377662"/>
      </dsp:txXfrm>
    </dsp:sp>
    <dsp:sp modelId="{C93232DC-259C-5F49-8C2A-8731231CF418}">
      <dsp:nvSpPr>
        <dsp:cNvPr id="0" name=""/>
        <dsp:cNvSpPr/>
      </dsp:nvSpPr>
      <dsp:spPr>
        <a:xfrm>
          <a:off x="1868078" y="3022609"/>
          <a:ext cx="1564532" cy="16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32"/>
              </a:lnTo>
              <a:lnTo>
                <a:pt x="1564532" y="80232"/>
              </a:lnTo>
              <a:lnTo>
                <a:pt x="1564532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8C7E4-CC8B-6743-8EEA-9849B0882209}">
      <dsp:nvSpPr>
        <dsp:cNvPr id="0" name=""/>
        <dsp:cNvSpPr/>
      </dsp:nvSpPr>
      <dsp:spPr>
        <a:xfrm>
          <a:off x="3131739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  <a:r>
            <a:rPr lang="en-US" sz="1400" kern="1200" baseline="30000" dirty="0"/>
            <a:t>th</a:t>
          </a:r>
          <a:r>
            <a:rPr lang="en-US" sz="1400" kern="1200" dirty="0"/>
            <a:t> grade</a:t>
          </a:r>
        </a:p>
      </dsp:txBody>
      <dsp:txXfrm>
        <a:off x="3143489" y="3194823"/>
        <a:ext cx="578243" cy="377662"/>
      </dsp:txXfrm>
    </dsp:sp>
    <dsp:sp modelId="{2C2A4DA9-F116-D248-A842-5A061097C711}">
      <dsp:nvSpPr>
        <dsp:cNvPr id="0" name=""/>
        <dsp:cNvSpPr/>
      </dsp:nvSpPr>
      <dsp:spPr>
        <a:xfrm>
          <a:off x="4997144" y="2460982"/>
          <a:ext cx="670128" cy="160464"/>
        </a:xfrm>
        <a:custGeom>
          <a:avLst/>
          <a:gdLst/>
          <a:ahLst/>
          <a:cxnLst/>
          <a:rect l="0" t="0" r="0" b="0"/>
          <a:pathLst>
            <a:path>
              <a:moveTo>
                <a:pt x="670128" y="0"/>
              </a:moveTo>
              <a:lnTo>
                <a:pt x="670128" y="80232"/>
              </a:lnTo>
              <a:lnTo>
                <a:pt x="0" y="80232"/>
              </a:lnTo>
              <a:lnTo>
                <a:pt x="0" y="160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B6337-AE6F-BA47-96A5-32F262B5B913}">
      <dsp:nvSpPr>
        <dsp:cNvPr id="0" name=""/>
        <dsp:cNvSpPr/>
      </dsp:nvSpPr>
      <dsp:spPr>
        <a:xfrm>
          <a:off x="4162727" y="2621446"/>
          <a:ext cx="1668832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Middle school</a:t>
          </a:r>
        </a:p>
      </dsp:txBody>
      <dsp:txXfrm>
        <a:off x="4174477" y="2633196"/>
        <a:ext cx="1645332" cy="377662"/>
      </dsp:txXfrm>
    </dsp:sp>
    <dsp:sp modelId="{8F2340CB-48D4-B745-8451-22AEDC6C309B}">
      <dsp:nvSpPr>
        <dsp:cNvPr id="0" name=""/>
        <dsp:cNvSpPr/>
      </dsp:nvSpPr>
      <dsp:spPr>
        <a:xfrm>
          <a:off x="4214877" y="3022609"/>
          <a:ext cx="782266" cy="160464"/>
        </a:xfrm>
        <a:custGeom>
          <a:avLst/>
          <a:gdLst/>
          <a:ahLst/>
          <a:cxnLst/>
          <a:rect l="0" t="0" r="0" b="0"/>
          <a:pathLst>
            <a:path>
              <a:moveTo>
                <a:pt x="782266" y="0"/>
              </a:moveTo>
              <a:lnTo>
                <a:pt x="782266" y="80232"/>
              </a:lnTo>
              <a:lnTo>
                <a:pt x="0" y="80232"/>
              </a:lnTo>
              <a:lnTo>
                <a:pt x="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CCAC8-6291-A246-A295-6C61171656EF}">
      <dsp:nvSpPr>
        <dsp:cNvPr id="0" name=""/>
        <dsp:cNvSpPr/>
      </dsp:nvSpPr>
      <dsp:spPr>
        <a:xfrm>
          <a:off x="3914006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  <a:r>
            <a:rPr lang="en-US" sz="1400" kern="1200" baseline="30000" dirty="0"/>
            <a:t>th</a:t>
          </a:r>
          <a:r>
            <a:rPr lang="en-US" sz="1400" kern="1200" dirty="0"/>
            <a:t>  grade</a:t>
          </a:r>
        </a:p>
      </dsp:txBody>
      <dsp:txXfrm>
        <a:off x="3925756" y="3194823"/>
        <a:ext cx="578243" cy="377662"/>
      </dsp:txXfrm>
    </dsp:sp>
    <dsp:sp modelId="{936F9DFA-0BEB-124D-BF3A-4567A8139406}">
      <dsp:nvSpPr>
        <dsp:cNvPr id="0" name=""/>
        <dsp:cNvSpPr/>
      </dsp:nvSpPr>
      <dsp:spPr>
        <a:xfrm>
          <a:off x="4951424" y="3022609"/>
          <a:ext cx="91440" cy="160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92435-24EA-6940-9455-FDFDEAA3AAB9}">
      <dsp:nvSpPr>
        <dsp:cNvPr id="0" name=""/>
        <dsp:cNvSpPr/>
      </dsp:nvSpPr>
      <dsp:spPr>
        <a:xfrm>
          <a:off x="4696272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  <a:r>
            <a:rPr lang="en-US" sz="1400" kern="1200" baseline="30000" dirty="0"/>
            <a:t>th</a:t>
          </a:r>
          <a:r>
            <a:rPr lang="en-US" sz="1400" kern="1200" dirty="0"/>
            <a:t>  grade</a:t>
          </a:r>
        </a:p>
      </dsp:txBody>
      <dsp:txXfrm>
        <a:off x="4708022" y="3194823"/>
        <a:ext cx="578243" cy="377662"/>
      </dsp:txXfrm>
    </dsp:sp>
    <dsp:sp modelId="{2C28FCF0-D9CD-B945-9259-12E0698E1BD3}">
      <dsp:nvSpPr>
        <dsp:cNvPr id="0" name=""/>
        <dsp:cNvSpPr/>
      </dsp:nvSpPr>
      <dsp:spPr>
        <a:xfrm>
          <a:off x="4997144" y="3022609"/>
          <a:ext cx="782266" cy="16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32"/>
              </a:lnTo>
              <a:lnTo>
                <a:pt x="782266" y="80232"/>
              </a:lnTo>
              <a:lnTo>
                <a:pt x="782266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EB4D5-FD00-3A4F-812E-93E7F959E4C6}">
      <dsp:nvSpPr>
        <dsp:cNvPr id="0" name=""/>
        <dsp:cNvSpPr/>
      </dsp:nvSpPr>
      <dsp:spPr>
        <a:xfrm>
          <a:off x="5478538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  <a:r>
            <a:rPr lang="en-US" sz="1400" kern="1200" baseline="30000" dirty="0"/>
            <a:t>th</a:t>
          </a:r>
          <a:r>
            <a:rPr lang="en-US" sz="1400" kern="1200" dirty="0"/>
            <a:t> grade</a:t>
          </a:r>
        </a:p>
      </dsp:txBody>
      <dsp:txXfrm>
        <a:off x="5490288" y="3194823"/>
        <a:ext cx="578243" cy="377662"/>
      </dsp:txXfrm>
    </dsp:sp>
    <dsp:sp modelId="{C6F7BD1E-4229-9246-BBB1-0519E49C0998}">
      <dsp:nvSpPr>
        <dsp:cNvPr id="0" name=""/>
        <dsp:cNvSpPr/>
      </dsp:nvSpPr>
      <dsp:spPr>
        <a:xfrm>
          <a:off x="5667272" y="2460982"/>
          <a:ext cx="2067803" cy="16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32"/>
              </a:lnTo>
              <a:lnTo>
                <a:pt x="2067803" y="80232"/>
              </a:lnTo>
              <a:lnTo>
                <a:pt x="2067803" y="160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25A52-D225-0647-A22A-B36833E6451A}">
      <dsp:nvSpPr>
        <dsp:cNvPr id="0" name=""/>
        <dsp:cNvSpPr/>
      </dsp:nvSpPr>
      <dsp:spPr>
        <a:xfrm>
          <a:off x="6967065" y="2621446"/>
          <a:ext cx="1536022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school</a:t>
          </a:r>
        </a:p>
      </dsp:txBody>
      <dsp:txXfrm>
        <a:off x="6978815" y="2633196"/>
        <a:ext cx="1512522" cy="377662"/>
      </dsp:txXfrm>
    </dsp:sp>
    <dsp:sp modelId="{1CACCB44-CD7A-A14E-ACA0-105D171B20F0}">
      <dsp:nvSpPr>
        <dsp:cNvPr id="0" name=""/>
        <dsp:cNvSpPr/>
      </dsp:nvSpPr>
      <dsp:spPr>
        <a:xfrm>
          <a:off x="6561676" y="3022609"/>
          <a:ext cx="1173399" cy="160464"/>
        </a:xfrm>
        <a:custGeom>
          <a:avLst/>
          <a:gdLst/>
          <a:ahLst/>
          <a:cxnLst/>
          <a:rect l="0" t="0" r="0" b="0"/>
          <a:pathLst>
            <a:path>
              <a:moveTo>
                <a:pt x="1173399" y="0"/>
              </a:moveTo>
              <a:lnTo>
                <a:pt x="1173399" y="80232"/>
              </a:lnTo>
              <a:lnTo>
                <a:pt x="0" y="80232"/>
              </a:lnTo>
              <a:lnTo>
                <a:pt x="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ACDEF-ED03-304B-8073-429042F414D1}">
      <dsp:nvSpPr>
        <dsp:cNvPr id="0" name=""/>
        <dsp:cNvSpPr/>
      </dsp:nvSpPr>
      <dsp:spPr>
        <a:xfrm>
          <a:off x="6260805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</a:t>
          </a:r>
          <a:r>
            <a:rPr lang="en-US" sz="1400" kern="1200" baseline="30000" dirty="0"/>
            <a:t>th</a:t>
          </a:r>
          <a:r>
            <a:rPr lang="en-US" sz="1400" kern="1200" dirty="0"/>
            <a:t> grade</a:t>
          </a:r>
        </a:p>
      </dsp:txBody>
      <dsp:txXfrm>
        <a:off x="6272555" y="3194823"/>
        <a:ext cx="578243" cy="377662"/>
      </dsp:txXfrm>
    </dsp:sp>
    <dsp:sp modelId="{7E442703-A726-0349-ACF8-0668BBD2165B}">
      <dsp:nvSpPr>
        <dsp:cNvPr id="0" name=""/>
        <dsp:cNvSpPr/>
      </dsp:nvSpPr>
      <dsp:spPr>
        <a:xfrm>
          <a:off x="7343943" y="3022609"/>
          <a:ext cx="391133" cy="160464"/>
        </a:xfrm>
        <a:custGeom>
          <a:avLst/>
          <a:gdLst/>
          <a:ahLst/>
          <a:cxnLst/>
          <a:rect l="0" t="0" r="0" b="0"/>
          <a:pathLst>
            <a:path>
              <a:moveTo>
                <a:pt x="391133" y="0"/>
              </a:moveTo>
              <a:lnTo>
                <a:pt x="391133" y="80232"/>
              </a:lnTo>
              <a:lnTo>
                <a:pt x="0" y="80232"/>
              </a:lnTo>
              <a:lnTo>
                <a:pt x="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29646-ED05-5341-AD80-45BCC3AAFDB6}">
      <dsp:nvSpPr>
        <dsp:cNvPr id="0" name=""/>
        <dsp:cNvSpPr/>
      </dsp:nvSpPr>
      <dsp:spPr>
        <a:xfrm>
          <a:off x="7043071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</a:t>
          </a:r>
          <a:r>
            <a:rPr lang="en-US" sz="1400" kern="1200" baseline="30000" dirty="0"/>
            <a:t>th</a:t>
          </a:r>
          <a:r>
            <a:rPr lang="en-US" sz="1400" kern="1200" dirty="0"/>
            <a:t> grade</a:t>
          </a:r>
        </a:p>
      </dsp:txBody>
      <dsp:txXfrm>
        <a:off x="7054821" y="3194823"/>
        <a:ext cx="578243" cy="377662"/>
      </dsp:txXfrm>
    </dsp:sp>
    <dsp:sp modelId="{35F8D4F6-F9D4-0547-9759-06475764AC49}">
      <dsp:nvSpPr>
        <dsp:cNvPr id="0" name=""/>
        <dsp:cNvSpPr/>
      </dsp:nvSpPr>
      <dsp:spPr>
        <a:xfrm>
          <a:off x="7735076" y="3022609"/>
          <a:ext cx="391133" cy="16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32"/>
              </a:lnTo>
              <a:lnTo>
                <a:pt x="391133" y="80232"/>
              </a:lnTo>
              <a:lnTo>
                <a:pt x="391133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7D883-3520-2F45-AA65-CD756A08B9A6}">
      <dsp:nvSpPr>
        <dsp:cNvPr id="0" name=""/>
        <dsp:cNvSpPr/>
      </dsp:nvSpPr>
      <dsp:spPr>
        <a:xfrm>
          <a:off x="7825337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11</a:t>
          </a:r>
          <a:r>
            <a:rPr lang="en-US" sz="1400" kern="1200" baseline="30000" dirty="0"/>
            <a:t>th</a:t>
          </a:r>
          <a:r>
            <a:rPr lang="en-US" sz="1400" kern="1200" dirty="0"/>
            <a:t> grade</a:t>
          </a:r>
        </a:p>
      </dsp:txBody>
      <dsp:txXfrm>
        <a:off x="7837087" y="3194823"/>
        <a:ext cx="578243" cy="377662"/>
      </dsp:txXfrm>
    </dsp:sp>
    <dsp:sp modelId="{C9695C98-BAAD-2B49-8E12-D297D495530F}">
      <dsp:nvSpPr>
        <dsp:cNvPr id="0" name=""/>
        <dsp:cNvSpPr/>
      </dsp:nvSpPr>
      <dsp:spPr>
        <a:xfrm>
          <a:off x="7735076" y="3022609"/>
          <a:ext cx="1173399" cy="16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32"/>
              </a:lnTo>
              <a:lnTo>
                <a:pt x="1173399" y="80232"/>
              </a:lnTo>
              <a:lnTo>
                <a:pt x="1173399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3B3C6-6C79-5A4B-B9D4-FC30676DF0DA}">
      <dsp:nvSpPr>
        <dsp:cNvPr id="0" name=""/>
        <dsp:cNvSpPr/>
      </dsp:nvSpPr>
      <dsp:spPr>
        <a:xfrm>
          <a:off x="8607603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12</a:t>
          </a:r>
          <a:r>
            <a:rPr lang="en-US" sz="1400" kern="1200" baseline="30000" dirty="0"/>
            <a:t>th</a:t>
          </a:r>
          <a:r>
            <a:rPr lang="en-US" sz="1400" kern="1200" dirty="0"/>
            <a:t>  grade</a:t>
          </a:r>
        </a:p>
      </dsp:txBody>
      <dsp:txXfrm>
        <a:off x="8619353" y="3194823"/>
        <a:ext cx="578243" cy="377662"/>
      </dsp:txXfrm>
    </dsp:sp>
    <dsp:sp modelId="{A470714A-C0AD-414B-A633-E017E2409075}">
      <dsp:nvSpPr>
        <dsp:cNvPr id="0" name=""/>
        <dsp:cNvSpPr/>
      </dsp:nvSpPr>
      <dsp:spPr>
        <a:xfrm>
          <a:off x="5667272" y="2460982"/>
          <a:ext cx="4023469" cy="160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32"/>
              </a:lnTo>
              <a:lnTo>
                <a:pt x="4023469" y="80232"/>
              </a:lnTo>
              <a:lnTo>
                <a:pt x="4023469" y="160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065F9-DE68-834D-A563-360395F97E4B}">
      <dsp:nvSpPr>
        <dsp:cNvPr id="0" name=""/>
        <dsp:cNvSpPr/>
      </dsp:nvSpPr>
      <dsp:spPr>
        <a:xfrm>
          <a:off x="8907046" y="2621446"/>
          <a:ext cx="1567390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Higher education</a:t>
          </a:r>
        </a:p>
      </dsp:txBody>
      <dsp:txXfrm>
        <a:off x="8918796" y="2633196"/>
        <a:ext cx="1543890" cy="377662"/>
      </dsp:txXfrm>
    </dsp:sp>
    <dsp:sp modelId="{345E0642-F4F3-7A4C-833B-2B6FB5F97211}">
      <dsp:nvSpPr>
        <dsp:cNvPr id="0" name=""/>
        <dsp:cNvSpPr/>
      </dsp:nvSpPr>
      <dsp:spPr>
        <a:xfrm>
          <a:off x="9645021" y="3022609"/>
          <a:ext cx="91440" cy="160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8BA9C-EA0D-A849-B0FB-1C910181357F}">
      <dsp:nvSpPr>
        <dsp:cNvPr id="0" name=""/>
        <dsp:cNvSpPr/>
      </dsp:nvSpPr>
      <dsp:spPr>
        <a:xfrm>
          <a:off x="9389870" y="3183073"/>
          <a:ext cx="601743" cy="401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...</a:t>
          </a:r>
        </a:p>
      </dsp:txBody>
      <dsp:txXfrm>
        <a:off x="9401620" y="3194823"/>
        <a:ext cx="578243" cy="377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B58B1-6178-3D4F-BC0F-C3C0AB94011B}">
      <dsp:nvSpPr>
        <dsp:cNvPr id="0" name=""/>
        <dsp:cNvSpPr/>
      </dsp:nvSpPr>
      <dsp:spPr>
        <a:xfrm>
          <a:off x="4175233" y="1908461"/>
          <a:ext cx="2165133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Months</a:t>
          </a:r>
        </a:p>
      </dsp:txBody>
      <dsp:txXfrm>
        <a:off x="4188642" y="1921870"/>
        <a:ext cx="2138315" cy="431014"/>
      </dsp:txXfrm>
    </dsp:sp>
    <dsp:sp modelId="{43D71084-787B-D64F-A3F5-B92FA1E10C29}">
      <dsp:nvSpPr>
        <dsp:cNvPr id="0" name=""/>
        <dsp:cNvSpPr/>
      </dsp:nvSpPr>
      <dsp:spPr>
        <a:xfrm>
          <a:off x="347546" y="2366294"/>
          <a:ext cx="4910253" cy="183133"/>
        </a:xfrm>
        <a:custGeom>
          <a:avLst/>
          <a:gdLst/>
          <a:ahLst/>
          <a:cxnLst/>
          <a:rect l="0" t="0" r="0" b="0"/>
          <a:pathLst>
            <a:path>
              <a:moveTo>
                <a:pt x="4910253" y="0"/>
              </a:moveTo>
              <a:lnTo>
                <a:pt x="4910253" y="91566"/>
              </a:lnTo>
              <a:lnTo>
                <a:pt x="0" y="91566"/>
              </a:lnTo>
              <a:lnTo>
                <a:pt x="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E691D-DF88-F846-A36A-10F42BDACCD9}">
      <dsp:nvSpPr>
        <dsp:cNvPr id="0" name=""/>
        <dsp:cNvSpPr/>
      </dsp:nvSpPr>
      <dsp:spPr>
        <a:xfrm>
          <a:off x="4171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Jan</a:t>
          </a:r>
        </a:p>
      </dsp:txBody>
      <dsp:txXfrm>
        <a:off x="17580" y="2562836"/>
        <a:ext cx="659930" cy="431014"/>
      </dsp:txXfrm>
    </dsp:sp>
    <dsp:sp modelId="{F9A3983B-830A-4B4E-BD9E-FCBE5F3B92BD}">
      <dsp:nvSpPr>
        <dsp:cNvPr id="0" name=""/>
        <dsp:cNvSpPr/>
      </dsp:nvSpPr>
      <dsp:spPr>
        <a:xfrm>
          <a:off x="1240319" y="2366294"/>
          <a:ext cx="4017480" cy="183133"/>
        </a:xfrm>
        <a:custGeom>
          <a:avLst/>
          <a:gdLst/>
          <a:ahLst/>
          <a:cxnLst/>
          <a:rect l="0" t="0" r="0" b="0"/>
          <a:pathLst>
            <a:path>
              <a:moveTo>
                <a:pt x="4017480" y="0"/>
              </a:moveTo>
              <a:lnTo>
                <a:pt x="4017480" y="91566"/>
              </a:lnTo>
              <a:lnTo>
                <a:pt x="0" y="91566"/>
              </a:lnTo>
              <a:lnTo>
                <a:pt x="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28222-CA4F-7E4A-99EB-DB5D8CC94601}">
      <dsp:nvSpPr>
        <dsp:cNvPr id="0" name=""/>
        <dsp:cNvSpPr/>
      </dsp:nvSpPr>
      <dsp:spPr>
        <a:xfrm>
          <a:off x="896945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Feb</a:t>
          </a:r>
        </a:p>
      </dsp:txBody>
      <dsp:txXfrm>
        <a:off x="910354" y="2562836"/>
        <a:ext cx="659930" cy="431014"/>
      </dsp:txXfrm>
    </dsp:sp>
    <dsp:sp modelId="{FA5E8381-07DA-B649-BA8B-28FA92523B40}">
      <dsp:nvSpPr>
        <dsp:cNvPr id="0" name=""/>
        <dsp:cNvSpPr/>
      </dsp:nvSpPr>
      <dsp:spPr>
        <a:xfrm>
          <a:off x="2133093" y="2366294"/>
          <a:ext cx="3124706" cy="183133"/>
        </a:xfrm>
        <a:custGeom>
          <a:avLst/>
          <a:gdLst/>
          <a:ahLst/>
          <a:cxnLst/>
          <a:rect l="0" t="0" r="0" b="0"/>
          <a:pathLst>
            <a:path>
              <a:moveTo>
                <a:pt x="3124706" y="0"/>
              </a:moveTo>
              <a:lnTo>
                <a:pt x="3124706" y="91566"/>
              </a:lnTo>
              <a:lnTo>
                <a:pt x="0" y="91566"/>
              </a:lnTo>
              <a:lnTo>
                <a:pt x="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AC3FA-53C7-8942-B8A3-327ACC4BCDD2}">
      <dsp:nvSpPr>
        <dsp:cNvPr id="0" name=""/>
        <dsp:cNvSpPr/>
      </dsp:nvSpPr>
      <dsp:spPr>
        <a:xfrm>
          <a:off x="1789718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</a:t>
          </a:r>
        </a:p>
      </dsp:txBody>
      <dsp:txXfrm>
        <a:off x="1803127" y="2562836"/>
        <a:ext cx="659930" cy="431014"/>
      </dsp:txXfrm>
    </dsp:sp>
    <dsp:sp modelId="{3E905074-6263-5843-B276-DB72E2F24AA9}">
      <dsp:nvSpPr>
        <dsp:cNvPr id="0" name=""/>
        <dsp:cNvSpPr/>
      </dsp:nvSpPr>
      <dsp:spPr>
        <a:xfrm>
          <a:off x="3025866" y="2366294"/>
          <a:ext cx="2231933" cy="183133"/>
        </a:xfrm>
        <a:custGeom>
          <a:avLst/>
          <a:gdLst/>
          <a:ahLst/>
          <a:cxnLst/>
          <a:rect l="0" t="0" r="0" b="0"/>
          <a:pathLst>
            <a:path>
              <a:moveTo>
                <a:pt x="2231933" y="0"/>
              </a:moveTo>
              <a:lnTo>
                <a:pt x="2231933" y="91566"/>
              </a:lnTo>
              <a:lnTo>
                <a:pt x="0" y="91566"/>
              </a:lnTo>
              <a:lnTo>
                <a:pt x="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3830F-721A-B349-85EC-A01BF947E4E0}">
      <dsp:nvSpPr>
        <dsp:cNvPr id="0" name=""/>
        <dsp:cNvSpPr/>
      </dsp:nvSpPr>
      <dsp:spPr>
        <a:xfrm>
          <a:off x="2682492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</a:t>
          </a:r>
        </a:p>
      </dsp:txBody>
      <dsp:txXfrm>
        <a:off x="2695901" y="2562836"/>
        <a:ext cx="659930" cy="431014"/>
      </dsp:txXfrm>
    </dsp:sp>
    <dsp:sp modelId="{D711D477-89FD-7146-8501-CFF7F533A30E}">
      <dsp:nvSpPr>
        <dsp:cNvPr id="0" name=""/>
        <dsp:cNvSpPr/>
      </dsp:nvSpPr>
      <dsp:spPr>
        <a:xfrm>
          <a:off x="3918639" y="2366294"/>
          <a:ext cx="1339160" cy="183133"/>
        </a:xfrm>
        <a:custGeom>
          <a:avLst/>
          <a:gdLst/>
          <a:ahLst/>
          <a:cxnLst/>
          <a:rect l="0" t="0" r="0" b="0"/>
          <a:pathLst>
            <a:path>
              <a:moveTo>
                <a:pt x="1339160" y="0"/>
              </a:moveTo>
              <a:lnTo>
                <a:pt x="1339160" y="91566"/>
              </a:lnTo>
              <a:lnTo>
                <a:pt x="0" y="91566"/>
              </a:lnTo>
              <a:lnTo>
                <a:pt x="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A397E-0CD3-1249-B6F7-6036CF9D5151}">
      <dsp:nvSpPr>
        <dsp:cNvPr id="0" name=""/>
        <dsp:cNvSpPr/>
      </dsp:nvSpPr>
      <dsp:spPr>
        <a:xfrm>
          <a:off x="3575265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</a:t>
          </a:r>
        </a:p>
      </dsp:txBody>
      <dsp:txXfrm>
        <a:off x="3588674" y="2562836"/>
        <a:ext cx="659930" cy="431014"/>
      </dsp:txXfrm>
    </dsp:sp>
    <dsp:sp modelId="{0397A12A-24CF-8C47-9B63-45BEC4FBE1C8}">
      <dsp:nvSpPr>
        <dsp:cNvPr id="0" name=""/>
        <dsp:cNvSpPr/>
      </dsp:nvSpPr>
      <dsp:spPr>
        <a:xfrm>
          <a:off x="4811413" y="2366294"/>
          <a:ext cx="446386" cy="183133"/>
        </a:xfrm>
        <a:custGeom>
          <a:avLst/>
          <a:gdLst/>
          <a:ahLst/>
          <a:cxnLst/>
          <a:rect l="0" t="0" r="0" b="0"/>
          <a:pathLst>
            <a:path>
              <a:moveTo>
                <a:pt x="446386" y="0"/>
              </a:moveTo>
              <a:lnTo>
                <a:pt x="446386" y="91566"/>
              </a:lnTo>
              <a:lnTo>
                <a:pt x="0" y="91566"/>
              </a:lnTo>
              <a:lnTo>
                <a:pt x="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C821B-7BCB-A742-ABCF-A0F69F539063}">
      <dsp:nvSpPr>
        <dsp:cNvPr id="0" name=""/>
        <dsp:cNvSpPr/>
      </dsp:nvSpPr>
      <dsp:spPr>
        <a:xfrm>
          <a:off x="4468038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Jun</a:t>
          </a:r>
        </a:p>
      </dsp:txBody>
      <dsp:txXfrm>
        <a:off x="4481447" y="2562836"/>
        <a:ext cx="659930" cy="431014"/>
      </dsp:txXfrm>
    </dsp:sp>
    <dsp:sp modelId="{5D0F9ED0-3B76-5043-9D9C-64480DE57B34}">
      <dsp:nvSpPr>
        <dsp:cNvPr id="0" name=""/>
        <dsp:cNvSpPr/>
      </dsp:nvSpPr>
      <dsp:spPr>
        <a:xfrm>
          <a:off x="5257800" y="2366294"/>
          <a:ext cx="446386" cy="18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6"/>
              </a:lnTo>
              <a:lnTo>
                <a:pt x="446386" y="91566"/>
              </a:lnTo>
              <a:lnTo>
                <a:pt x="446386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7F9E4-5AE0-8547-8CEC-F305F7892437}">
      <dsp:nvSpPr>
        <dsp:cNvPr id="0" name=""/>
        <dsp:cNvSpPr/>
      </dsp:nvSpPr>
      <dsp:spPr>
        <a:xfrm>
          <a:off x="5360812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Jul </a:t>
          </a:r>
        </a:p>
      </dsp:txBody>
      <dsp:txXfrm>
        <a:off x="5374221" y="2562836"/>
        <a:ext cx="659930" cy="431014"/>
      </dsp:txXfrm>
    </dsp:sp>
    <dsp:sp modelId="{0FEB2182-39C9-4048-A045-7E325A476511}">
      <dsp:nvSpPr>
        <dsp:cNvPr id="0" name=""/>
        <dsp:cNvSpPr/>
      </dsp:nvSpPr>
      <dsp:spPr>
        <a:xfrm>
          <a:off x="5257800" y="2366294"/>
          <a:ext cx="1339160" cy="18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6"/>
              </a:lnTo>
              <a:lnTo>
                <a:pt x="1339160" y="91566"/>
              </a:lnTo>
              <a:lnTo>
                <a:pt x="133916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5A07C-B420-B54E-AC06-0C1DE2B19782}">
      <dsp:nvSpPr>
        <dsp:cNvPr id="0" name=""/>
        <dsp:cNvSpPr/>
      </dsp:nvSpPr>
      <dsp:spPr>
        <a:xfrm>
          <a:off x="6253585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Aug</a:t>
          </a:r>
        </a:p>
      </dsp:txBody>
      <dsp:txXfrm>
        <a:off x="6266994" y="2562836"/>
        <a:ext cx="659930" cy="431014"/>
      </dsp:txXfrm>
    </dsp:sp>
    <dsp:sp modelId="{44F6F869-C2A6-EB47-948A-1C2741AB8F09}">
      <dsp:nvSpPr>
        <dsp:cNvPr id="0" name=""/>
        <dsp:cNvSpPr/>
      </dsp:nvSpPr>
      <dsp:spPr>
        <a:xfrm>
          <a:off x="5257800" y="2366294"/>
          <a:ext cx="2231933" cy="18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6"/>
              </a:lnTo>
              <a:lnTo>
                <a:pt x="2231933" y="91566"/>
              </a:lnTo>
              <a:lnTo>
                <a:pt x="2231933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3904B-99AC-EE4F-BA20-AD5722CD43FB}">
      <dsp:nvSpPr>
        <dsp:cNvPr id="0" name=""/>
        <dsp:cNvSpPr/>
      </dsp:nvSpPr>
      <dsp:spPr>
        <a:xfrm>
          <a:off x="7146359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Sep</a:t>
          </a:r>
        </a:p>
      </dsp:txBody>
      <dsp:txXfrm>
        <a:off x="7159768" y="2562836"/>
        <a:ext cx="659930" cy="431014"/>
      </dsp:txXfrm>
    </dsp:sp>
    <dsp:sp modelId="{F5D31205-7305-924E-B4D1-F58BF6484C3A}">
      <dsp:nvSpPr>
        <dsp:cNvPr id="0" name=""/>
        <dsp:cNvSpPr/>
      </dsp:nvSpPr>
      <dsp:spPr>
        <a:xfrm>
          <a:off x="5257800" y="2366294"/>
          <a:ext cx="3124706" cy="18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6"/>
              </a:lnTo>
              <a:lnTo>
                <a:pt x="3124706" y="91566"/>
              </a:lnTo>
              <a:lnTo>
                <a:pt x="3124706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A99BD-9FE8-C44E-9EAA-B6A10293EF61}">
      <dsp:nvSpPr>
        <dsp:cNvPr id="0" name=""/>
        <dsp:cNvSpPr/>
      </dsp:nvSpPr>
      <dsp:spPr>
        <a:xfrm>
          <a:off x="8039132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Oct</a:t>
          </a:r>
        </a:p>
      </dsp:txBody>
      <dsp:txXfrm>
        <a:off x="8052541" y="2562836"/>
        <a:ext cx="659930" cy="431014"/>
      </dsp:txXfrm>
    </dsp:sp>
    <dsp:sp modelId="{165B5882-9F4E-7848-B4A7-1236488E8C9F}">
      <dsp:nvSpPr>
        <dsp:cNvPr id="0" name=""/>
        <dsp:cNvSpPr/>
      </dsp:nvSpPr>
      <dsp:spPr>
        <a:xfrm>
          <a:off x="5257800" y="2366294"/>
          <a:ext cx="4017480" cy="18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6"/>
              </a:lnTo>
              <a:lnTo>
                <a:pt x="4017480" y="91566"/>
              </a:lnTo>
              <a:lnTo>
                <a:pt x="4017480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83690-E308-1642-A75D-C521702387F3}">
      <dsp:nvSpPr>
        <dsp:cNvPr id="0" name=""/>
        <dsp:cNvSpPr/>
      </dsp:nvSpPr>
      <dsp:spPr>
        <a:xfrm>
          <a:off x="8931905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Nov</a:t>
          </a:r>
        </a:p>
      </dsp:txBody>
      <dsp:txXfrm>
        <a:off x="8945314" y="2562836"/>
        <a:ext cx="659930" cy="431014"/>
      </dsp:txXfrm>
    </dsp:sp>
    <dsp:sp modelId="{A9866DD5-A31D-C943-8CE4-6019ABFA2095}">
      <dsp:nvSpPr>
        <dsp:cNvPr id="0" name=""/>
        <dsp:cNvSpPr/>
      </dsp:nvSpPr>
      <dsp:spPr>
        <a:xfrm>
          <a:off x="5257800" y="2366294"/>
          <a:ext cx="4910253" cy="183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6"/>
              </a:lnTo>
              <a:lnTo>
                <a:pt x="4910253" y="91566"/>
              </a:lnTo>
              <a:lnTo>
                <a:pt x="4910253" y="18313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1615E-DD3C-FD45-B8E8-DE5610E7291A}">
      <dsp:nvSpPr>
        <dsp:cNvPr id="0" name=""/>
        <dsp:cNvSpPr/>
      </dsp:nvSpPr>
      <dsp:spPr>
        <a:xfrm>
          <a:off x="9824679" y="2549427"/>
          <a:ext cx="686748" cy="4578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</a:t>
          </a:r>
        </a:p>
      </dsp:txBody>
      <dsp:txXfrm>
        <a:off x="9838088" y="2562836"/>
        <a:ext cx="659930" cy="431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52D58-9639-A84D-B91E-47C2F5B18C22}">
      <dsp:nvSpPr>
        <dsp:cNvPr id="0" name=""/>
        <dsp:cNvSpPr/>
      </dsp:nvSpPr>
      <dsp:spPr>
        <a:xfrm>
          <a:off x="3846787" y="1312150"/>
          <a:ext cx="3762701" cy="123065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Incident Types</a:t>
          </a:r>
        </a:p>
      </dsp:txBody>
      <dsp:txXfrm>
        <a:off x="3882832" y="1348195"/>
        <a:ext cx="3690611" cy="1158564"/>
      </dsp:txXfrm>
    </dsp:sp>
    <dsp:sp modelId="{043DACBC-9EDC-DB4D-B261-D8691781C86D}">
      <dsp:nvSpPr>
        <dsp:cNvPr id="0" name=""/>
        <dsp:cNvSpPr/>
      </dsp:nvSpPr>
      <dsp:spPr>
        <a:xfrm>
          <a:off x="928584" y="2542805"/>
          <a:ext cx="4799553" cy="492261"/>
        </a:xfrm>
        <a:custGeom>
          <a:avLst/>
          <a:gdLst/>
          <a:ahLst/>
          <a:cxnLst/>
          <a:rect l="0" t="0" r="0" b="0"/>
          <a:pathLst>
            <a:path>
              <a:moveTo>
                <a:pt x="4799553" y="0"/>
              </a:moveTo>
              <a:lnTo>
                <a:pt x="4799553" y="246130"/>
              </a:lnTo>
              <a:lnTo>
                <a:pt x="0" y="246130"/>
              </a:lnTo>
              <a:lnTo>
                <a:pt x="0" y="492261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8C409-4F9F-1544-8274-38F905BECFDD}">
      <dsp:nvSpPr>
        <dsp:cNvPr id="0" name=""/>
        <dsp:cNvSpPr/>
      </dsp:nvSpPr>
      <dsp:spPr>
        <a:xfrm>
          <a:off x="5593" y="3035067"/>
          <a:ext cx="1845981" cy="12306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Armed Person</a:t>
          </a:r>
        </a:p>
      </dsp:txBody>
      <dsp:txXfrm>
        <a:off x="41638" y="3071112"/>
        <a:ext cx="1773891" cy="1158564"/>
      </dsp:txXfrm>
    </dsp:sp>
    <dsp:sp modelId="{C760BF89-03F2-AE49-BDB9-7866E977D385}">
      <dsp:nvSpPr>
        <dsp:cNvPr id="0" name=""/>
        <dsp:cNvSpPr/>
      </dsp:nvSpPr>
      <dsp:spPr>
        <a:xfrm>
          <a:off x="3328361" y="2542805"/>
          <a:ext cx="2399776" cy="492261"/>
        </a:xfrm>
        <a:custGeom>
          <a:avLst/>
          <a:gdLst/>
          <a:ahLst/>
          <a:cxnLst/>
          <a:rect l="0" t="0" r="0" b="0"/>
          <a:pathLst>
            <a:path>
              <a:moveTo>
                <a:pt x="2399776" y="0"/>
              </a:moveTo>
              <a:lnTo>
                <a:pt x="2399776" y="246130"/>
              </a:lnTo>
              <a:lnTo>
                <a:pt x="0" y="246130"/>
              </a:lnTo>
              <a:lnTo>
                <a:pt x="0" y="492261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0AE38-D6CC-AB4A-866A-CFDE38303964}">
      <dsp:nvSpPr>
        <dsp:cNvPr id="0" name=""/>
        <dsp:cNvSpPr/>
      </dsp:nvSpPr>
      <dsp:spPr>
        <a:xfrm>
          <a:off x="2405370" y="3035067"/>
          <a:ext cx="1845981" cy="12306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Auto Accident</a:t>
          </a:r>
        </a:p>
      </dsp:txBody>
      <dsp:txXfrm>
        <a:off x="2441415" y="3071112"/>
        <a:ext cx="1773891" cy="1158564"/>
      </dsp:txXfrm>
    </dsp:sp>
    <dsp:sp modelId="{81BD35C7-E096-4A4E-9C72-B0E33B0D9544}">
      <dsp:nvSpPr>
        <dsp:cNvPr id="0" name=""/>
        <dsp:cNvSpPr/>
      </dsp:nvSpPr>
      <dsp:spPr>
        <a:xfrm>
          <a:off x="5682417" y="2542805"/>
          <a:ext cx="91440" cy="492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61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63461-C062-3547-844C-28A4DC1B64B5}">
      <dsp:nvSpPr>
        <dsp:cNvPr id="0" name=""/>
        <dsp:cNvSpPr/>
      </dsp:nvSpPr>
      <dsp:spPr>
        <a:xfrm>
          <a:off x="4805147" y="3035067"/>
          <a:ext cx="1845981" cy="12306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Bike Theft</a:t>
          </a:r>
        </a:p>
      </dsp:txBody>
      <dsp:txXfrm>
        <a:off x="4841192" y="3071112"/>
        <a:ext cx="1773891" cy="1158564"/>
      </dsp:txXfrm>
    </dsp:sp>
    <dsp:sp modelId="{68DA9D27-E282-2F4F-9587-D55BAB61818F}">
      <dsp:nvSpPr>
        <dsp:cNvPr id="0" name=""/>
        <dsp:cNvSpPr/>
      </dsp:nvSpPr>
      <dsp:spPr>
        <a:xfrm>
          <a:off x="5728137" y="2542805"/>
          <a:ext cx="2399776" cy="492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30"/>
              </a:lnTo>
              <a:lnTo>
                <a:pt x="2399776" y="246130"/>
              </a:lnTo>
              <a:lnTo>
                <a:pt x="2399776" y="492261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A25F3-B373-DA4A-AE52-A3976BF4287C}">
      <dsp:nvSpPr>
        <dsp:cNvPr id="0" name=""/>
        <dsp:cNvSpPr/>
      </dsp:nvSpPr>
      <dsp:spPr>
        <a:xfrm>
          <a:off x="7204923" y="3035067"/>
          <a:ext cx="1845981" cy="12306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Burglary</a:t>
          </a:r>
        </a:p>
      </dsp:txBody>
      <dsp:txXfrm>
        <a:off x="7240968" y="3071112"/>
        <a:ext cx="1773891" cy="1158564"/>
      </dsp:txXfrm>
    </dsp:sp>
    <dsp:sp modelId="{061D2CA7-27BF-EA49-BD7A-77F59B5DA475}">
      <dsp:nvSpPr>
        <dsp:cNvPr id="0" name=""/>
        <dsp:cNvSpPr/>
      </dsp:nvSpPr>
      <dsp:spPr>
        <a:xfrm>
          <a:off x="5728137" y="2542805"/>
          <a:ext cx="4799553" cy="492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30"/>
              </a:lnTo>
              <a:lnTo>
                <a:pt x="4799553" y="246130"/>
              </a:lnTo>
              <a:lnTo>
                <a:pt x="4799553" y="492261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BA718-FB01-2D45-A9FF-A22993593EDC}">
      <dsp:nvSpPr>
        <dsp:cNvPr id="0" name=""/>
        <dsp:cNvSpPr/>
      </dsp:nvSpPr>
      <dsp:spPr>
        <a:xfrm>
          <a:off x="9604700" y="3035067"/>
          <a:ext cx="1845981" cy="12306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...</a:t>
          </a:r>
        </a:p>
      </dsp:txBody>
      <dsp:txXfrm>
        <a:off x="9640745" y="3071112"/>
        <a:ext cx="1773891" cy="1158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74C70-1DCA-7D41-904D-D9BD213EE60A}">
      <dsp:nvSpPr>
        <dsp:cNvPr id="0" name=""/>
        <dsp:cNvSpPr/>
      </dsp:nvSpPr>
      <dsp:spPr>
        <a:xfrm>
          <a:off x="5373967" y="2428019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United States</a:t>
          </a:r>
        </a:p>
      </dsp:txBody>
      <dsp:txXfrm>
        <a:off x="5388428" y="2442480"/>
        <a:ext cx="711655" cy="464796"/>
      </dsp:txXfrm>
    </dsp:sp>
    <dsp:sp modelId="{5F655474-5E49-454B-9A0F-CC9EB7A13B6B}">
      <dsp:nvSpPr>
        <dsp:cNvPr id="0" name=""/>
        <dsp:cNvSpPr/>
      </dsp:nvSpPr>
      <dsp:spPr>
        <a:xfrm>
          <a:off x="1818029" y="2921737"/>
          <a:ext cx="3926226" cy="197487"/>
        </a:xfrm>
        <a:custGeom>
          <a:avLst/>
          <a:gdLst/>
          <a:ahLst/>
          <a:cxnLst/>
          <a:rect l="0" t="0" r="0" b="0"/>
          <a:pathLst>
            <a:path>
              <a:moveTo>
                <a:pt x="3926226" y="0"/>
              </a:moveTo>
              <a:lnTo>
                <a:pt x="3926226" y="98743"/>
              </a:lnTo>
              <a:lnTo>
                <a:pt x="0" y="98743"/>
              </a:lnTo>
              <a:lnTo>
                <a:pt x="0" y="197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C41A4-AE36-6742-83E9-14863466B692}">
      <dsp:nvSpPr>
        <dsp:cNvPr id="0" name=""/>
        <dsp:cNvSpPr/>
      </dsp:nvSpPr>
      <dsp:spPr>
        <a:xfrm>
          <a:off x="1447741" y="3119224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California</a:t>
          </a:r>
        </a:p>
      </dsp:txBody>
      <dsp:txXfrm>
        <a:off x="1462202" y="3133685"/>
        <a:ext cx="711655" cy="464796"/>
      </dsp:txXfrm>
    </dsp:sp>
    <dsp:sp modelId="{8194733A-8A5E-564D-B55E-D31B04B3FA53}">
      <dsp:nvSpPr>
        <dsp:cNvPr id="0" name=""/>
        <dsp:cNvSpPr/>
      </dsp:nvSpPr>
      <dsp:spPr>
        <a:xfrm>
          <a:off x="373904" y="3612943"/>
          <a:ext cx="1444125" cy="197487"/>
        </a:xfrm>
        <a:custGeom>
          <a:avLst/>
          <a:gdLst/>
          <a:ahLst/>
          <a:cxnLst/>
          <a:rect l="0" t="0" r="0" b="0"/>
          <a:pathLst>
            <a:path>
              <a:moveTo>
                <a:pt x="1444125" y="0"/>
              </a:moveTo>
              <a:lnTo>
                <a:pt x="1444125" y="98743"/>
              </a:lnTo>
              <a:lnTo>
                <a:pt x="0" y="98743"/>
              </a:lnTo>
              <a:lnTo>
                <a:pt x="0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66E4D-A585-2849-AC86-CE4A9F31DE49}">
      <dsp:nvSpPr>
        <dsp:cNvPr id="0" name=""/>
        <dsp:cNvSpPr/>
      </dsp:nvSpPr>
      <dsp:spPr>
        <a:xfrm>
          <a:off x="3615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San Francisco</a:t>
          </a:r>
        </a:p>
      </dsp:txBody>
      <dsp:txXfrm>
        <a:off x="18076" y="3824891"/>
        <a:ext cx="711655" cy="464796"/>
      </dsp:txXfrm>
    </dsp:sp>
    <dsp:sp modelId="{6E518780-DB6F-004D-B5C8-6175DB1A24A6}">
      <dsp:nvSpPr>
        <dsp:cNvPr id="0" name=""/>
        <dsp:cNvSpPr/>
      </dsp:nvSpPr>
      <dsp:spPr>
        <a:xfrm>
          <a:off x="1336654" y="3612943"/>
          <a:ext cx="481375" cy="197487"/>
        </a:xfrm>
        <a:custGeom>
          <a:avLst/>
          <a:gdLst/>
          <a:ahLst/>
          <a:cxnLst/>
          <a:rect l="0" t="0" r="0" b="0"/>
          <a:pathLst>
            <a:path>
              <a:moveTo>
                <a:pt x="481375" y="0"/>
              </a:moveTo>
              <a:lnTo>
                <a:pt x="481375" y="98743"/>
              </a:lnTo>
              <a:lnTo>
                <a:pt x="0" y="98743"/>
              </a:lnTo>
              <a:lnTo>
                <a:pt x="0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A6C05-02DB-B245-AB75-BFDFA8BDEF36}">
      <dsp:nvSpPr>
        <dsp:cNvPr id="0" name=""/>
        <dsp:cNvSpPr/>
      </dsp:nvSpPr>
      <dsp:spPr>
        <a:xfrm>
          <a:off x="966365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Los Angeles</a:t>
          </a:r>
          <a:endParaRPr lang="en-US" sz="1200" kern="1200" dirty="0"/>
        </a:p>
      </dsp:txBody>
      <dsp:txXfrm>
        <a:off x="980826" y="3824891"/>
        <a:ext cx="711655" cy="464796"/>
      </dsp:txXfrm>
    </dsp:sp>
    <dsp:sp modelId="{D2F75BFC-144D-164A-80E6-91412D19D245}">
      <dsp:nvSpPr>
        <dsp:cNvPr id="0" name=""/>
        <dsp:cNvSpPr/>
      </dsp:nvSpPr>
      <dsp:spPr>
        <a:xfrm>
          <a:off x="1818029" y="3612943"/>
          <a:ext cx="481375" cy="197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3"/>
              </a:lnTo>
              <a:lnTo>
                <a:pt x="481375" y="98743"/>
              </a:lnTo>
              <a:lnTo>
                <a:pt x="481375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165BC-185D-B141-858F-ABA9BF9F0BF0}">
      <dsp:nvSpPr>
        <dsp:cNvPr id="0" name=""/>
        <dsp:cNvSpPr/>
      </dsp:nvSpPr>
      <dsp:spPr>
        <a:xfrm>
          <a:off x="1929116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San Jose</a:t>
          </a:r>
        </a:p>
      </dsp:txBody>
      <dsp:txXfrm>
        <a:off x="1943577" y="3824891"/>
        <a:ext cx="711655" cy="464796"/>
      </dsp:txXfrm>
    </dsp:sp>
    <dsp:sp modelId="{E8920B8B-7283-5145-AFAE-2037FE80D8CA}">
      <dsp:nvSpPr>
        <dsp:cNvPr id="0" name=""/>
        <dsp:cNvSpPr/>
      </dsp:nvSpPr>
      <dsp:spPr>
        <a:xfrm>
          <a:off x="1818029" y="3612943"/>
          <a:ext cx="1444125" cy="197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3"/>
              </a:lnTo>
              <a:lnTo>
                <a:pt x="1444125" y="98743"/>
              </a:lnTo>
              <a:lnTo>
                <a:pt x="1444125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9E283-06D4-0543-A043-EB1BE9DAC2ED}">
      <dsp:nvSpPr>
        <dsp:cNvPr id="0" name=""/>
        <dsp:cNvSpPr/>
      </dsp:nvSpPr>
      <dsp:spPr>
        <a:xfrm>
          <a:off x="2891866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2906327" y="3824891"/>
        <a:ext cx="711655" cy="464796"/>
      </dsp:txXfrm>
    </dsp:sp>
    <dsp:sp modelId="{671FDC8C-B6E2-E44C-9886-4F732E904056}">
      <dsp:nvSpPr>
        <dsp:cNvPr id="0" name=""/>
        <dsp:cNvSpPr/>
      </dsp:nvSpPr>
      <dsp:spPr>
        <a:xfrm>
          <a:off x="5187656" y="2921737"/>
          <a:ext cx="556599" cy="197487"/>
        </a:xfrm>
        <a:custGeom>
          <a:avLst/>
          <a:gdLst/>
          <a:ahLst/>
          <a:cxnLst/>
          <a:rect l="0" t="0" r="0" b="0"/>
          <a:pathLst>
            <a:path>
              <a:moveTo>
                <a:pt x="556599" y="0"/>
              </a:moveTo>
              <a:lnTo>
                <a:pt x="556599" y="98743"/>
              </a:lnTo>
              <a:lnTo>
                <a:pt x="0" y="98743"/>
              </a:lnTo>
              <a:lnTo>
                <a:pt x="0" y="197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6DAD4-21DA-AD43-BD45-2A015ACC4B93}">
      <dsp:nvSpPr>
        <dsp:cNvPr id="0" name=""/>
        <dsp:cNvSpPr/>
      </dsp:nvSpPr>
      <dsp:spPr>
        <a:xfrm>
          <a:off x="4817367" y="3119224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Illinois</a:t>
          </a:r>
        </a:p>
      </dsp:txBody>
      <dsp:txXfrm>
        <a:off x="4831828" y="3133685"/>
        <a:ext cx="711655" cy="464796"/>
      </dsp:txXfrm>
    </dsp:sp>
    <dsp:sp modelId="{8C636F49-A25B-104E-B6A0-7B1EA12BE4A7}">
      <dsp:nvSpPr>
        <dsp:cNvPr id="0" name=""/>
        <dsp:cNvSpPr/>
      </dsp:nvSpPr>
      <dsp:spPr>
        <a:xfrm>
          <a:off x="4224906" y="3612943"/>
          <a:ext cx="962750" cy="197487"/>
        </a:xfrm>
        <a:custGeom>
          <a:avLst/>
          <a:gdLst/>
          <a:ahLst/>
          <a:cxnLst/>
          <a:rect l="0" t="0" r="0" b="0"/>
          <a:pathLst>
            <a:path>
              <a:moveTo>
                <a:pt x="962750" y="0"/>
              </a:moveTo>
              <a:lnTo>
                <a:pt x="962750" y="98743"/>
              </a:lnTo>
              <a:lnTo>
                <a:pt x="0" y="98743"/>
              </a:lnTo>
              <a:lnTo>
                <a:pt x="0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CFE6-4FF6-6647-98E8-E6E4880F3770}">
      <dsp:nvSpPr>
        <dsp:cNvPr id="0" name=""/>
        <dsp:cNvSpPr/>
      </dsp:nvSpPr>
      <dsp:spPr>
        <a:xfrm>
          <a:off x="3854617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Chicago</a:t>
          </a:r>
        </a:p>
      </dsp:txBody>
      <dsp:txXfrm>
        <a:off x="3869078" y="3824891"/>
        <a:ext cx="711655" cy="464796"/>
      </dsp:txXfrm>
    </dsp:sp>
    <dsp:sp modelId="{3A221B23-C0E7-CF43-912B-86FCE093D26A}">
      <dsp:nvSpPr>
        <dsp:cNvPr id="0" name=""/>
        <dsp:cNvSpPr/>
      </dsp:nvSpPr>
      <dsp:spPr>
        <a:xfrm>
          <a:off x="5141936" y="3612943"/>
          <a:ext cx="91440" cy="197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68130-725B-2E4B-B712-FCBA9E60860C}">
      <dsp:nvSpPr>
        <dsp:cNvPr id="0" name=""/>
        <dsp:cNvSpPr/>
      </dsp:nvSpPr>
      <dsp:spPr>
        <a:xfrm>
          <a:off x="4817367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Rockford</a:t>
          </a:r>
        </a:p>
      </dsp:txBody>
      <dsp:txXfrm>
        <a:off x="4831828" y="3824891"/>
        <a:ext cx="711655" cy="464796"/>
      </dsp:txXfrm>
    </dsp:sp>
    <dsp:sp modelId="{86DBAECA-D487-CE41-BAEC-BE816E6A582F}">
      <dsp:nvSpPr>
        <dsp:cNvPr id="0" name=""/>
        <dsp:cNvSpPr/>
      </dsp:nvSpPr>
      <dsp:spPr>
        <a:xfrm>
          <a:off x="5187656" y="3612943"/>
          <a:ext cx="962750" cy="197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3"/>
              </a:lnTo>
              <a:lnTo>
                <a:pt x="962750" y="98743"/>
              </a:lnTo>
              <a:lnTo>
                <a:pt x="962750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1044F-3C3C-A94D-A27D-EE444674E908}">
      <dsp:nvSpPr>
        <dsp:cNvPr id="0" name=""/>
        <dsp:cNvSpPr/>
      </dsp:nvSpPr>
      <dsp:spPr>
        <a:xfrm>
          <a:off x="5780118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5794579" y="3824891"/>
        <a:ext cx="711655" cy="464796"/>
      </dsp:txXfrm>
    </dsp:sp>
    <dsp:sp modelId="{9BF2BD38-5A81-1040-8F73-FD78CF45ACB0}">
      <dsp:nvSpPr>
        <dsp:cNvPr id="0" name=""/>
        <dsp:cNvSpPr/>
      </dsp:nvSpPr>
      <dsp:spPr>
        <a:xfrm>
          <a:off x="5744255" y="2921737"/>
          <a:ext cx="2166188" cy="197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3"/>
              </a:lnTo>
              <a:lnTo>
                <a:pt x="2166188" y="98743"/>
              </a:lnTo>
              <a:lnTo>
                <a:pt x="2166188" y="197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7C604-6BB0-5C43-BE33-C52C9FEF27A3}">
      <dsp:nvSpPr>
        <dsp:cNvPr id="0" name=""/>
        <dsp:cNvSpPr/>
      </dsp:nvSpPr>
      <dsp:spPr>
        <a:xfrm>
          <a:off x="7540155" y="3119224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Indiana</a:t>
          </a:r>
        </a:p>
      </dsp:txBody>
      <dsp:txXfrm>
        <a:off x="7554616" y="3133685"/>
        <a:ext cx="711655" cy="464796"/>
      </dsp:txXfrm>
    </dsp:sp>
    <dsp:sp modelId="{839788C4-AD58-D942-A0EF-67B3D65D70FF}">
      <dsp:nvSpPr>
        <dsp:cNvPr id="0" name=""/>
        <dsp:cNvSpPr/>
      </dsp:nvSpPr>
      <dsp:spPr>
        <a:xfrm>
          <a:off x="7429069" y="3612943"/>
          <a:ext cx="481375" cy="197487"/>
        </a:xfrm>
        <a:custGeom>
          <a:avLst/>
          <a:gdLst/>
          <a:ahLst/>
          <a:cxnLst/>
          <a:rect l="0" t="0" r="0" b="0"/>
          <a:pathLst>
            <a:path>
              <a:moveTo>
                <a:pt x="481375" y="0"/>
              </a:moveTo>
              <a:lnTo>
                <a:pt x="481375" y="98743"/>
              </a:lnTo>
              <a:lnTo>
                <a:pt x="0" y="98743"/>
              </a:lnTo>
              <a:lnTo>
                <a:pt x="0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836BC-3ED0-D34F-9596-275DFBC6C9CC}">
      <dsp:nvSpPr>
        <dsp:cNvPr id="0" name=""/>
        <dsp:cNvSpPr/>
      </dsp:nvSpPr>
      <dsp:spPr>
        <a:xfrm>
          <a:off x="6742868" y="3810430"/>
          <a:ext cx="1372400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Indianapolis</a:t>
          </a:r>
        </a:p>
      </dsp:txBody>
      <dsp:txXfrm>
        <a:off x="6757329" y="3824891"/>
        <a:ext cx="1343478" cy="464796"/>
      </dsp:txXfrm>
    </dsp:sp>
    <dsp:sp modelId="{208792F8-E5FD-5349-8457-A034625E248E}">
      <dsp:nvSpPr>
        <dsp:cNvPr id="0" name=""/>
        <dsp:cNvSpPr/>
      </dsp:nvSpPr>
      <dsp:spPr>
        <a:xfrm>
          <a:off x="7910444" y="3612943"/>
          <a:ext cx="797286" cy="197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3"/>
              </a:lnTo>
              <a:lnTo>
                <a:pt x="797286" y="98743"/>
              </a:lnTo>
              <a:lnTo>
                <a:pt x="797286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6C92B-3841-5B4F-B4FB-B5ED727A947F}">
      <dsp:nvSpPr>
        <dsp:cNvPr id="0" name=""/>
        <dsp:cNvSpPr/>
      </dsp:nvSpPr>
      <dsp:spPr>
        <a:xfrm>
          <a:off x="8337442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8351903" y="3824891"/>
        <a:ext cx="711655" cy="464796"/>
      </dsp:txXfrm>
    </dsp:sp>
    <dsp:sp modelId="{A72F6B1D-5D50-094C-81F5-89CB772B3CE5}">
      <dsp:nvSpPr>
        <dsp:cNvPr id="0" name=""/>
        <dsp:cNvSpPr/>
      </dsp:nvSpPr>
      <dsp:spPr>
        <a:xfrm>
          <a:off x="5744255" y="2921737"/>
          <a:ext cx="3926226" cy="197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43"/>
              </a:lnTo>
              <a:lnTo>
                <a:pt x="3926226" y="98743"/>
              </a:lnTo>
              <a:lnTo>
                <a:pt x="3926226" y="19748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87172-FA79-1F42-97C7-A77BB91A34FE}">
      <dsp:nvSpPr>
        <dsp:cNvPr id="0" name=""/>
        <dsp:cNvSpPr/>
      </dsp:nvSpPr>
      <dsp:spPr>
        <a:xfrm>
          <a:off x="9300193" y="3119224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9314654" y="3133685"/>
        <a:ext cx="711655" cy="464796"/>
      </dsp:txXfrm>
    </dsp:sp>
    <dsp:sp modelId="{31FAC2A1-C2CD-8345-8129-FB7A91972BFA}">
      <dsp:nvSpPr>
        <dsp:cNvPr id="0" name=""/>
        <dsp:cNvSpPr/>
      </dsp:nvSpPr>
      <dsp:spPr>
        <a:xfrm>
          <a:off x="9624761" y="3612943"/>
          <a:ext cx="91440" cy="197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8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FA2EC-4EF4-984B-87AD-361FEF620299}">
      <dsp:nvSpPr>
        <dsp:cNvPr id="0" name=""/>
        <dsp:cNvSpPr/>
      </dsp:nvSpPr>
      <dsp:spPr>
        <a:xfrm>
          <a:off x="9300193" y="3810430"/>
          <a:ext cx="740577" cy="4937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9314654" y="3824891"/>
        <a:ext cx="711655" cy="464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580C-440C-ED4A-9F2E-D8D1916274DA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4E4C-751E-AD43-9C4F-8943799F5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B4E4C-751E-AD43-9C4F-8943799F5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D58C-EE60-6948-995B-8E4A5AAE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59CB-30AD-1745-B6D0-F79B33871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363E-15DD-B34F-A039-DD4A840E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14D3-A3CC-C140-A878-2651E86A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DAE5-9AAD-C641-9135-A3D620A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C8C-F682-A543-AA64-1315CB43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883E9-6A80-7E48-B424-2563572EE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01DB-1A1E-AA4D-BCDB-8D191272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6CFC-CF5C-2343-AFE5-433D3B63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8F8E-FF54-4346-A147-CAF8D036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33816-38AF-9B48-A2C3-9AC28E5E1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88BC1-543A-C241-B39E-64B28A94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589A-402D-4349-8065-701DBD3D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278A-C866-B14F-B2E5-9036D046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28A7-0AB5-794D-BA24-0AA5D33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7EA9-4036-0A4F-B57A-72B238D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3BB5-C44A-EC4C-AA6C-B8A2A6ED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25CC-C8DA-B34B-A417-BF2937B8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5087-989E-0144-BC0D-EA712A9F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517D-8664-8444-87D1-4BD9EFB4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0ED7-CCC1-D245-8424-FF3334AC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C3DA-1055-E24A-8DB4-2B74AE2A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AFB3-B17B-ED46-BDE9-E3967CF5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C919-81BC-5040-9973-46ED1AE4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7AD8-3B19-5644-91F1-556E3E03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819-6238-5145-A1D1-B424C963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70FF-8C8F-474D-B582-EE5CE0D5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B2432-A6BF-7B4E-8E5D-DBFEB9394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59A2-CBC3-EA48-87DD-69CE4245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A8985-486B-6F4F-8C65-2EB1906B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9813-7972-0445-8136-02ADB7BB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DC09-9A48-8B44-81A3-461B677E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4CEE-5BF6-7744-93D1-E781495F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E5DE0-88EE-834B-ACDD-EBDEB5F2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50A02-3C52-344F-83D3-65843C6E4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DF8D-1410-7342-9263-F8F99B24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D4C97-5C79-F64B-A74F-E5CE1747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9722F-D96F-EA4F-9613-6F243E15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C2AB9-46CB-034F-95BE-673CF464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41DA-4C73-614F-8924-73B44E5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9C9B8-BED2-C143-999F-C7BAA84A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74970-33A7-9349-A277-1671D03E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6EB64-9ECE-9441-9383-1CECA33F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D2EEC-BBB6-7449-94C6-235A30A9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62E61-CFA8-5347-B12B-D4D532D4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A76B2-BF83-6B45-A8B7-2B913953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1CCE-FB7A-4842-9AD1-BC20B7A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3433-A34F-224E-A276-6F8BFE65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2C35-A647-DB4B-8F65-F11761025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C3CE-784A-8943-A6CB-CBF41564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266B-DD88-A040-8D7C-E471E2E7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7CA8-6095-894F-B473-7DC0671D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DC70-F8E1-7543-91F6-EFCFF989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FDC2-2081-D24A-AB7A-7BCC4084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FF223-4B28-CD45-B490-43B3765BB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B4C0-3B87-444C-A787-523A5590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B3A1-2BAE-9C4A-9F9B-F6B43BEB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3793-1CD6-D544-A468-1AB08B1B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A6BDA-51B1-E140-B939-AEB5607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23EE-CAEF-BD4E-97C9-D578D4E5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5175-C028-114A-8B43-100601C15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239B-3968-9347-AAE6-E7B57D09DAD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5AD5-69C1-CD41-8A27-6713EE48D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5CD0-1BAC-9442-97D9-AA2BCA0B5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5F2-53B1-0346-98E4-35DC4D24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25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F1E0FD-2988-C94C-BBAD-F9F70A829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488514"/>
              </p:ext>
            </p:extLst>
          </p:nvPr>
        </p:nvGraphicFramePr>
        <p:xfrm>
          <a:off x="486979" y="893379"/>
          <a:ext cx="10477112" cy="564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0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963B09-F8D1-8B40-A5D2-C89931D28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390206"/>
              </p:ext>
            </p:extLst>
          </p:nvPr>
        </p:nvGraphicFramePr>
        <p:xfrm>
          <a:off x="838200" y="1261241"/>
          <a:ext cx="10515600" cy="4915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41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82146C-ABA3-904D-8DE5-5E9670AF7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29921"/>
              </p:ext>
            </p:extLst>
          </p:nvPr>
        </p:nvGraphicFramePr>
        <p:xfrm>
          <a:off x="378372" y="599090"/>
          <a:ext cx="11456276" cy="557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71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CB91A-4C8B-F94A-A0BC-6907B2DE7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622534"/>
              </p:ext>
            </p:extLst>
          </p:nvPr>
        </p:nvGraphicFramePr>
        <p:xfrm>
          <a:off x="1338317" y="372824"/>
          <a:ext cx="10044386" cy="673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40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79</Words>
  <Application>Microsoft Macintosh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Zitao Li</dc:creator>
  <cp:lastModifiedBy>Zitao Li</cp:lastModifiedBy>
  <cp:revision>8</cp:revision>
  <dcterms:created xsi:type="dcterms:W3CDTF">2020-12-28T00:49:19Z</dcterms:created>
  <dcterms:modified xsi:type="dcterms:W3CDTF">2020-12-28T03:39:21Z</dcterms:modified>
</cp:coreProperties>
</file>