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33" r:id="rId2"/>
    <p:sldId id="345" r:id="rId3"/>
    <p:sldId id="346" r:id="rId4"/>
    <p:sldId id="268" r:id="rId5"/>
    <p:sldId id="313" r:id="rId6"/>
    <p:sldId id="319" r:id="rId7"/>
    <p:sldId id="325" r:id="rId8"/>
    <p:sldId id="315" r:id="rId9"/>
    <p:sldId id="338" r:id="rId10"/>
    <p:sldId id="377" r:id="rId11"/>
    <p:sldId id="378" r:id="rId12"/>
    <p:sldId id="374" r:id="rId13"/>
    <p:sldId id="388" r:id="rId14"/>
    <p:sldId id="314" r:id="rId15"/>
    <p:sldId id="380" r:id="rId16"/>
    <p:sldId id="265" r:id="rId17"/>
    <p:sldId id="275" r:id="rId18"/>
    <p:sldId id="382" r:id="rId19"/>
    <p:sldId id="316" r:id="rId20"/>
    <p:sldId id="326" r:id="rId21"/>
    <p:sldId id="294" r:id="rId22"/>
    <p:sldId id="270" r:id="rId23"/>
    <p:sldId id="381" r:id="rId24"/>
    <p:sldId id="339" r:id="rId25"/>
    <p:sldId id="347" r:id="rId26"/>
    <p:sldId id="383" r:id="rId27"/>
    <p:sldId id="384" r:id="rId28"/>
    <p:sldId id="379" r:id="rId29"/>
    <p:sldId id="387" r:id="rId30"/>
    <p:sldId id="386" r:id="rId31"/>
    <p:sldId id="385" r:id="rId32"/>
    <p:sldId id="288" r:id="rId3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7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83" d="100"/>
          <a:sy n="83" d="100"/>
        </p:scale>
        <p:origin x="697" y="73"/>
      </p:cViewPr>
      <p:guideLst>
        <p:guide orient="horz" pos="2160"/>
        <p:guide pos="3798"/>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a:extLst>
              <a:ext uri="{FF2B5EF4-FFF2-40B4-BE49-F238E27FC236}">
                <a16:creationId xmlns:a16="http://schemas.microsoft.com/office/drawing/2014/main" id="{9C9D584F-952E-44BC-A3BF-7F898D1E1D98}"/>
              </a:ext>
            </a:extLst>
          </p:cNvPr>
          <p:cNvSpPr>
            <a:spLocks noGrp="1" noChangeArrowheads="1"/>
          </p:cNvSpPr>
          <p:nvPr>
            <p:ph type="hdr" sz="quarter" idx="4294967295"/>
          </p:nvPr>
        </p:nvSpPr>
        <p:spPr bwMode="auto">
          <a:xfrm>
            <a:off x="0" y="0"/>
            <a:ext cx="2971800" cy="458788"/>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zh-CN"/>
          </a:p>
        </p:txBody>
      </p:sp>
      <p:sp>
        <p:nvSpPr>
          <p:cNvPr id="2051" name="日期占位符 2">
            <a:extLst>
              <a:ext uri="{FF2B5EF4-FFF2-40B4-BE49-F238E27FC236}">
                <a16:creationId xmlns:a16="http://schemas.microsoft.com/office/drawing/2014/main" id="{AEB04096-D437-4257-9858-F71337E01A22}"/>
              </a:ext>
            </a:extLst>
          </p:cNvPr>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a:lvl1pPr>
          </a:lstStyle>
          <a:p>
            <a:pPr>
              <a:defRPr/>
            </a:pPr>
            <a:fld id="{8A7E059D-40E8-4DD4-AD7F-57E97D143792}" type="datetime1">
              <a:rPr lang="zh-CN" altLang="en-US"/>
              <a:pPr>
                <a:defRPr/>
              </a:pPr>
              <a:t>2021/7/22</a:t>
            </a:fld>
            <a:endParaRPr lang="zh-CN" altLang="en-US" sz="1200"/>
          </a:p>
        </p:txBody>
      </p:sp>
      <p:sp>
        <p:nvSpPr>
          <p:cNvPr id="1028" name="幻灯片图像占位符 3">
            <a:extLst>
              <a:ext uri="{FF2B5EF4-FFF2-40B4-BE49-F238E27FC236}">
                <a16:creationId xmlns:a16="http://schemas.microsoft.com/office/drawing/2014/main" id="{C33D7BB3-866A-4EF7-8877-AEE5C8A73770}"/>
              </a:ext>
            </a:extLst>
          </p:cNvPr>
          <p:cNvSpPr>
            <a:spLocks noGrp="1" noRot="1" noChangeAspect="1" noChangeArrowheads="1"/>
          </p:cNvSpPr>
          <p:nvPr>
            <p:ph type="sldImg" idx="4294967295"/>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备注占位符 4">
            <a:extLst>
              <a:ext uri="{FF2B5EF4-FFF2-40B4-BE49-F238E27FC236}">
                <a16:creationId xmlns:a16="http://schemas.microsoft.com/office/drawing/2014/main" id="{C1807227-98A3-4905-9577-E5061D7FF53D}"/>
              </a:ext>
            </a:extLst>
          </p:cNvPr>
          <p:cNvSpPr>
            <a:spLocks noGrp="1" noRot="1" noChangeAspect="1" noChangeArrowheads="1"/>
          </p:cNvSpPr>
          <p:nvPr/>
        </p:nvSpPr>
        <p:spPr bwMode="auto">
          <a:xfrm>
            <a:off x="685800" y="4400550"/>
            <a:ext cx="5486400" cy="3600450"/>
          </a:xfrm>
          <a:prstGeom prst="rect">
            <a:avLst/>
          </a:prstGeom>
          <a:noFill/>
          <a:ln>
            <a:noFill/>
          </a:ln>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en-US"/>
              <a:t>单击此处编辑母版文本样式</a:t>
            </a:r>
          </a:p>
          <a:p>
            <a:pPr>
              <a:defRPr/>
            </a:pPr>
            <a:r>
              <a:rPr lang="zh-CN" altLang="en-US"/>
              <a:t>第二级</a:t>
            </a:r>
          </a:p>
          <a:p>
            <a:pPr>
              <a:defRPr/>
            </a:pPr>
            <a:r>
              <a:rPr lang="zh-CN" altLang="en-US"/>
              <a:t>第三级</a:t>
            </a:r>
          </a:p>
          <a:p>
            <a:pPr>
              <a:defRPr/>
            </a:pPr>
            <a:r>
              <a:rPr lang="zh-CN" altLang="en-US"/>
              <a:t>第四级</a:t>
            </a:r>
          </a:p>
          <a:p>
            <a:pPr>
              <a:defRPr/>
            </a:pPr>
            <a:r>
              <a:rPr lang="zh-CN" altLang="en-US"/>
              <a:t>第五级</a:t>
            </a:r>
          </a:p>
        </p:txBody>
      </p:sp>
      <p:sp>
        <p:nvSpPr>
          <p:cNvPr id="2054" name="页脚占位符 5">
            <a:extLst>
              <a:ext uri="{FF2B5EF4-FFF2-40B4-BE49-F238E27FC236}">
                <a16:creationId xmlns:a16="http://schemas.microsoft.com/office/drawing/2014/main" id="{D9DEC585-0378-4E63-BD55-D5BC17E4EC0C}"/>
              </a:ext>
            </a:extLst>
          </p:cNvPr>
          <p:cNvSpPr>
            <a:spLocks noGrp="1" noChangeArrowheads="1"/>
          </p:cNvSpPr>
          <p:nvPr>
            <p:ph type="ftr" sz="quarter" idx="4"/>
          </p:nvPr>
        </p:nvSpPr>
        <p:spPr bwMode="auto">
          <a:xfrm>
            <a:off x="0" y="8685213"/>
            <a:ext cx="2971800" cy="458787"/>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zh-CN" altLang="zh-CN"/>
          </a:p>
        </p:txBody>
      </p:sp>
      <p:sp>
        <p:nvSpPr>
          <p:cNvPr id="2055" name="灯片编号占位符 6">
            <a:extLst>
              <a:ext uri="{FF2B5EF4-FFF2-40B4-BE49-F238E27FC236}">
                <a16:creationId xmlns:a16="http://schemas.microsoft.com/office/drawing/2014/main" id="{3656641B-E204-4120-80B0-D189B005F1E3}"/>
              </a:ext>
            </a:extLst>
          </p:cNvPr>
          <p:cNvSpPr>
            <a:spLocks noGrp="1" noChangeArrowheads="1"/>
          </p:cNvSpPr>
          <p:nvPr>
            <p:ph type="sldNum" sz="quarter" idx="5"/>
          </p:nvPr>
        </p:nvSpPr>
        <p:spPr bwMode="auto">
          <a:xfrm>
            <a:off x="3884613"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mtClean="0"/>
            </a:lvl1pPr>
          </a:lstStyle>
          <a:p>
            <a:pPr>
              <a:defRPr/>
            </a:pPr>
            <a:fld id="{43FD983B-168E-463E-ABF3-0194B1DD045F}" type="slidenum">
              <a:rPr lang="zh-CN" altLang="en-US"/>
              <a:pPr>
                <a:defRPr/>
              </a:pPr>
              <a:t>‹#›</a:t>
            </a:fld>
            <a:endParaRPr lang="zh-CN" altLang="en-US" sz="1200"/>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79816250-754B-4E2E-BA63-644DFEA0848E}"/>
              </a:ext>
            </a:extLst>
          </p:cNvPr>
          <p:cNvSpPr>
            <a:spLocks noGrp="1" noRot="1" noChangeAspect="1" noChangeArrowheads="1" noTextEdit="1"/>
          </p:cNvSpPr>
          <p:nvPr>
            <p:ph type="sldImg"/>
          </p:nvPr>
        </p:nvSpPr>
        <p:spPr/>
      </p:sp>
      <p:sp>
        <p:nvSpPr>
          <p:cNvPr id="23555" name="备注占位符 2">
            <a:extLst>
              <a:ext uri="{FF2B5EF4-FFF2-40B4-BE49-F238E27FC236}">
                <a16:creationId xmlns:a16="http://schemas.microsoft.com/office/drawing/2014/main" id="{9AE57B91-A13F-4B58-86CF-DC6509A97766}"/>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日期占位符 3">
            <a:extLst>
              <a:ext uri="{FF2B5EF4-FFF2-40B4-BE49-F238E27FC236}">
                <a16:creationId xmlns:a16="http://schemas.microsoft.com/office/drawing/2014/main" id="{BBD81FF0-F436-464E-86DE-1696C7A5AAC5}"/>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24129D5-0DED-4E5A-82AF-8958B2BA110A}" type="datetime1">
              <a:rPr lang="zh-CN" altLang="en-US" smtClean="0"/>
              <a:pPr/>
              <a:t>2021/7/22</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0E944326-B413-4F60-A60A-13AA2D403B53}"/>
              </a:ext>
            </a:extLst>
          </p:cNvPr>
          <p:cNvSpPr>
            <a:spLocks noGrp="1" noRot="1" noChangeAspect="1" noChangeArrowheads="1" noTextEdit="1"/>
          </p:cNvSpPr>
          <p:nvPr>
            <p:ph type="sldImg"/>
          </p:nvPr>
        </p:nvSpPr>
        <p:spPr/>
      </p:sp>
      <p:sp>
        <p:nvSpPr>
          <p:cNvPr id="25603" name="备注占位符 2">
            <a:extLst>
              <a:ext uri="{FF2B5EF4-FFF2-40B4-BE49-F238E27FC236}">
                <a16:creationId xmlns:a16="http://schemas.microsoft.com/office/drawing/2014/main" id="{82AC7EB3-8186-4BB5-948A-BF33903C3C7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4" name="日期占位符 3">
            <a:extLst>
              <a:ext uri="{FF2B5EF4-FFF2-40B4-BE49-F238E27FC236}">
                <a16:creationId xmlns:a16="http://schemas.microsoft.com/office/drawing/2014/main" id="{9D819DC7-BC29-4DFA-A154-8F778B4105E6}"/>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FF61E3C7-C391-4BF5-94BF-6B8043C3D1FA}" type="datetime1">
              <a:rPr lang="zh-CN" altLang="en-US" smtClean="0"/>
              <a:pPr/>
              <a:t>2021/7/22</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8A7E059D-40E8-4DD4-AD7F-57E97D143792}" type="datetime1">
              <a:rPr lang="zh-CN" altLang="en-US" smtClean="0"/>
              <a:pPr>
                <a:defRPr/>
              </a:pPr>
              <a:t>2021/7/22</a:t>
            </a:fld>
            <a:endParaRPr lang="zh-CN" altLang="en-US" sz="1200"/>
          </a:p>
        </p:txBody>
      </p:sp>
    </p:spTree>
    <p:extLst>
      <p:ext uri="{BB962C8B-B14F-4D97-AF65-F5344CB8AC3E}">
        <p14:creationId xmlns:p14="http://schemas.microsoft.com/office/powerpoint/2010/main" val="2198729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Tree>
    <p:extLst>
      <p:ext uri="{BB962C8B-B14F-4D97-AF65-F5344CB8AC3E}">
        <p14:creationId xmlns:p14="http://schemas.microsoft.com/office/powerpoint/2010/main" val="230142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86378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173788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32075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835820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Tree>
    <p:extLst>
      <p:ext uri="{BB962C8B-B14F-4D97-AF65-F5344CB8AC3E}">
        <p14:creationId xmlns:p14="http://schemas.microsoft.com/office/powerpoint/2010/main" val="164143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50354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255566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1670675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708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Tree>
    <p:extLst>
      <p:ext uri="{BB962C8B-B14F-4D97-AF65-F5344CB8AC3E}">
        <p14:creationId xmlns:p14="http://schemas.microsoft.com/office/powerpoint/2010/main" val="10882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Tree>
    <p:extLst>
      <p:ext uri="{BB962C8B-B14F-4D97-AF65-F5344CB8AC3E}">
        <p14:creationId xmlns:p14="http://schemas.microsoft.com/office/powerpoint/2010/main" val="5060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2">
            <a:extLst>
              <a:ext uri="{FF2B5EF4-FFF2-40B4-BE49-F238E27FC236}">
                <a16:creationId xmlns:a16="http://schemas.microsoft.com/office/drawing/2014/main" id="{78964B96-A0A9-42CC-8C81-47B0B1D3A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3"/>
          <a:stretch>
            <a:fillRect/>
          </a:stretch>
        </p:blipFill>
        <p:spPr bwMode="auto">
          <a:xfrm>
            <a:off x="-12700" y="0"/>
            <a:ext cx="12217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4">
            <a:extLst>
              <a:ext uri="{FF2B5EF4-FFF2-40B4-BE49-F238E27FC236}">
                <a16:creationId xmlns:a16="http://schemas.microsoft.com/office/drawing/2014/main" id="{F35EEDA8-57CC-4EC4-A824-399C57C8DC13}"/>
              </a:ext>
            </a:extLst>
          </p:cNvPr>
          <p:cNvSpPr>
            <a:spLocks noChangeArrowheads="1"/>
          </p:cNvSpPr>
          <p:nvPr/>
        </p:nvSpPr>
        <p:spPr bwMode="auto">
          <a:xfrm>
            <a:off x="1685925" y="3635375"/>
            <a:ext cx="88185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80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rPr>
              <a:t>Based on the design and implementation of Java game Tetris</a:t>
            </a:r>
          </a:p>
        </p:txBody>
      </p:sp>
      <p:sp>
        <p:nvSpPr>
          <p:cNvPr id="2052" name="矩形 5">
            <a:extLst>
              <a:ext uri="{FF2B5EF4-FFF2-40B4-BE49-F238E27FC236}">
                <a16:creationId xmlns:a16="http://schemas.microsoft.com/office/drawing/2014/main" id="{05BD6C97-D88E-4466-BFB4-DF7A3141570E}"/>
              </a:ext>
            </a:extLst>
          </p:cNvPr>
          <p:cNvSpPr>
            <a:spLocks noChangeArrowheads="1"/>
          </p:cNvSpPr>
          <p:nvPr/>
        </p:nvSpPr>
        <p:spPr bwMode="auto">
          <a:xfrm>
            <a:off x="2241550" y="4348163"/>
            <a:ext cx="79327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     基于</a:t>
            </a:r>
            <a:r>
              <a:rPr lang="en-US" altLang="zh-CN" sz="32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Java swing</a:t>
            </a:r>
            <a:r>
              <a:rPr lang="zh-CN" altLang="en-US" sz="32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的俄罗斯方块游戏</a:t>
            </a:r>
          </a:p>
        </p:txBody>
      </p:sp>
      <p:sp>
        <p:nvSpPr>
          <p:cNvPr id="2053" name="文本框 7">
            <a:extLst>
              <a:ext uri="{FF2B5EF4-FFF2-40B4-BE49-F238E27FC236}">
                <a16:creationId xmlns:a16="http://schemas.microsoft.com/office/drawing/2014/main" id="{D81975AB-46AF-40BB-AA01-700EFF6710E0}"/>
              </a:ext>
            </a:extLst>
          </p:cNvPr>
          <p:cNvSpPr>
            <a:spLocks noChangeArrowheads="1"/>
          </p:cNvSpPr>
          <p:nvPr/>
        </p:nvSpPr>
        <p:spPr bwMode="auto">
          <a:xfrm>
            <a:off x="10345738" y="6135688"/>
            <a:ext cx="1673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BDA16D"/>
                </a:solidFill>
                <a:latin typeface="Bodoni MT Black" panose="02070A03080606020203" pitchFamily="18" charset="0"/>
                <a:sym typeface="Bodoni MT Black" panose="02070A03080606020203" pitchFamily="18" charset="0"/>
              </a:rPr>
              <a:t>达内教育</a:t>
            </a:r>
          </a:p>
        </p:txBody>
      </p:sp>
      <p:sp>
        <p:nvSpPr>
          <p:cNvPr id="2055" name="文本框 2">
            <a:extLst>
              <a:ext uri="{FF2B5EF4-FFF2-40B4-BE49-F238E27FC236}">
                <a16:creationId xmlns:a16="http://schemas.microsoft.com/office/drawing/2014/main" id="{D65DCC10-DE7C-4DB6-865F-42A2A16B3083}"/>
              </a:ext>
            </a:extLst>
          </p:cNvPr>
          <p:cNvSpPr txBox="1">
            <a:spLocks noChangeArrowheads="1"/>
          </p:cNvSpPr>
          <p:nvPr/>
        </p:nvSpPr>
        <p:spPr bwMode="auto">
          <a:xfrm>
            <a:off x="3815670" y="1287599"/>
            <a:ext cx="4297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000" b="1">
                <a:solidFill>
                  <a:srgbClr val="E39A1D"/>
                </a:solidFill>
                <a:latin typeface="微软雅黑" panose="020B0503020204020204" pitchFamily="34" charset="-122"/>
                <a:ea typeface="微软雅黑" panose="020B0503020204020204" pitchFamily="34" charset="-122"/>
              </a:rPr>
              <a:t>实训项目答辩</a:t>
            </a:r>
            <a:endParaRPr lang="zh-CN" altLang="en-US" sz="4000"/>
          </a:p>
        </p:txBody>
      </p:sp>
      <p:sp>
        <p:nvSpPr>
          <p:cNvPr id="8" name="文本框 2">
            <a:extLst>
              <a:ext uri="{FF2B5EF4-FFF2-40B4-BE49-F238E27FC236}">
                <a16:creationId xmlns:a16="http://schemas.microsoft.com/office/drawing/2014/main" id="{B4E4CC75-F2CE-4F17-8665-30B9660BC200}"/>
              </a:ext>
            </a:extLst>
          </p:cNvPr>
          <p:cNvSpPr txBox="1">
            <a:spLocks noChangeArrowheads="1"/>
          </p:cNvSpPr>
          <p:nvPr/>
        </p:nvSpPr>
        <p:spPr bwMode="auto">
          <a:xfrm>
            <a:off x="419100" y="5545138"/>
            <a:ext cx="4097338" cy="92392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buFont typeface="Arial" panose="020B0604020202020204" pitchFamily="34" charset="0"/>
              <a:buNone/>
              <a:defRPr/>
            </a:pPr>
            <a:r>
              <a:rPr lang="zh-CN" altLang="en-US" b="1">
                <a:solidFill>
                  <a:schemeClr val="accent2">
                    <a:lumMod val="60000"/>
                    <a:lumOff val="40000"/>
                  </a:schemeClr>
                </a:solidFill>
                <a:latin typeface="+mn-ea"/>
                <a:ea typeface="+mn-ea"/>
              </a:rPr>
              <a:t>第三组</a:t>
            </a:r>
            <a:endParaRPr lang="en-US" altLang="zh-CN" b="1">
              <a:solidFill>
                <a:schemeClr val="accent2">
                  <a:lumMod val="60000"/>
                  <a:lumOff val="40000"/>
                </a:schemeClr>
              </a:solidFill>
              <a:latin typeface="+mn-ea"/>
              <a:ea typeface="+mn-ea"/>
            </a:endParaRPr>
          </a:p>
          <a:p>
            <a:pPr algn="just">
              <a:buFont typeface="Arial" panose="020B0604020202020204" pitchFamily="34" charset="0"/>
              <a:buNone/>
              <a:defRPr/>
            </a:pPr>
            <a:r>
              <a:rPr lang="zh-CN" altLang="en-US" b="1">
                <a:solidFill>
                  <a:schemeClr val="accent2">
                    <a:lumMod val="60000"/>
                    <a:lumOff val="40000"/>
                  </a:schemeClr>
                </a:solidFill>
                <a:latin typeface="+mn-ea"/>
                <a:ea typeface="+mn-ea"/>
              </a:rPr>
              <a:t>组长：程诗沁</a:t>
            </a:r>
            <a:endParaRPr lang="en-US" altLang="zh-CN" b="1">
              <a:solidFill>
                <a:schemeClr val="accent2">
                  <a:lumMod val="60000"/>
                  <a:lumOff val="40000"/>
                </a:schemeClr>
              </a:solidFill>
              <a:latin typeface="+mn-ea"/>
              <a:ea typeface="+mn-ea"/>
            </a:endParaRPr>
          </a:p>
          <a:p>
            <a:pPr algn="just">
              <a:buFont typeface="Arial" panose="020B0604020202020204" pitchFamily="34" charset="0"/>
              <a:buNone/>
              <a:defRPr/>
            </a:pPr>
            <a:r>
              <a:rPr lang="zh-CN" altLang="en-US" b="1">
                <a:solidFill>
                  <a:schemeClr val="accent2">
                    <a:lumMod val="60000"/>
                    <a:lumOff val="40000"/>
                  </a:schemeClr>
                </a:solidFill>
                <a:latin typeface="+mn-ea"/>
                <a:ea typeface="+mn-ea"/>
              </a:rPr>
              <a:t>组员：方文建，张凯健，盛洋，孙逊</a:t>
            </a:r>
            <a:endParaRPr lang="zh-CN" altLang="en-US" b="1">
              <a:latin typeface="+mn-ea"/>
              <a:ea typeface="+mn-ea"/>
            </a:endParaRPr>
          </a:p>
        </p:txBody>
      </p:sp>
      <p:sp>
        <p:nvSpPr>
          <p:cNvPr id="4" name="椭圆 3">
            <a:extLst>
              <a:ext uri="{FF2B5EF4-FFF2-40B4-BE49-F238E27FC236}">
                <a16:creationId xmlns:a16="http://schemas.microsoft.com/office/drawing/2014/main" id="{2EEA453E-6149-4B82-A284-010D47284741}"/>
              </a:ext>
            </a:extLst>
          </p:cNvPr>
          <p:cNvSpPr>
            <a:spLocks noChangeAspect="1"/>
          </p:cNvSpPr>
          <p:nvPr/>
        </p:nvSpPr>
        <p:spPr bwMode="auto">
          <a:xfrm>
            <a:off x="5268036" y="2100125"/>
            <a:ext cx="1440000" cy="1440000"/>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37" name="组合 36">
            <a:extLst>
              <a:ext uri="{FF2B5EF4-FFF2-40B4-BE49-F238E27FC236}">
                <a16:creationId xmlns:a16="http://schemas.microsoft.com/office/drawing/2014/main" id="{16DA7BDB-A446-4BD0-83D2-E0FD374B2918}"/>
              </a:ext>
            </a:extLst>
          </p:cNvPr>
          <p:cNvGrpSpPr/>
          <p:nvPr/>
        </p:nvGrpSpPr>
        <p:grpSpPr>
          <a:xfrm>
            <a:off x="5274860" y="2106949"/>
            <a:ext cx="1440000" cy="1440000"/>
            <a:chOff x="100432" y="4373552"/>
            <a:chExt cx="2326855" cy="2325082"/>
          </a:xfrm>
        </p:grpSpPr>
        <p:sp>
          <p:nvSpPr>
            <p:cNvPr id="38" name="任意多边形: 形状 37">
              <a:extLst>
                <a:ext uri="{FF2B5EF4-FFF2-40B4-BE49-F238E27FC236}">
                  <a16:creationId xmlns:a16="http://schemas.microsoft.com/office/drawing/2014/main" id="{3B50BD2A-CEA0-465B-B876-464F3793BCF5}"/>
                </a:ext>
              </a:extLst>
            </p:cNvPr>
            <p:cNvSpPr/>
            <p:nvPr/>
          </p:nvSpPr>
          <p:spPr>
            <a:xfrm>
              <a:off x="100432" y="4373552"/>
              <a:ext cx="2326855" cy="2325082"/>
            </a:xfrm>
            <a:custGeom>
              <a:avLst/>
              <a:gdLst>
                <a:gd name="connsiteX0" fmla="*/ 497155 w 2326854"/>
                <a:gd name="connsiteY0" fmla="*/ 214924 h 2325081"/>
                <a:gd name="connsiteX1" fmla="*/ 1161748 w 2326854"/>
                <a:gd name="connsiteY1" fmla="*/ 4528 h 2325081"/>
                <a:gd name="connsiteX2" fmla="*/ 1718094 w 2326854"/>
                <a:gd name="connsiteY2" fmla="*/ 143613 h 2325081"/>
                <a:gd name="connsiteX3" fmla="*/ 2162656 w 2326854"/>
                <a:gd name="connsiteY3" fmla="*/ 568900 h 2325081"/>
                <a:gd name="connsiteX4" fmla="*/ 2326195 w 2326854"/>
                <a:gd name="connsiteY4" fmla="*/ 1154784 h 2325081"/>
                <a:gd name="connsiteX5" fmla="*/ 2179088 w 2326854"/>
                <a:gd name="connsiteY5" fmla="*/ 1728145 h 2325081"/>
                <a:gd name="connsiteX6" fmla="*/ 1837976 w 2326854"/>
                <a:gd name="connsiteY6" fmla="*/ 2107169 h 2325081"/>
                <a:gd name="connsiteX7" fmla="*/ 1354074 w 2326854"/>
                <a:gd name="connsiteY7" fmla="*/ 2305880 h 2325081"/>
                <a:gd name="connsiteX8" fmla="*/ 1206126 w 2326854"/>
                <a:gd name="connsiteY8" fmla="*/ 2323677 h 2325081"/>
                <a:gd name="connsiteX9" fmla="*/ 1123427 w 2326854"/>
                <a:gd name="connsiteY9" fmla="*/ 2323677 h 2325081"/>
                <a:gd name="connsiteX10" fmla="*/ 976140 w 2326854"/>
                <a:gd name="connsiteY10" fmla="*/ 2305820 h 2325081"/>
                <a:gd name="connsiteX11" fmla="*/ 407559 w 2326854"/>
                <a:gd name="connsiteY11" fmla="*/ 2040652 h 2325081"/>
                <a:gd name="connsiteX12" fmla="*/ 59911 w 2326854"/>
                <a:gd name="connsiteY12" fmla="*/ 1518588 h 2325081"/>
                <a:gd name="connsiteX13" fmla="*/ 4498 w 2326854"/>
                <a:gd name="connsiteY13" fmla="*/ 1216926 h 2325081"/>
                <a:gd name="connsiteX14" fmla="*/ 4498 w 2326854"/>
                <a:gd name="connsiteY14" fmla="*/ 1121226 h 2325081"/>
                <a:gd name="connsiteX15" fmla="*/ 89476 w 2326854"/>
                <a:gd name="connsiteY15" fmla="*/ 725603 h 2325081"/>
                <a:gd name="connsiteX16" fmla="*/ 497155 w 2326854"/>
                <a:gd name="connsiteY16" fmla="*/ 214924 h 2325081"/>
                <a:gd name="connsiteX17" fmla="*/ 1050863 w 2326854"/>
                <a:gd name="connsiteY17" fmla="*/ 32693 h 2325081"/>
                <a:gd name="connsiteX18" fmla="*/ 669810 w 2326854"/>
                <a:gd name="connsiteY18" fmla="*/ 141456 h 2325081"/>
                <a:gd name="connsiteX19" fmla="*/ 188907 w 2326854"/>
                <a:gd name="connsiteY19" fmla="*/ 583881 h 2325081"/>
                <a:gd name="connsiteX20" fmla="*/ 30825 w 2326854"/>
                <a:gd name="connsiteY20" fmla="*/ 1203383 h 2325081"/>
                <a:gd name="connsiteX21" fmla="*/ 205879 w 2326854"/>
                <a:gd name="connsiteY21" fmla="*/ 1769073 h 2325081"/>
                <a:gd name="connsiteX22" fmla="*/ 711490 w 2326854"/>
                <a:gd name="connsiteY22" fmla="*/ 2203228 h 2325081"/>
                <a:gd name="connsiteX23" fmla="*/ 1304958 w 2326854"/>
                <a:gd name="connsiteY23" fmla="*/ 2290659 h 2325081"/>
                <a:gd name="connsiteX24" fmla="*/ 1841394 w 2326854"/>
                <a:gd name="connsiteY24" fmla="*/ 2079424 h 2325081"/>
                <a:gd name="connsiteX25" fmla="*/ 2162416 w 2326854"/>
                <a:gd name="connsiteY25" fmla="*/ 1718017 h 2325081"/>
                <a:gd name="connsiteX26" fmla="*/ 2307425 w 2326854"/>
                <a:gd name="connsiteY26" fmla="*/ 1155324 h 2325081"/>
                <a:gd name="connsiteX27" fmla="*/ 2120437 w 2326854"/>
                <a:gd name="connsiteY27" fmla="*/ 538578 h 2325081"/>
                <a:gd name="connsiteX28" fmla="*/ 1634016 w 2326854"/>
                <a:gd name="connsiteY28" fmla="*/ 125516 h 2325081"/>
                <a:gd name="connsiteX29" fmla="*/ 1050863 w 2326854"/>
                <a:gd name="connsiteY29" fmla="*/ 32693 h 232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326854" h="2325081">
                  <a:moveTo>
                    <a:pt x="497155" y="214924"/>
                  </a:moveTo>
                  <a:cubicBezTo>
                    <a:pt x="690020" y="78775"/>
                    <a:pt x="925525" y="3869"/>
                    <a:pt x="1161748" y="4528"/>
                  </a:cubicBezTo>
                  <a:cubicBezTo>
                    <a:pt x="1354973" y="3030"/>
                    <a:pt x="1548318" y="51509"/>
                    <a:pt x="1718094" y="143613"/>
                  </a:cubicBezTo>
                  <a:cubicBezTo>
                    <a:pt x="1900885" y="242190"/>
                    <a:pt x="2056148" y="390743"/>
                    <a:pt x="2162656" y="568900"/>
                  </a:cubicBezTo>
                  <a:cubicBezTo>
                    <a:pt x="2268384" y="744839"/>
                    <a:pt x="2325835" y="949542"/>
                    <a:pt x="2326195" y="1154784"/>
                  </a:cubicBezTo>
                  <a:cubicBezTo>
                    <a:pt x="2328474" y="1354394"/>
                    <a:pt x="2277080" y="1554243"/>
                    <a:pt x="2179088" y="1728145"/>
                  </a:cubicBezTo>
                  <a:cubicBezTo>
                    <a:pt x="2095309" y="1877597"/>
                    <a:pt x="1977827" y="2007993"/>
                    <a:pt x="1837976" y="2107169"/>
                  </a:cubicBezTo>
                  <a:cubicBezTo>
                    <a:pt x="1694706" y="2209161"/>
                    <a:pt x="1527748" y="2277775"/>
                    <a:pt x="1354074" y="2305880"/>
                  </a:cubicBezTo>
                  <a:cubicBezTo>
                    <a:pt x="1305018" y="2314209"/>
                    <a:pt x="1255362" y="2317145"/>
                    <a:pt x="1206126" y="2323677"/>
                  </a:cubicBezTo>
                  <a:lnTo>
                    <a:pt x="1123427" y="2323677"/>
                  </a:lnTo>
                  <a:cubicBezTo>
                    <a:pt x="1074431" y="2316906"/>
                    <a:pt x="1024896" y="2314209"/>
                    <a:pt x="976140" y="2305820"/>
                  </a:cubicBezTo>
                  <a:cubicBezTo>
                    <a:pt x="766903" y="2272082"/>
                    <a:pt x="567921" y="2178959"/>
                    <a:pt x="407559" y="2040652"/>
                  </a:cubicBezTo>
                  <a:cubicBezTo>
                    <a:pt x="246779" y="1902766"/>
                    <a:pt x="124619" y="1720294"/>
                    <a:pt x="59911" y="1518588"/>
                  </a:cubicBezTo>
                  <a:cubicBezTo>
                    <a:pt x="27706" y="1421150"/>
                    <a:pt x="11095" y="1319218"/>
                    <a:pt x="4498" y="1216926"/>
                  </a:cubicBezTo>
                  <a:lnTo>
                    <a:pt x="4498" y="1121226"/>
                  </a:lnTo>
                  <a:cubicBezTo>
                    <a:pt x="9895" y="985796"/>
                    <a:pt x="37961" y="851085"/>
                    <a:pt x="89476" y="725603"/>
                  </a:cubicBezTo>
                  <a:cubicBezTo>
                    <a:pt x="172715" y="521020"/>
                    <a:pt x="316284" y="341725"/>
                    <a:pt x="497155" y="214924"/>
                  </a:cubicBezTo>
                  <a:moveTo>
                    <a:pt x="1050863" y="32693"/>
                  </a:moveTo>
                  <a:cubicBezTo>
                    <a:pt x="918808" y="46236"/>
                    <a:pt x="789092" y="83089"/>
                    <a:pt x="669810" y="141456"/>
                  </a:cubicBezTo>
                  <a:cubicBezTo>
                    <a:pt x="470948" y="237935"/>
                    <a:pt x="301652" y="393919"/>
                    <a:pt x="188907" y="583881"/>
                  </a:cubicBezTo>
                  <a:cubicBezTo>
                    <a:pt x="77962" y="769468"/>
                    <a:pt x="22609" y="987414"/>
                    <a:pt x="30825" y="1203383"/>
                  </a:cubicBezTo>
                  <a:cubicBezTo>
                    <a:pt x="37482" y="1403053"/>
                    <a:pt x="98532" y="1600505"/>
                    <a:pt x="205879" y="1769073"/>
                  </a:cubicBezTo>
                  <a:cubicBezTo>
                    <a:pt x="326359" y="1959634"/>
                    <a:pt x="504712" y="2113042"/>
                    <a:pt x="711490" y="2203228"/>
                  </a:cubicBezTo>
                  <a:cubicBezTo>
                    <a:pt x="896739" y="2284846"/>
                    <a:pt x="1104057" y="2314868"/>
                    <a:pt x="1304958" y="2290659"/>
                  </a:cubicBezTo>
                  <a:cubicBezTo>
                    <a:pt x="1498003" y="2268007"/>
                    <a:pt x="1684691" y="2194360"/>
                    <a:pt x="1841394" y="2079424"/>
                  </a:cubicBezTo>
                  <a:cubicBezTo>
                    <a:pt x="1972549" y="1983604"/>
                    <a:pt x="2082895" y="1859560"/>
                    <a:pt x="2162416" y="1718017"/>
                  </a:cubicBezTo>
                  <a:cubicBezTo>
                    <a:pt x="2258788" y="1547352"/>
                    <a:pt x="2309464" y="1351278"/>
                    <a:pt x="2307425" y="1155324"/>
                  </a:cubicBezTo>
                  <a:cubicBezTo>
                    <a:pt x="2307005" y="937377"/>
                    <a:pt x="2240857" y="720210"/>
                    <a:pt x="2120437" y="538578"/>
                  </a:cubicBezTo>
                  <a:cubicBezTo>
                    <a:pt x="2001815" y="358504"/>
                    <a:pt x="1831019" y="213366"/>
                    <a:pt x="1634016" y="125516"/>
                  </a:cubicBezTo>
                  <a:cubicBezTo>
                    <a:pt x="1452305" y="43959"/>
                    <a:pt x="1248945" y="12079"/>
                    <a:pt x="1050863" y="32693"/>
                  </a:cubicBezTo>
                  <a:close/>
                </a:path>
              </a:pathLst>
            </a:custGeom>
            <a:solidFill>
              <a:srgbClr val="004694"/>
            </a:solidFill>
            <a:ln w="9525"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5372C8F2-55B9-433D-810E-1765211F4123}"/>
                </a:ext>
              </a:extLst>
            </p:cNvPr>
            <p:cNvSpPr/>
            <p:nvPr/>
          </p:nvSpPr>
          <p:spPr>
            <a:xfrm>
              <a:off x="150486" y="4423599"/>
              <a:ext cx="2224905" cy="2223209"/>
            </a:xfrm>
            <a:custGeom>
              <a:avLst/>
              <a:gdLst>
                <a:gd name="connsiteX0" fmla="*/ 1031454 w 2224905"/>
                <a:gd name="connsiteY0" fmla="*/ 7634 h 2223209"/>
                <a:gd name="connsiteX1" fmla="*/ 1611248 w 2224905"/>
                <a:gd name="connsiteY1" fmla="*/ 120832 h 2223209"/>
                <a:gd name="connsiteX2" fmla="*/ 2080038 w 2224905"/>
                <a:gd name="connsiteY2" fmla="*/ 563137 h 2223209"/>
                <a:gd name="connsiteX3" fmla="*/ 2225886 w 2224905"/>
                <a:gd name="connsiteY3" fmla="*/ 1111209 h 2223209"/>
                <a:gd name="connsiteX4" fmla="*/ 2072362 w 2224905"/>
                <a:gd name="connsiteY4" fmla="*/ 1675341 h 2223209"/>
                <a:gd name="connsiteX5" fmla="*/ 1655927 w 2224905"/>
                <a:gd name="connsiteY5" fmla="*/ 2080852 h 2223209"/>
                <a:gd name="connsiteX6" fmla="*/ 1117811 w 2224905"/>
                <a:gd name="connsiteY6" fmla="*/ 2220537 h 2223209"/>
                <a:gd name="connsiteX7" fmla="*/ 589231 w 2224905"/>
                <a:gd name="connsiteY7" fmla="*/ 2088882 h 2223209"/>
                <a:gd name="connsiteX8" fmla="*/ 119782 w 2224905"/>
                <a:gd name="connsiteY8" fmla="*/ 1604810 h 2223209"/>
                <a:gd name="connsiteX9" fmla="*/ 13155 w 2224905"/>
                <a:gd name="connsiteY9" fmla="*/ 974041 h 2223209"/>
                <a:gd name="connsiteX10" fmla="*/ 260713 w 2224905"/>
                <a:gd name="connsiteY10" fmla="*/ 404576 h 2223209"/>
                <a:gd name="connsiteX11" fmla="*/ 1031454 w 2224905"/>
                <a:gd name="connsiteY11" fmla="*/ 7634 h 2223209"/>
                <a:gd name="connsiteX12" fmla="*/ 1027196 w 2224905"/>
                <a:gd name="connsiteY12" fmla="*/ 121731 h 2223209"/>
                <a:gd name="connsiteX13" fmla="*/ 1026596 w 2224905"/>
                <a:gd name="connsiteY13" fmla="*/ 177222 h 2223209"/>
                <a:gd name="connsiteX14" fmla="*/ 1073793 w 2224905"/>
                <a:gd name="connsiteY14" fmla="*/ 196817 h 2223209"/>
                <a:gd name="connsiteX15" fmla="*/ 1073253 w 2224905"/>
                <a:gd name="connsiteY15" fmla="*/ 221386 h 2223209"/>
                <a:gd name="connsiteX16" fmla="*/ 1015742 w 2224905"/>
                <a:gd name="connsiteY16" fmla="*/ 216352 h 2223209"/>
                <a:gd name="connsiteX17" fmla="*/ 1017541 w 2224905"/>
                <a:gd name="connsiteY17" fmla="*/ 241341 h 2223209"/>
                <a:gd name="connsiteX18" fmla="*/ 1091364 w 2224905"/>
                <a:gd name="connsiteY18" fmla="*/ 239843 h 2223209"/>
                <a:gd name="connsiteX19" fmla="*/ 1101619 w 2224905"/>
                <a:gd name="connsiteY19" fmla="*/ 185971 h 2223209"/>
                <a:gd name="connsiteX20" fmla="*/ 1045487 w 2224905"/>
                <a:gd name="connsiteY20" fmla="*/ 158046 h 2223209"/>
                <a:gd name="connsiteX21" fmla="*/ 1069835 w 2224905"/>
                <a:gd name="connsiteY21" fmla="*/ 132757 h 2223209"/>
                <a:gd name="connsiteX22" fmla="*/ 1092744 w 2224905"/>
                <a:gd name="connsiteY22" fmla="*/ 152652 h 2223209"/>
                <a:gd name="connsiteX23" fmla="*/ 1095682 w 2224905"/>
                <a:gd name="connsiteY23" fmla="*/ 116218 h 2223209"/>
                <a:gd name="connsiteX24" fmla="*/ 1027196 w 2224905"/>
                <a:gd name="connsiteY24" fmla="*/ 121731 h 2223209"/>
                <a:gd name="connsiteX25" fmla="*/ 1169626 w 2224905"/>
                <a:gd name="connsiteY25" fmla="*/ 120113 h 2223209"/>
                <a:gd name="connsiteX26" fmla="*/ 1149176 w 2224905"/>
                <a:gd name="connsiteY26" fmla="*/ 228038 h 2223209"/>
                <a:gd name="connsiteX27" fmla="*/ 1231156 w 2224905"/>
                <a:gd name="connsiteY27" fmla="*/ 246135 h 2223209"/>
                <a:gd name="connsiteX28" fmla="*/ 1234634 w 2224905"/>
                <a:gd name="connsiteY28" fmla="*/ 221686 h 2223209"/>
                <a:gd name="connsiteX29" fmla="*/ 1172924 w 2224905"/>
                <a:gd name="connsiteY29" fmla="*/ 210779 h 2223209"/>
                <a:gd name="connsiteX30" fmla="*/ 1189836 w 2224905"/>
                <a:gd name="connsiteY30" fmla="*/ 140008 h 2223209"/>
                <a:gd name="connsiteX31" fmla="*/ 1231395 w 2224905"/>
                <a:gd name="connsiteY31" fmla="*/ 162001 h 2223209"/>
                <a:gd name="connsiteX32" fmla="*/ 1243869 w 2224905"/>
                <a:gd name="connsiteY32" fmla="*/ 123349 h 2223209"/>
                <a:gd name="connsiteX33" fmla="*/ 1169626 w 2224905"/>
                <a:gd name="connsiteY33" fmla="*/ 120113 h 2223209"/>
                <a:gd name="connsiteX34" fmla="*/ 854481 w 2224905"/>
                <a:gd name="connsiteY34" fmla="*/ 143184 h 2223209"/>
                <a:gd name="connsiteX35" fmla="*/ 885246 w 2224905"/>
                <a:gd name="connsiteY35" fmla="*/ 274360 h 2223209"/>
                <a:gd name="connsiteX36" fmla="*/ 913492 w 2224905"/>
                <a:gd name="connsiteY36" fmla="*/ 268247 h 2223209"/>
                <a:gd name="connsiteX37" fmla="*/ 899519 w 2224905"/>
                <a:gd name="connsiteY37" fmla="*/ 208982 h 2223209"/>
                <a:gd name="connsiteX38" fmla="*/ 942098 w 2224905"/>
                <a:gd name="connsiteY38" fmla="*/ 198974 h 2223209"/>
                <a:gd name="connsiteX39" fmla="*/ 940119 w 2224905"/>
                <a:gd name="connsiteY39" fmla="*/ 184652 h 2223209"/>
                <a:gd name="connsiteX40" fmla="*/ 896400 w 2224905"/>
                <a:gd name="connsiteY40" fmla="*/ 194540 h 2223209"/>
                <a:gd name="connsiteX41" fmla="*/ 887825 w 2224905"/>
                <a:gd name="connsiteY41" fmla="*/ 158645 h 2223209"/>
                <a:gd name="connsiteX42" fmla="*/ 929084 w 2224905"/>
                <a:gd name="connsiteY42" fmla="*/ 148997 h 2223209"/>
                <a:gd name="connsiteX43" fmla="*/ 924227 w 2224905"/>
                <a:gd name="connsiteY43" fmla="*/ 127064 h 2223209"/>
                <a:gd name="connsiteX44" fmla="*/ 854481 w 2224905"/>
                <a:gd name="connsiteY44" fmla="*/ 143184 h 2223209"/>
                <a:gd name="connsiteX45" fmla="*/ 1265699 w 2224905"/>
                <a:gd name="connsiteY45" fmla="*/ 257461 h 2223209"/>
                <a:gd name="connsiteX46" fmla="*/ 1294424 w 2224905"/>
                <a:gd name="connsiteY46" fmla="*/ 263154 h 2223209"/>
                <a:gd name="connsiteX47" fmla="*/ 1319672 w 2224905"/>
                <a:gd name="connsiteY47" fmla="*/ 129761 h 2223209"/>
                <a:gd name="connsiteX48" fmla="*/ 1290946 w 2224905"/>
                <a:gd name="connsiteY48" fmla="*/ 125746 h 2223209"/>
                <a:gd name="connsiteX49" fmla="*/ 1265699 w 2224905"/>
                <a:gd name="connsiteY49" fmla="*/ 257461 h 2223209"/>
                <a:gd name="connsiteX50" fmla="*/ 1370647 w 2224905"/>
                <a:gd name="connsiteY50" fmla="*/ 142285 h 2223209"/>
                <a:gd name="connsiteX51" fmla="*/ 1332086 w 2224905"/>
                <a:gd name="connsiteY51" fmla="*/ 271124 h 2223209"/>
                <a:gd name="connsiteX52" fmla="*/ 1408608 w 2224905"/>
                <a:gd name="connsiteY52" fmla="*/ 294374 h 2223209"/>
                <a:gd name="connsiteX53" fmla="*/ 1414905 w 2224905"/>
                <a:gd name="connsiteY53" fmla="*/ 272262 h 2223209"/>
                <a:gd name="connsiteX54" fmla="*/ 1366929 w 2224905"/>
                <a:gd name="connsiteY54" fmla="*/ 258659 h 2223209"/>
                <a:gd name="connsiteX55" fmla="*/ 1378383 w 2224905"/>
                <a:gd name="connsiteY55" fmla="*/ 220667 h 2223209"/>
                <a:gd name="connsiteX56" fmla="*/ 1426659 w 2224905"/>
                <a:gd name="connsiteY56" fmla="*/ 235169 h 2223209"/>
                <a:gd name="connsiteX57" fmla="*/ 1428998 w 2224905"/>
                <a:gd name="connsiteY57" fmla="*/ 221626 h 2223209"/>
                <a:gd name="connsiteX58" fmla="*/ 1382161 w 2224905"/>
                <a:gd name="connsiteY58" fmla="*/ 208083 h 2223209"/>
                <a:gd name="connsiteX59" fmla="*/ 1392356 w 2224905"/>
                <a:gd name="connsiteY59" fmla="*/ 172068 h 2223209"/>
                <a:gd name="connsiteX60" fmla="*/ 1438593 w 2224905"/>
                <a:gd name="connsiteY60" fmla="*/ 185971 h 2223209"/>
                <a:gd name="connsiteX61" fmla="*/ 1444950 w 2224905"/>
                <a:gd name="connsiteY61" fmla="*/ 164218 h 2223209"/>
                <a:gd name="connsiteX62" fmla="*/ 1370647 w 2224905"/>
                <a:gd name="connsiteY62" fmla="*/ 142285 h 2223209"/>
                <a:gd name="connsiteX63" fmla="*/ 760567 w 2224905"/>
                <a:gd name="connsiteY63" fmla="*/ 173266 h 2223209"/>
                <a:gd name="connsiteX64" fmla="*/ 713250 w 2224905"/>
                <a:gd name="connsiteY64" fmla="*/ 224922 h 2223209"/>
                <a:gd name="connsiteX65" fmla="*/ 744735 w 2224905"/>
                <a:gd name="connsiteY65" fmla="*/ 298030 h 2223209"/>
                <a:gd name="connsiteX66" fmla="*/ 838709 w 2224905"/>
                <a:gd name="connsiteY66" fmla="*/ 263753 h 2223209"/>
                <a:gd name="connsiteX67" fmla="*/ 819758 w 2224905"/>
                <a:gd name="connsiteY67" fmla="*/ 192862 h 2223209"/>
                <a:gd name="connsiteX68" fmla="*/ 760567 w 2224905"/>
                <a:gd name="connsiteY68" fmla="*/ 173266 h 2223209"/>
                <a:gd name="connsiteX69" fmla="*/ 1491667 w 2224905"/>
                <a:gd name="connsiteY69" fmla="*/ 180038 h 2223209"/>
                <a:gd name="connsiteX70" fmla="*/ 1434456 w 2224905"/>
                <a:gd name="connsiteY70" fmla="*/ 303064 h 2223209"/>
                <a:gd name="connsiteX71" fmla="*/ 1459583 w 2224905"/>
                <a:gd name="connsiteY71" fmla="*/ 315168 h 2223209"/>
                <a:gd name="connsiteX72" fmla="*/ 1493167 w 2224905"/>
                <a:gd name="connsiteY72" fmla="*/ 242899 h 2223209"/>
                <a:gd name="connsiteX73" fmla="*/ 1516975 w 2224905"/>
                <a:gd name="connsiteY73" fmla="*/ 341056 h 2223209"/>
                <a:gd name="connsiteX74" fmla="*/ 1529149 w 2224905"/>
                <a:gd name="connsiteY74" fmla="*/ 344951 h 2223209"/>
                <a:gd name="connsiteX75" fmla="*/ 1584622 w 2224905"/>
                <a:gd name="connsiteY75" fmla="*/ 223843 h 2223209"/>
                <a:gd name="connsiteX76" fmla="*/ 1558834 w 2224905"/>
                <a:gd name="connsiteY76" fmla="*/ 212697 h 2223209"/>
                <a:gd name="connsiteX77" fmla="*/ 1526510 w 2224905"/>
                <a:gd name="connsiteY77" fmla="*/ 283468 h 2223209"/>
                <a:gd name="connsiteX78" fmla="*/ 1504441 w 2224905"/>
                <a:gd name="connsiteY78" fmla="*/ 194060 h 2223209"/>
                <a:gd name="connsiteX79" fmla="*/ 1491667 w 2224905"/>
                <a:gd name="connsiteY79" fmla="*/ 180038 h 2223209"/>
                <a:gd name="connsiteX80" fmla="*/ 594569 w 2224905"/>
                <a:gd name="connsiteY80" fmla="*/ 251588 h 2223209"/>
                <a:gd name="connsiteX81" fmla="*/ 594629 w 2224905"/>
                <a:gd name="connsiteY81" fmla="*/ 315288 h 2223209"/>
                <a:gd name="connsiteX82" fmla="*/ 533939 w 2224905"/>
                <a:gd name="connsiteY82" fmla="*/ 291079 h 2223209"/>
                <a:gd name="connsiteX83" fmla="*/ 519126 w 2224905"/>
                <a:gd name="connsiteY83" fmla="*/ 314569 h 2223209"/>
                <a:gd name="connsiteX84" fmla="*/ 594209 w 2224905"/>
                <a:gd name="connsiteY84" fmla="*/ 346449 h 2223209"/>
                <a:gd name="connsiteX85" fmla="*/ 627313 w 2224905"/>
                <a:gd name="connsiteY85" fmla="*/ 393730 h 2223209"/>
                <a:gd name="connsiteX86" fmla="*/ 651241 w 2224905"/>
                <a:gd name="connsiteY86" fmla="*/ 378209 h 2223209"/>
                <a:gd name="connsiteX87" fmla="*/ 621616 w 2224905"/>
                <a:gd name="connsiteY87" fmla="*/ 330869 h 2223209"/>
                <a:gd name="connsiteX88" fmla="*/ 622455 w 2224905"/>
                <a:gd name="connsiteY88" fmla="*/ 246914 h 2223209"/>
                <a:gd name="connsiteX89" fmla="*/ 594569 w 2224905"/>
                <a:gd name="connsiteY89" fmla="*/ 251588 h 2223209"/>
                <a:gd name="connsiteX90" fmla="*/ 1575206 w 2224905"/>
                <a:gd name="connsiteY90" fmla="*/ 356816 h 2223209"/>
                <a:gd name="connsiteX91" fmla="*/ 1638835 w 2224905"/>
                <a:gd name="connsiteY91" fmla="*/ 410748 h 2223209"/>
                <a:gd name="connsiteX92" fmla="*/ 1652448 w 2224905"/>
                <a:gd name="connsiteY92" fmla="*/ 391033 h 2223209"/>
                <a:gd name="connsiteX93" fmla="*/ 1604712 w 2224905"/>
                <a:gd name="connsiteY93" fmla="*/ 356816 h 2223209"/>
                <a:gd name="connsiteX94" fmla="*/ 1657066 w 2224905"/>
                <a:gd name="connsiteY94" fmla="*/ 298449 h 2223209"/>
                <a:gd name="connsiteX95" fmla="*/ 1686571 w 2224905"/>
                <a:gd name="connsiteY95" fmla="*/ 320322 h 2223209"/>
                <a:gd name="connsiteX96" fmla="*/ 1679195 w 2224905"/>
                <a:gd name="connsiteY96" fmla="*/ 340037 h 2223209"/>
                <a:gd name="connsiteX97" fmla="*/ 1708821 w 2224905"/>
                <a:gd name="connsiteY97" fmla="*/ 309655 h 2223209"/>
                <a:gd name="connsiteX98" fmla="*/ 1645792 w 2224905"/>
                <a:gd name="connsiteY98" fmla="*/ 270524 h 2223209"/>
                <a:gd name="connsiteX99" fmla="*/ 1575206 w 2224905"/>
                <a:gd name="connsiteY99" fmla="*/ 356816 h 2223209"/>
                <a:gd name="connsiteX100" fmla="*/ 421374 w 2224905"/>
                <a:gd name="connsiteY100" fmla="*/ 385280 h 2223209"/>
                <a:gd name="connsiteX101" fmla="*/ 436007 w 2224905"/>
                <a:gd name="connsiteY101" fmla="*/ 402359 h 2223209"/>
                <a:gd name="connsiteX102" fmla="*/ 460415 w 2224905"/>
                <a:gd name="connsiteY102" fmla="*/ 381385 h 2223209"/>
                <a:gd name="connsiteX103" fmla="*/ 534898 w 2224905"/>
                <a:gd name="connsiteY103" fmla="*/ 466538 h 2223209"/>
                <a:gd name="connsiteX104" fmla="*/ 555588 w 2224905"/>
                <a:gd name="connsiteY104" fmla="*/ 446404 h 2223209"/>
                <a:gd name="connsiteX105" fmla="*/ 482424 w 2224905"/>
                <a:gd name="connsiteY105" fmla="*/ 362269 h 2223209"/>
                <a:gd name="connsiteX106" fmla="*/ 506412 w 2224905"/>
                <a:gd name="connsiteY106" fmla="*/ 341835 h 2223209"/>
                <a:gd name="connsiteX107" fmla="*/ 492259 w 2224905"/>
                <a:gd name="connsiteY107" fmla="*/ 324277 h 2223209"/>
                <a:gd name="connsiteX108" fmla="*/ 421374 w 2224905"/>
                <a:gd name="connsiteY108" fmla="*/ 385280 h 2223209"/>
                <a:gd name="connsiteX109" fmla="*/ 1660005 w 2224905"/>
                <a:gd name="connsiteY109" fmla="*/ 434539 h 2223209"/>
                <a:gd name="connsiteX110" fmla="*/ 1720215 w 2224905"/>
                <a:gd name="connsiteY110" fmla="*/ 487093 h 2223209"/>
                <a:gd name="connsiteX111" fmla="*/ 1735208 w 2224905"/>
                <a:gd name="connsiteY111" fmla="*/ 470194 h 2223209"/>
                <a:gd name="connsiteX112" fmla="*/ 1696766 w 2224905"/>
                <a:gd name="connsiteY112" fmla="*/ 435797 h 2223209"/>
                <a:gd name="connsiteX113" fmla="*/ 1722314 w 2224905"/>
                <a:gd name="connsiteY113" fmla="*/ 407512 h 2223209"/>
                <a:gd name="connsiteX114" fmla="*/ 1757277 w 2224905"/>
                <a:gd name="connsiteY114" fmla="*/ 437894 h 2223209"/>
                <a:gd name="connsiteX115" fmla="*/ 1763034 w 2224905"/>
                <a:gd name="connsiteY115" fmla="*/ 424591 h 2223209"/>
                <a:gd name="connsiteX116" fmla="*/ 1731489 w 2224905"/>
                <a:gd name="connsiteY116" fmla="*/ 396906 h 2223209"/>
                <a:gd name="connsiteX117" fmla="*/ 1755658 w 2224905"/>
                <a:gd name="connsiteY117" fmla="*/ 368981 h 2223209"/>
                <a:gd name="connsiteX118" fmla="*/ 1792299 w 2224905"/>
                <a:gd name="connsiteY118" fmla="*/ 400441 h 2223209"/>
                <a:gd name="connsiteX119" fmla="*/ 1807172 w 2224905"/>
                <a:gd name="connsiteY119" fmla="*/ 383842 h 2223209"/>
                <a:gd name="connsiteX120" fmla="*/ 1748881 w 2224905"/>
                <a:gd name="connsiteY120" fmla="*/ 332966 h 2223209"/>
                <a:gd name="connsiteX121" fmla="*/ 1660005 w 2224905"/>
                <a:gd name="connsiteY121" fmla="*/ 434539 h 2223209"/>
                <a:gd name="connsiteX122" fmla="*/ 1025157 w 2224905"/>
                <a:gd name="connsiteY122" fmla="*/ 354719 h 2223209"/>
                <a:gd name="connsiteX123" fmla="*/ 489441 w 2224905"/>
                <a:gd name="connsiteY123" fmla="*/ 674238 h 2223209"/>
                <a:gd name="connsiteX124" fmla="*/ 353487 w 2224905"/>
                <a:gd name="connsiteY124" fmla="*/ 1183598 h 2223209"/>
                <a:gd name="connsiteX125" fmla="*/ 572500 w 2224905"/>
                <a:gd name="connsiteY125" fmla="*/ 1649753 h 2223209"/>
                <a:gd name="connsiteX126" fmla="*/ 1015442 w 2224905"/>
                <a:gd name="connsiteY126" fmla="*/ 1869437 h 2223209"/>
                <a:gd name="connsiteX127" fmla="*/ 1479493 w 2224905"/>
                <a:gd name="connsiteY127" fmla="*/ 1783565 h 2223209"/>
                <a:gd name="connsiteX128" fmla="*/ 1836078 w 2224905"/>
                <a:gd name="connsiteY128" fmla="*/ 1368227 h 2223209"/>
                <a:gd name="connsiteX129" fmla="*/ 1839796 w 2224905"/>
                <a:gd name="connsiteY129" fmla="*/ 868034 h 2223209"/>
                <a:gd name="connsiteX130" fmla="*/ 1500063 w 2224905"/>
                <a:gd name="connsiteY130" fmla="*/ 453355 h 2223209"/>
                <a:gd name="connsiteX131" fmla="*/ 1025157 w 2224905"/>
                <a:gd name="connsiteY131" fmla="*/ 354719 h 2223209"/>
                <a:gd name="connsiteX132" fmla="*/ 373098 w 2224905"/>
                <a:gd name="connsiteY132" fmla="*/ 435318 h 2223209"/>
                <a:gd name="connsiteX133" fmla="*/ 470910 w 2224905"/>
                <a:gd name="connsiteY133" fmla="*/ 528441 h 2223209"/>
                <a:gd name="connsiteX134" fmla="*/ 490880 w 2224905"/>
                <a:gd name="connsiteY134" fmla="*/ 508366 h 2223209"/>
                <a:gd name="connsiteX135" fmla="*/ 392888 w 2224905"/>
                <a:gd name="connsiteY135" fmla="*/ 415003 h 2223209"/>
                <a:gd name="connsiteX136" fmla="*/ 373098 w 2224905"/>
                <a:gd name="connsiteY136" fmla="*/ 435318 h 2223209"/>
                <a:gd name="connsiteX137" fmla="*/ 1860966 w 2224905"/>
                <a:gd name="connsiteY137" fmla="*/ 480860 h 2223209"/>
                <a:gd name="connsiteX138" fmla="*/ 1839976 w 2224905"/>
                <a:gd name="connsiteY138" fmla="*/ 510164 h 2223209"/>
                <a:gd name="connsiteX139" fmla="*/ 1782884 w 2224905"/>
                <a:gd name="connsiteY139" fmla="*/ 524306 h 2223209"/>
                <a:gd name="connsiteX140" fmla="*/ 1832180 w 2224905"/>
                <a:gd name="connsiteY140" fmla="*/ 596335 h 2223209"/>
                <a:gd name="connsiteX141" fmla="*/ 1832120 w 2224905"/>
                <a:gd name="connsiteY141" fmla="*/ 619107 h 2223209"/>
                <a:gd name="connsiteX142" fmla="*/ 1853169 w 2224905"/>
                <a:gd name="connsiteY142" fmla="*/ 645114 h 2223209"/>
                <a:gd name="connsiteX143" fmla="*/ 1854069 w 2224905"/>
                <a:gd name="connsiteY143" fmla="*/ 598193 h 2223209"/>
                <a:gd name="connsiteX144" fmla="*/ 1898567 w 2224905"/>
                <a:gd name="connsiteY144" fmla="*/ 587646 h 2223209"/>
                <a:gd name="connsiteX145" fmla="*/ 1885673 w 2224905"/>
                <a:gd name="connsiteY145" fmla="*/ 569190 h 2223209"/>
                <a:gd name="connsiteX146" fmla="*/ 1855448 w 2224905"/>
                <a:gd name="connsiteY146" fmla="*/ 575542 h 2223209"/>
                <a:gd name="connsiteX147" fmla="*/ 1858687 w 2224905"/>
                <a:gd name="connsiteY147" fmla="*/ 538208 h 2223209"/>
                <a:gd name="connsiteX148" fmla="*/ 1908822 w 2224905"/>
                <a:gd name="connsiteY148" fmla="*/ 534853 h 2223209"/>
                <a:gd name="connsiteX149" fmla="*/ 1860966 w 2224905"/>
                <a:gd name="connsiteY149" fmla="*/ 480860 h 2223209"/>
                <a:gd name="connsiteX150" fmla="*/ 303712 w 2224905"/>
                <a:gd name="connsiteY150" fmla="*/ 529639 h 2223209"/>
                <a:gd name="connsiteX151" fmla="*/ 337895 w 2224905"/>
                <a:gd name="connsiteY151" fmla="*/ 571946 h 2223209"/>
                <a:gd name="connsiteX152" fmla="*/ 392528 w 2224905"/>
                <a:gd name="connsiteY152" fmla="*/ 547497 h 2223209"/>
                <a:gd name="connsiteX153" fmla="*/ 409200 w 2224905"/>
                <a:gd name="connsiteY153" fmla="*/ 565834 h 2223209"/>
                <a:gd name="connsiteX154" fmla="*/ 368360 w 2224905"/>
                <a:gd name="connsiteY154" fmla="*/ 604485 h 2223209"/>
                <a:gd name="connsiteX155" fmla="*/ 387791 w 2224905"/>
                <a:gd name="connsiteY155" fmla="*/ 619646 h 2223209"/>
                <a:gd name="connsiteX156" fmla="*/ 434867 w 2224905"/>
                <a:gd name="connsiteY156" fmla="*/ 566313 h 2223209"/>
                <a:gd name="connsiteX157" fmla="*/ 398046 w 2224905"/>
                <a:gd name="connsiteY157" fmla="*/ 519991 h 2223209"/>
                <a:gd name="connsiteX158" fmla="*/ 354327 w 2224905"/>
                <a:gd name="connsiteY158" fmla="*/ 539826 h 2223209"/>
                <a:gd name="connsiteX159" fmla="*/ 329739 w 2224905"/>
                <a:gd name="connsiteY159" fmla="*/ 537369 h 2223209"/>
                <a:gd name="connsiteX160" fmla="*/ 350849 w 2224905"/>
                <a:gd name="connsiteY160" fmla="*/ 500875 h 2223209"/>
                <a:gd name="connsiteX161" fmla="*/ 369859 w 2224905"/>
                <a:gd name="connsiteY161" fmla="*/ 507407 h 2223209"/>
                <a:gd name="connsiteX162" fmla="*/ 344432 w 2224905"/>
                <a:gd name="connsiteY162" fmla="*/ 479123 h 2223209"/>
                <a:gd name="connsiteX163" fmla="*/ 303712 w 2224905"/>
                <a:gd name="connsiteY163" fmla="*/ 529639 h 2223209"/>
                <a:gd name="connsiteX164" fmla="*/ 255915 w 2224905"/>
                <a:gd name="connsiteY164" fmla="*/ 602688 h 2223209"/>
                <a:gd name="connsiteX165" fmla="*/ 215315 w 2224905"/>
                <a:gd name="connsiteY165" fmla="*/ 663092 h 2223209"/>
                <a:gd name="connsiteX166" fmla="*/ 333097 w 2224905"/>
                <a:gd name="connsiteY166" fmla="*/ 728829 h 2223209"/>
                <a:gd name="connsiteX167" fmla="*/ 347311 w 2224905"/>
                <a:gd name="connsiteY167" fmla="*/ 703601 h 2223209"/>
                <a:gd name="connsiteX168" fmla="*/ 295916 w 2224905"/>
                <a:gd name="connsiteY168" fmla="*/ 674717 h 2223209"/>
                <a:gd name="connsiteX169" fmla="*/ 304612 w 2224905"/>
                <a:gd name="connsiteY169" fmla="*/ 664949 h 2223209"/>
                <a:gd name="connsiteX170" fmla="*/ 368720 w 2224905"/>
                <a:gd name="connsiteY170" fmla="*/ 661773 h 2223209"/>
                <a:gd name="connsiteX171" fmla="*/ 386411 w 2224905"/>
                <a:gd name="connsiteY171" fmla="*/ 633729 h 2223209"/>
                <a:gd name="connsiteX172" fmla="*/ 312288 w 2224905"/>
                <a:gd name="connsiteY172" fmla="*/ 637204 h 2223209"/>
                <a:gd name="connsiteX173" fmla="*/ 255915 w 2224905"/>
                <a:gd name="connsiteY173" fmla="*/ 602688 h 2223209"/>
                <a:gd name="connsiteX174" fmla="*/ 1979887 w 2224905"/>
                <a:gd name="connsiteY174" fmla="*/ 644155 h 2223209"/>
                <a:gd name="connsiteX175" fmla="*/ 1993620 w 2224905"/>
                <a:gd name="connsiteY175" fmla="*/ 672859 h 2223209"/>
                <a:gd name="connsiteX176" fmla="*/ 1892510 w 2224905"/>
                <a:gd name="connsiteY176" fmla="*/ 721818 h 2223209"/>
                <a:gd name="connsiteX177" fmla="*/ 1904804 w 2224905"/>
                <a:gd name="connsiteY177" fmla="*/ 747945 h 2223209"/>
                <a:gd name="connsiteX178" fmla="*/ 2006634 w 2224905"/>
                <a:gd name="connsiteY178" fmla="*/ 698987 h 2223209"/>
                <a:gd name="connsiteX179" fmla="*/ 2020067 w 2224905"/>
                <a:gd name="connsiteY179" fmla="*/ 727511 h 2223209"/>
                <a:gd name="connsiteX180" fmla="*/ 2040757 w 2224905"/>
                <a:gd name="connsiteY180" fmla="*/ 718222 h 2223209"/>
                <a:gd name="connsiteX181" fmla="*/ 1999977 w 2224905"/>
                <a:gd name="connsiteY181" fmla="*/ 634088 h 2223209"/>
                <a:gd name="connsiteX182" fmla="*/ 1979887 w 2224905"/>
                <a:gd name="connsiteY182" fmla="*/ 644155 h 2223209"/>
                <a:gd name="connsiteX183" fmla="*/ 194806 w 2224905"/>
                <a:gd name="connsiteY183" fmla="*/ 707076 h 2223209"/>
                <a:gd name="connsiteX184" fmla="*/ 166499 w 2224905"/>
                <a:gd name="connsiteY184" fmla="*/ 778746 h 2223209"/>
                <a:gd name="connsiteX185" fmla="*/ 292318 w 2224905"/>
                <a:gd name="connsiteY185" fmla="*/ 828125 h 2223209"/>
                <a:gd name="connsiteX186" fmla="*/ 321343 w 2224905"/>
                <a:gd name="connsiteY186" fmla="*/ 752799 h 2223209"/>
                <a:gd name="connsiteX187" fmla="*/ 299994 w 2224905"/>
                <a:gd name="connsiteY187" fmla="*/ 746028 h 2223209"/>
                <a:gd name="connsiteX188" fmla="*/ 282003 w 2224905"/>
                <a:gd name="connsiteY188" fmla="*/ 792829 h 2223209"/>
                <a:gd name="connsiteX189" fmla="*/ 245661 w 2224905"/>
                <a:gd name="connsiteY189" fmla="*/ 778027 h 2223209"/>
                <a:gd name="connsiteX190" fmla="*/ 264311 w 2224905"/>
                <a:gd name="connsiteY190" fmla="*/ 731346 h 2223209"/>
                <a:gd name="connsiteX191" fmla="*/ 250638 w 2224905"/>
                <a:gd name="connsiteY191" fmla="*/ 727571 h 2223209"/>
                <a:gd name="connsiteX192" fmla="*/ 232827 w 2224905"/>
                <a:gd name="connsiteY192" fmla="*/ 773593 h 2223209"/>
                <a:gd name="connsiteX193" fmla="*/ 198164 w 2224905"/>
                <a:gd name="connsiteY193" fmla="*/ 759451 h 2223209"/>
                <a:gd name="connsiteX194" fmla="*/ 215615 w 2224905"/>
                <a:gd name="connsiteY194" fmla="*/ 715046 h 2223209"/>
                <a:gd name="connsiteX195" fmla="*/ 194806 w 2224905"/>
                <a:gd name="connsiteY195" fmla="*/ 707076 h 2223209"/>
                <a:gd name="connsiteX196" fmla="*/ 1927593 w 2224905"/>
                <a:gd name="connsiteY196" fmla="*/ 798522 h 2223209"/>
                <a:gd name="connsiteX197" fmla="*/ 1953080 w 2224905"/>
                <a:gd name="connsiteY197" fmla="*/ 874207 h 2223209"/>
                <a:gd name="connsiteX198" fmla="*/ 1974610 w 2224905"/>
                <a:gd name="connsiteY198" fmla="*/ 866896 h 2223209"/>
                <a:gd name="connsiteX199" fmla="*/ 1958238 w 2224905"/>
                <a:gd name="connsiteY199" fmla="*/ 818776 h 2223209"/>
                <a:gd name="connsiteX200" fmla="*/ 1994880 w 2224905"/>
                <a:gd name="connsiteY200" fmla="*/ 806432 h 2223209"/>
                <a:gd name="connsiteX201" fmla="*/ 2011132 w 2224905"/>
                <a:gd name="connsiteY201" fmla="*/ 854192 h 2223209"/>
                <a:gd name="connsiteX202" fmla="*/ 2024265 w 2224905"/>
                <a:gd name="connsiteY202" fmla="*/ 847900 h 2223209"/>
                <a:gd name="connsiteX203" fmla="*/ 2008433 w 2224905"/>
                <a:gd name="connsiteY203" fmla="*/ 801278 h 2223209"/>
                <a:gd name="connsiteX204" fmla="*/ 2043336 w 2224905"/>
                <a:gd name="connsiteY204" fmla="*/ 790072 h 2223209"/>
                <a:gd name="connsiteX205" fmla="*/ 2058688 w 2224905"/>
                <a:gd name="connsiteY205" fmla="*/ 835136 h 2223209"/>
                <a:gd name="connsiteX206" fmla="*/ 2080278 w 2224905"/>
                <a:gd name="connsiteY206" fmla="*/ 828184 h 2223209"/>
                <a:gd name="connsiteX207" fmla="*/ 2055390 w 2224905"/>
                <a:gd name="connsiteY207" fmla="*/ 754956 h 2223209"/>
                <a:gd name="connsiteX208" fmla="*/ 1927593 w 2224905"/>
                <a:gd name="connsiteY208" fmla="*/ 798522 h 2223209"/>
                <a:gd name="connsiteX209" fmla="*/ 161942 w 2224905"/>
                <a:gd name="connsiteY209" fmla="*/ 817518 h 2223209"/>
                <a:gd name="connsiteX210" fmla="*/ 145510 w 2224905"/>
                <a:gd name="connsiteY210" fmla="*/ 839450 h 2223209"/>
                <a:gd name="connsiteX211" fmla="*/ 219873 w 2224905"/>
                <a:gd name="connsiteY211" fmla="*/ 893562 h 2223209"/>
                <a:gd name="connsiteX212" fmla="*/ 128298 w 2224905"/>
                <a:gd name="connsiteY212" fmla="*/ 908604 h 2223209"/>
                <a:gd name="connsiteX213" fmla="*/ 133216 w 2224905"/>
                <a:gd name="connsiteY213" fmla="*/ 936768 h 2223209"/>
                <a:gd name="connsiteX214" fmla="*/ 271988 w 2224905"/>
                <a:gd name="connsiteY214" fmla="*/ 911660 h 2223209"/>
                <a:gd name="connsiteX215" fmla="*/ 269589 w 2224905"/>
                <a:gd name="connsiteY215" fmla="*/ 899195 h 2223209"/>
                <a:gd name="connsiteX216" fmla="*/ 161942 w 2224905"/>
                <a:gd name="connsiteY216" fmla="*/ 817518 h 2223209"/>
                <a:gd name="connsiteX217" fmla="*/ 1980547 w 2224905"/>
                <a:gd name="connsiteY217" fmla="*/ 906206 h 2223209"/>
                <a:gd name="connsiteX218" fmla="*/ 1985104 w 2224905"/>
                <a:gd name="connsiteY218" fmla="*/ 993217 h 2223209"/>
                <a:gd name="connsiteX219" fmla="*/ 2006994 w 2224905"/>
                <a:gd name="connsiteY219" fmla="*/ 988543 h 2223209"/>
                <a:gd name="connsiteX220" fmla="*/ 1996499 w 2224905"/>
                <a:gd name="connsiteY220" fmla="*/ 934131 h 2223209"/>
                <a:gd name="connsiteX221" fmla="*/ 2053231 w 2224905"/>
                <a:gd name="connsiteY221" fmla="*/ 911899 h 2223209"/>
                <a:gd name="connsiteX222" fmla="*/ 2081897 w 2224905"/>
                <a:gd name="connsiteY222" fmla="*/ 961158 h 2223209"/>
                <a:gd name="connsiteX223" fmla="*/ 2063906 w 2224905"/>
                <a:gd name="connsiteY223" fmla="*/ 974041 h 2223209"/>
                <a:gd name="connsiteX224" fmla="*/ 2105525 w 2224905"/>
                <a:gd name="connsiteY224" fmla="*/ 971345 h 2223209"/>
                <a:gd name="connsiteX225" fmla="*/ 2090053 w 2224905"/>
                <a:gd name="connsiteY225" fmla="*/ 900813 h 2223209"/>
                <a:gd name="connsiteX226" fmla="*/ 1980547 w 2224905"/>
                <a:gd name="connsiteY226" fmla="*/ 906206 h 2223209"/>
                <a:gd name="connsiteX227" fmla="*/ 119483 w 2224905"/>
                <a:gd name="connsiteY227" fmla="*/ 974521 h 2223209"/>
                <a:gd name="connsiteX228" fmla="*/ 115764 w 2224905"/>
                <a:gd name="connsiteY228" fmla="*/ 1003405 h 2223209"/>
                <a:gd name="connsiteX229" fmla="*/ 250218 w 2224905"/>
                <a:gd name="connsiteY229" fmla="*/ 1019824 h 2223209"/>
                <a:gd name="connsiteX230" fmla="*/ 253577 w 2224905"/>
                <a:gd name="connsiteY230" fmla="*/ 991180 h 2223209"/>
                <a:gd name="connsiteX231" fmla="*/ 119483 w 2224905"/>
                <a:gd name="connsiteY231" fmla="*/ 974521 h 2223209"/>
                <a:gd name="connsiteX232" fmla="*/ 1982106 w 2224905"/>
                <a:gd name="connsiteY232" fmla="*/ 1023839 h 2223209"/>
                <a:gd name="connsiteX233" fmla="*/ 1983485 w 2224905"/>
                <a:gd name="connsiteY233" fmla="*/ 1052783 h 2223209"/>
                <a:gd name="connsiteX234" fmla="*/ 2040517 w 2224905"/>
                <a:gd name="connsiteY234" fmla="*/ 1050446 h 2223209"/>
                <a:gd name="connsiteX235" fmla="*/ 2042196 w 2224905"/>
                <a:gd name="connsiteY235" fmla="*/ 1088378 h 2223209"/>
                <a:gd name="connsiteX236" fmla="*/ 1985225 w 2224905"/>
                <a:gd name="connsiteY236" fmla="*/ 1091075 h 2223209"/>
                <a:gd name="connsiteX237" fmla="*/ 1986664 w 2224905"/>
                <a:gd name="connsiteY237" fmla="*/ 1120198 h 2223209"/>
                <a:gd name="connsiteX238" fmla="*/ 2121717 w 2224905"/>
                <a:gd name="connsiteY238" fmla="*/ 1114205 h 2223209"/>
                <a:gd name="connsiteX239" fmla="*/ 2120578 w 2224905"/>
                <a:gd name="connsiteY239" fmla="*/ 1084962 h 2223209"/>
                <a:gd name="connsiteX240" fmla="*/ 2064026 w 2224905"/>
                <a:gd name="connsiteY240" fmla="*/ 1087599 h 2223209"/>
                <a:gd name="connsiteX241" fmla="*/ 2062227 w 2224905"/>
                <a:gd name="connsiteY241" fmla="*/ 1049547 h 2223209"/>
                <a:gd name="connsiteX242" fmla="*/ 2118659 w 2224905"/>
                <a:gd name="connsiteY242" fmla="*/ 1046850 h 2223209"/>
                <a:gd name="connsiteX243" fmla="*/ 2117579 w 2224905"/>
                <a:gd name="connsiteY243" fmla="*/ 1017786 h 2223209"/>
                <a:gd name="connsiteX244" fmla="*/ 1982106 w 2224905"/>
                <a:gd name="connsiteY244" fmla="*/ 1023839 h 2223209"/>
                <a:gd name="connsiteX245" fmla="*/ 110727 w 2224905"/>
                <a:gd name="connsiteY245" fmla="*/ 1056378 h 2223209"/>
                <a:gd name="connsiteX246" fmla="*/ 109108 w 2224905"/>
                <a:gd name="connsiteY246" fmla="*/ 1083584 h 2223209"/>
                <a:gd name="connsiteX247" fmla="*/ 188689 w 2224905"/>
                <a:gd name="connsiteY247" fmla="*/ 1084902 h 2223209"/>
                <a:gd name="connsiteX248" fmla="*/ 119363 w 2224905"/>
                <a:gd name="connsiteY248" fmla="*/ 1138894 h 2223209"/>
                <a:gd name="connsiteX249" fmla="*/ 108448 w 2224905"/>
                <a:gd name="connsiteY249" fmla="*/ 1158790 h 2223209"/>
                <a:gd name="connsiteX250" fmla="*/ 244581 w 2224905"/>
                <a:gd name="connsiteY250" fmla="*/ 1159748 h 2223209"/>
                <a:gd name="connsiteX251" fmla="*/ 245481 w 2224905"/>
                <a:gd name="connsiteY251" fmla="*/ 1132183 h 2223209"/>
                <a:gd name="connsiteX252" fmla="*/ 168898 w 2224905"/>
                <a:gd name="connsiteY252" fmla="*/ 1130924 h 2223209"/>
                <a:gd name="connsiteX253" fmla="*/ 244041 w 2224905"/>
                <a:gd name="connsiteY253" fmla="*/ 1069262 h 2223209"/>
                <a:gd name="connsiteX254" fmla="*/ 246320 w 2224905"/>
                <a:gd name="connsiteY254" fmla="*/ 1057337 h 2223209"/>
                <a:gd name="connsiteX255" fmla="*/ 110727 w 2224905"/>
                <a:gd name="connsiteY255" fmla="*/ 1056378 h 2223209"/>
                <a:gd name="connsiteX256" fmla="*/ 1985225 w 2224905"/>
                <a:gd name="connsiteY256" fmla="*/ 1153876 h 2223209"/>
                <a:gd name="connsiteX257" fmla="*/ 1983065 w 2224905"/>
                <a:gd name="connsiteY257" fmla="*/ 1181141 h 2223209"/>
                <a:gd name="connsiteX258" fmla="*/ 2061147 w 2224905"/>
                <a:gd name="connsiteY258" fmla="*/ 1189651 h 2223209"/>
                <a:gd name="connsiteX259" fmla="*/ 1983485 w 2224905"/>
                <a:gd name="connsiteY259" fmla="*/ 1238669 h 2223209"/>
                <a:gd name="connsiteX260" fmla="*/ 1973950 w 2224905"/>
                <a:gd name="connsiteY260" fmla="*/ 1255388 h 2223209"/>
                <a:gd name="connsiteX261" fmla="*/ 2109543 w 2224905"/>
                <a:gd name="connsiteY261" fmla="*/ 1269830 h 2223209"/>
                <a:gd name="connsiteX262" fmla="*/ 2112422 w 2224905"/>
                <a:gd name="connsiteY262" fmla="*/ 1242085 h 2223209"/>
                <a:gd name="connsiteX263" fmla="*/ 2034580 w 2224905"/>
                <a:gd name="connsiteY263" fmla="*/ 1233755 h 2223209"/>
                <a:gd name="connsiteX264" fmla="*/ 2109663 w 2224905"/>
                <a:gd name="connsiteY264" fmla="*/ 1186115 h 2223209"/>
                <a:gd name="connsiteX265" fmla="*/ 2122497 w 2224905"/>
                <a:gd name="connsiteY265" fmla="*/ 1168857 h 2223209"/>
                <a:gd name="connsiteX266" fmla="*/ 1985225 w 2224905"/>
                <a:gd name="connsiteY266" fmla="*/ 1153876 h 2223209"/>
                <a:gd name="connsiteX267" fmla="*/ 113366 w 2224905"/>
                <a:gd name="connsiteY267" fmla="*/ 1210624 h 2223209"/>
                <a:gd name="connsiteX268" fmla="*/ 116964 w 2224905"/>
                <a:gd name="connsiteY268" fmla="*/ 1235793 h 2223209"/>
                <a:gd name="connsiteX269" fmla="*/ 212257 w 2224905"/>
                <a:gd name="connsiteY269" fmla="*/ 1222729 h 2223209"/>
                <a:gd name="connsiteX270" fmla="*/ 219513 w 2224905"/>
                <a:gd name="connsiteY270" fmla="*/ 1262639 h 2223209"/>
                <a:gd name="connsiteX271" fmla="*/ 123441 w 2224905"/>
                <a:gd name="connsiteY271" fmla="*/ 1276901 h 2223209"/>
                <a:gd name="connsiteX272" fmla="*/ 127099 w 2224905"/>
                <a:gd name="connsiteY272" fmla="*/ 1306085 h 2223209"/>
                <a:gd name="connsiteX273" fmla="*/ 224911 w 2224905"/>
                <a:gd name="connsiteY273" fmla="*/ 1291343 h 2223209"/>
                <a:gd name="connsiteX274" fmla="*/ 218014 w 2224905"/>
                <a:gd name="connsiteY274" fmla="*/ 1196782 h 2223209"/>
                <a:gd name="connsiteX275" fmla="*/ 113366 w 2224905"/>
                <a:gd name="connsiteY275" fmla="*/ 1210624 h 2223209"/>
                <a:gd name="connsiteX276" fmla="*/ 1989602 w 2224905"/>
                <a:gd name="connsiteY276" fmla="*/ 1299433 h 2223209"/>
                <a:gd name="connsiteX277" fmla="*/ 1962676 w 2224905"/>
                <a:gd name="connsiteY277" fmla="*/ 1392976 h 2223209"/>
                <a:gd name="connsiteX278" fmla="*/ 2042017 w 2224905"/>
                <a:gd name="connsiteY278" fmla="*/ 1420661 h 2223209"/>
                <a:gd name="connsiteX279" fmla="*/ 2078119 w 2224905"/>
                <a:gd name="connsiteY279" fmla="*/ 1326159 h 2223209"/>
                <a:gd name="connsiteX280" fmla="*/ 1989602 w 2224905"/>
                <a:gd name="connsiteY280" fmla="*/ 1299433 h 2223209"/>
                <a:gd name="connsiteX281" fmla="*/ 153546 w 2224905"/>
                <a:gd name="connsiteY281" fmla="*/ 1407058 h 2223209"/>
                <a:gd name="connsiteX282" fmla="*/ 162661 w 2224905"/>
                <a:gd name="connsiteY282" fmla="*/ 1433964 h 2223209"/>
                <a:gd name="connsiteX283" fmla="*/ 291118 w 2224905"/>
                <a:gd name="connsiteY283" fmla="*/ 1392916 h 2223209"/>
                <a:gd name="connsiteX284" fmla="*/ 283022 w 2224905"/>
                <a:gd name="connsiteY284" fmla="*/ 1365470 h 2223209"/>
                <a:gd name="connsiteX285" fmla="*/ 153546 w 2224905"/>
                <a:gd name="connsiteY285" fmla="*/ 1407058 h 2223209"/>
                <a:gd name="connsiteX286" fmla="*/ 1927833 w 2224905"/>
                <a:gd name="connsiteY286" fmla="*/ 1425575 h 2223209"/>
                <a:gd name="connsiteX287" fmla="*/ 1894849 w 2224905"/>
                <a:gd name="connsiteY287" fmla="*/ 1501020 h 2223209"/>
                <a:gd name="connsiteX288" fmla="*/ 1915779 w 2224905"/>
                <a:gd name="connsiteY288" fmla="*/ 1509769 h 2223209"/>
                <a:gd name="connsiteX289" fmla="*/ 1937008 w 2224905"/>
                <a:gd name="connsiteY289" fmla="*/ 1461170 h 2223209"/>
                <a:gd name="connsiteX290" fmla="*/ 2040037 w 2224905"/>
                <a:gd name="connsiteY290" fmla="*/ 1505934 h 2223209"/>
                <a:gd name="connsiteX291" fmla="*/ 2051732 w 2224905"/>
                <a:gd name="connsiteY291" fmla="*/ 1479747 h 2223209"/>
                <a:gd name="connsiteX292" fmla="*/ 1927833 w 2224905"/>
                <a:gd name="connsiteY292" fmla="*/ 1425575 h 2223209"/>
                <a:gd name="connsiteX293" fmla="*/ 179393 w 2224905"/>
                <a:gd name="connsiteY293" fmla="*/ 1482923 h 2223209"/>
                <a:gd name="connsiteX294" fmla="*/ 190428 w 2224905"/>
                <a:gd name="connsiteY294" fmla="*/ 1505694 h 2223209"/>
                <a:gd name="connsiteX295" fmla="*/ 279004 w 2224905"/>
                <a:gd name="connsiteY295" fmla="*/ 1466383 h 2223209"/>
                <a:gd name="connsiteX296" fmla="*/ 297835 w 2224905"/>
                <a:gd name="connsiteY296" fmla="*/ 1501979 h 2223209"/>
                <a:gd name="connsiteX297" fmla="*/ 207219 w 2224905"/>
                <a:gd name="connsiteY297" fmla="*/ 1544525 h 2223209"/>
                <a:gd name="connsiteX298" fmla="*/ 219573 w 2224905"/>
                <a:gd name="connsiteY298" fmla="*/ 1570353 h 2223209"/>
                <a:gd name="connsiteX299" fmla="*/ 311448 w 2224905"/>
                <a:gd name="connsiteY299" fmla="*/ 1527866 h 2223209"/>
                <a:gd name="connsiteX300" fmla="*/ 271628 w 2224905"/>
                <a:gd name="connsiteY300" fmla="*/ 1441874 h 2223209"/>
                <a:gd name="connsiteX301" fmla="*/ 179393 w 2224905"/>
                <a:gd name="connsiteY301" fmla="*/ 1482923 h 2223209"/>
                <a:gd name="connsiteX302" fmla="*/ 244161 w 2224905"/>
                <a:gd name="connsiteY302" fmla="*/ 1615117 h 2223209"/>
                <a:gd name="connsiteX303" fmla="*/ 259574 w 2224905"/>
                <a:gd name="connsiteY303" fmla="*/ 1639626 h 2223209"/>
                <a:gd name="connsiteX304" fmla="*/ 307430 w 2224905"/>
                <a:gd name="connsiteY304" fmla="*/ 1609184 h 2223209"/>
                <a:gd name="connsiteX305" fmla="*/ 328180 w 2224905"/>
                <a:gd name="connsiteY305" fmla="*/ 1641603 h 2223209"/>
                <a:gd name="connsiteX306" fmla="*/ 280623 w 2224905"/>
                <a:gd name="connsiteY306" fmla="*/ 1672405 h 2223209"/>
                <a:gd name="connsiteX307" fmla="*/ 296516 w 2224905"/>
                <a:gd name="connsiteY307" fmla="*/ 1696375 h 2223209"/>
                <a:gd name="connsiteX308" fmla="*/ 409920 w 2224905"/>
                <a:gd name="connsiteY308" fmla="*/ 1623266 h 2223209"/>
                <a:gd name="connsiteX309" fmla="*/ 394147 w 2224905"/>
                <a:gd name="connsiteY309" fmla="*/ 1598937 h 2223209"/>
                <a:gd name="connsiteX310" fmla="*/ 345811 w 2224905"/>
                <a:gd name="connsiteY310" fmla="*/ 1629678 h 2223209"/>
                <a:gd name="connsiteX311" fmla="*/ 325481 w 2224905"/>
                <a:gd name="connsiteY311" fmla="*/ 1597679 h 2223209"/>
                <a:gd name="connsiteX312" fmla="*/ 373458 w 2224905"/>
                <a:gd name="connsiteY312" fmla="*/ 1566697 h 2223209"/>
                <a:gd name="connsiteX313" fmla="*/ 356366 w 2224905"/>
                <a:gd name="connsiteY313" fmla="*/ 1543686 h 2223209"/>
                <a:gd name="connsiteX314" fmla="*/ 244161 w 2224905"/>
                <a:gd name="connsiteY314" fmla="*/ 1615117 h 2223209"/>
                <a:gd name="connsiteX315" fmla="*/ 1881296 w 2224905"/>
                <a:gd name="connsiteY315" fmla="*/ 1545005 h 2223209"/>
                <a:gd name="connsiteX316" fmla="*/ 1848612 w 2224905"/>
                <a:gd name="connsiteY316" fmla="*/ 1626682 h 2223209"/>
                <a:gd name="connsiteX317" fmla="*/ 1915119 w 2224905"/>
                <a:gd name="connsiteY317" fmla="*/ 1672405 h 2223209"/>
                <a:gd name="connsiteX318" fmla="*/ 1969752 w 2224905"/>
                <a:gd name="connsiteY318" fmla="*/ 1578622 h 2223209"/>
                <a:gd name="connsiteX319" fmla="*/ 1881296 w 2224905"/>
                <a:gd name="connsiteY319" fmla="*/ 1545005 h 2223209"/>
                <a:gd name="connsiteX320" fmla="*/ 329079 w 2224905"/>
                <a:gd name="connsiteY320" fmla="*/ 1739820 h 2223209"/>
                <a:gd name="connsiteX321" fmla="*/ 347251 w 2224905"/>
                <a:gd name="connsiteY321" fmla="*/ 1760434 h 2223209"/>
                <a:gd name="connsiteX322" fmla="*/ 405842 w 2224905"/>
                <a:gd name="connsiteY322" fmla="*/ 1709558 h 2223209"/>
                <a:gd name="connsiteX323" fmla="*/ 389770 w 2224905"/>
                <a:gd name="connsiteY323" fmla="*/ 1806457 h 2223209"/>
                <a:gd name="connsiteX324" fmla="*/ 396786 w 2224905"/>
                <a:gd name="connsiteY324" fmla="*/ 1817123 h 2223209"/>
                <a:gd name="connsiteX325" fmla="*/ 498616 w 2224905"/>
                <a:gd name="connsiteY325" fmla="*/ 1726936 h 2223209"/>
                <a:gd name="connsiteX326" fmla="*/ 479126 w 2224905"/>
                <a:gd name="connsiteY326" fmla="*/ 1706442 h 2223209"/>
                <a:gd name="connsiteX327" fmla="*/ 421014 w 2224905"/>
                <a:gd name="connsiteY327" fmla="*/ 1758217 h 2223209"/>
                <a:gd name="connsiteX328" fmla="*/ 437566 w 2224905"/>
                <a:gd name="connsiteY328" fmla="*/ 1660779 h 2223209"/>
                <a:gd name="connsiteX329" fmla="*/ 431209 w 2224905"/>
                <a:gd name="connsiteY329" fmla="*/ 1649753 h 2223209"/>
                <a:gd name="connsiteX330" fmla="*/ 329079 w 2224905"/>
                <a:gd name="connsiteY330" fmla="*/ 1739820 h 2223209"/>
                <a:gd name="connsiteX331" fmla="*/ 1745822 w 2224905"/>
                <a:gd name="connsiteY331" fmla="*/ 1726217 h 2223209"/>
                <a:gd name="connsiteX332" fmla="*/ 1796078 w 2224905"/>
                <a:gd name="connsiteY332" fmla="*/ 1769423 h 2223209"/>
                <a:gd name="connsiteX333" fmla="*/ 1826003 w 2224905"/>
                <a:gd name="connsiteY333" fmla="*/ 1736105 h 2223209"/>
                <a:gd name="connsiteX334" fmla="*/ 1816228 w 2224905"/>
                <a:gd name="connsiteY334" fmla="*/ 1724779 h 2223209"/>
                <a:gd name="connsiteX335" fmla="*/ 1800995 w 2224905"/>
                <a:gd name="connsiteY335" fmla="*/ 1742337 h 2223209"/>
                <a:gd name="connsiteX336" fmla="*/ 1772269 w 2224905"/>
                <a:gd name="connsiteY336" fmla="*/ 1717229 h 2223209"/>
                <a:gd name="connsiteX337" fmla="*/ 1807952 w 2224905"/>
                <a:gd name="connsiteY337" fmla="*/ 1692839 h 2223209"/>
                <a:gd name="connsiteX338" fmla="*/ 1856528 w 2224905"/>
                <a:gd name="connsiteY338" fmla="*/ 1734307 h 2223209"/>
                <a:gd name="connsiteX339" fmla="*/ 1813109 w 2224905"/>
                <a:gd name="connsiteY339" fmla="*/ 1771820 h 2223209"/>
                <a:gd name="connsiteX340" fmla="*/ 1837817 w 2224905"/>
                <a:gd name="connsiteY340" fmla="*/ 1801303 h 2223209"/>
                <a:gd name="connsiteX341" fmla="*/ 1883035 w 2224905"/>
                <a:gd name="connsiteY341" fmla="*/ 1751805 h 2223209"/>
                <a:gd name="connsiteX342" fmla="*/ 1801775 w 2224905"/>
                <a:gd name="connsiteY342" fmla="*/ 1664435 h 2223209"/>
                <a:gd name="connsiteX343" fmla="*/ 1745822 w 2224905"/>
                <a:gd name="connsiteY343" fmla="*/ 1726217 h 2223209"/>
                <a:gd name="connsiteX344" fmla="*/ 510910 w 2224905"/>
                <a:gd name="connsiteY344" fmla="*/ 1740659 h 2223209"/>
                <a:gd name="connsiteX345" fmla="*/ 468751 w 2224905"/>
                <a:gd name="connsiteY345" fmla="*/ 1885617 h 2223209"/>
                <a:gd name="connsiteX346" fmla="*/ 494538 w 2224905"/>
                <a:gd name="connsiteY346" fmla="*/ 1879205 h 2223209"/>
                <a:gd name="connsiteX347" fmla="*/ 608002 w 2224905"/>
                <a:gd name="connsiteY347" fmla="*/ 1821198 h 2223209"/>
                <a:gd name="connsiteX348" fmla="*/ 585993 w 2224905"/>
                <a:gd name="connsiteY348" fmla="*/ 1802861 h 2223209"/>
                <a:gd name="connsiteX349" fmla="*/ 565303 w 2224905"/>
                <a:gd name="connsiteY349" fmla="*/ 1814966 h 2223209"/>
                <a:gd name="connsiteX350" fmla="*/ 528181 w 2224905"/>
                <a:gd name="connsiteY350" fmla="*/ 1784045 h 2223209"/>
                <a:gd name="connsiteX351" fmla="*/ 535318 w 2224905"/>
                <a:gd name="connsiteY351" fmla="*/ 1760794 h 2223209"/>
                <a:gd name="connsiteX352" fmla="*/ 510910 w 2224905"/>
                <a:gd name="connsiteY352" fmla="*/ 1740659 h 2223209"/>
                <a:gd name="connsiteX353" fmla="*/ 1669540 w 2224905"/>
                <a:gd name="connsiteY353" fmla="*/ 1781887 h 2223209"/>
                <a:gd name="connsiteX354" fmla="*/ 1705342 w 2224905"/>
                <a:gd name="connsiteY354" fmla="*/ 1825033 h 2223209"/>
                <a:gd name="connsiteX355" fmla="*/ 1714937 w 2224905"/>
                <a:gd name="connsiteY355" fmla="*/ 1907969 h 2223209"/>
                <a:gd name="connsiteX356" fmla="*/ 1741684 w 2224905"/>
                <a:gd name="connsiteY356" fmla="*/ 1900598 h 2223209"/>
                <a:gd name="connsiteX357" fmla="*/ 1733828 w 2224905"/>
                <a:gd name="connsiteY357" fmla="*/ 1837558 h 2223209"/>
                <a:gd name="connsiteX358" fmla="*/ 1795118 w 2224905"/>
                <a:gd name="connsiteY358" fmla="*/ 1852778 h 2223209"/>
                <a:gd name="connsiteX359" fmla="*/ 1809271 w 2224905"/>
                <a:gd name="connsiteY359" fmla="*/ 1828928 h 2223209"/>
                <a:gd name="connsiteX360" fmla="*/ 1741445 w 2224905"/>
                <a:gd name="connsiteY360" fmla="*/ 1809692 h 2223209"/>
                <a:gd name="connsiteX361" fmla="*/ 1691909 w 2224905"/>
                <a:gd name="connsiteY361" fmla="*/ 1763311 h 2223209"/>
                <a:gd name="connsiteX362" fmla="*/ 1669540 w 2224905"/>
                <a:gd name="connsiteY362" fmla="*/ 1781887 h 2223209"/>
                <a:gd name="connsiteX363" fmla="*/ 916970 w 2224905"/>
                <a:gd name="connsiteY363" fmla="*/ 1965677 h 2223209"/>
                <a:gd name="connsiteX364" fmla="*/ 874031 w 2224905"/>
                <a:gd name="connsiteY364" fmla="*/ 1999295 h 2223209"/>
                <a:gd name="connsiteX365" fmla="*/ 874691 w 2224905"/>
                <a:gd name="connsiteY365" fmla="*/ 2025302 h 2223209"/>
                <a:gd name="connsiteX366" fmla="*/ 909714 w 2224905"/>
                <a:gd name="connsiteY366" fmla="*/ 2007444 h 2223209"/>
                <a:gd name="connsiteX367" fmla="*/ 909474 w 2224905"/>
                <a:gd name="connsiteY367" fmla="*/ 2087803 h 2223209"/>
                <a:gd name="connsiteX368" fmla="*/ 942458 w 2224905"/>
                <a:gd name="connsiteY368" fmla="*/ 2087803 h 2223209"/>
                <a:gd name="connsiteX369" fmla="*/ 942398 w 2224905"/>
                <a:gd name="connsiteY369" fmla="*/ 1965737 h 2223209"/>
                <a:gd name="connsiteX370" fmla="*/ 916970 w 2224905"/>
                <a:gd name="connsiteY370" fmla="*/ 1965677 h 2223209"/>
                <a:gd name="connsiteX371" fmla="*/ 1183179 w 2224905"/>
                <a:gd name="connsiteY371" fmla="*/ 1966036 h 2223209"/>
                <a:gd name="connsiteX372" fmla="*/ 1122309 w 2224905"/>
                <a:gd name="connsiteY372" fmla="*/ 2038725 h 2223209"/>
                <a:gd name="connsiteX373" fmla="*/ 1122429 w 2224905"/>
                <a:gd name="connsiteY373" fmla="*/ 2064612 h 2223209"/>
                <a:gd name="connsiteX374" fmla="*/ 1183779 w 2224905"/>
                <a:gd name="connsiteY374" fmla="*/ 2064612 h 2223209"/>
                <a:gd name="connsiteX375" fmla="*/ 1183899 w 2224905"/>
                <a:gd name="connsiteY375" fmla="*/ 2087863 h 2223209"/>
                <a:gd name="connsiteX376" fmla="*/ 1212385 w 2224905"/>
                <a:gd name="connsiteY376" fmla="*/ 2087744 h 2223209"/>
                <a:gd name="connsiteX377" fmla="*/ 1212265 w 2224905"/>
                <a:gd name="connsiteY377" fmla="*/ 2064792 h 2223209"/>
                <a:gd name="connsiteX378" fmla="*/ 1227258 w 2224905"/>
                <a:gd name="connsiteY378" fmla="*/ 2064493 h 2223209"/>
                <a:gd name="connsiteX379" fmla="*/ 1227317 w 2224905"/>
                <a:gd name="connsiteY379" fmla="*/ 2040043 h 2223209"/>
                <a:gd name="connsiteX380" fmla="*/ 1212325 w 2224905"/>
                <a:gd name="connsiteY380" fmla="*/ 2039804 h 2223209"/>
                <a:gd name="connsiteX381" fmla="*/ 1212265 w 2224905"/>
                <a:gd name="connsiteY381" fmla="*/ 1965617 h 2223209"/>
                <a:gd name="connsiteX382" fmla="*/ 1183179 w 2224905"/>
                <a:gd name="connsiteY382" fmla="*/ 1966036 h 2223209"/>
                <a:gd name="connsiteX383" fmla="*/ 1007346 w 2224905"/>
                <a:gd name="connsiteY383" fmla="*/ 2036448 h 2223209"/>
                <a:gd name="connsiteX384" fmla="*/ 1062998 w 2224905"/>
                <a:gd name="connsiteY384" fmla="*/ 2036028 h 2223209"/>
                <a:gd name="connsiteX385" fmla="*/ 1045667 w 2224905"/>
                <a:gd name="connsiteY385" fmla="*/ 2069586 h 2223209"/>
                <a:gd name="connsiteX386" fmla="*/ 1028275 w 2224905"/>
                <a:gd name="connsiteY386" fmla="*/ 2057481 h 2223209"/>
                <a:gd name="connsiteX387" fmla="*/ 997630 w 2224905"/>
                <a:gd name="connsiteY387" fmla="*/ 2061556 h 2223209"/>
                <a:gd name="connsiteX388" fmla="*/ 1089505 w 2224905"/>
                <a:gd name="connsiteY388" fmla="*/ 2059459 h 2223209"/>
                <a:gd name="connsiteX389" fmla="*/ 1083748 w 2224905"/>
                <a:gd name="connsiteY389" fmla="*/ 1984433 h 2223209"/>
                <a:gd name="connsiteX390" fmla="*/ 1022218 w 2224905"/>
                <a:gd name="connsiteY390" fmla="*/ 1968493 h 2223209"/>
                <a:gd name="connsiteX391" fmla="*/ 1007346 w 2224905"/>
                <a:gd name="connsiteY391" fmla="*/ 2036448 h 2223209"/>
                <a:gd name="connsiteX392" fmla="*/ 1269057 w 2224905"/>
                <a:gd name="connsiteY392" fmla="*/ 1968194 h 2223209"/>
                <a:gd name="connsiteX393" fmla="*/ 1258562 w 2224905"/>
                <a:gd name="connsiteY393" fmla="*/ 2031714 h 2223209"/>
                <a:gd name="connsiteX394" fmla="*/ 1285129 w 2224905"/>
                <a:gd name="connsiteY394" fmla="*/ 2035189 h 2223209"/>
                <a:gd name="connsiteX395" fmla="*/ 1309897 w 2224905"/>
                <a:gd name="connsiteY395" fmla="*/ 2027699 h 2223209"/>
                <a:gd name="connsiteX396" fmla="*/ 1304140 w 2224905"/>
                <a:gd name="connsiteY396" fmla="*/ 2069946 h 2223209"/>
                <a:gd name="connsiteX397" fmla="*/ 1285549 w 2224905"/>
                <a:gd name="connsiteY397" fmla="*/ 2053826 h 2223209"/>
                <a:gd name="connsiteX398" fmla="*/ 1253105 w 2224905"/>
                <a:gd name="connsiteY398" fmla="*/ 2057362 h 2223209"/>
                <a:gd name="connsiteX399" fmla="*/ 1333825 w 2224905"/>
                <a:gd name="connsiteY399" fmla="*/ 2082830 h 2223209"/>
                <a:gd name="connsiteX400" fmla="*/ 1340182 w 2224905"/>
                <a:gd name="connsiteY400" fmla="*/ 2016014 h 2223209"/>
                <a:gd name="connsiteX401" fmla="*/ 1291066 w 2224905"/>
                <a:gd name="connsiteY401" fmla="*/ 2011639 h 2223209"/>
                <a:gd name="connsiteX402" fmla="*/ 1294185 w 2224905"/>
                <a:gd name="connsiteY402" fmla="*/ 1993482 h 2223209"/>
                <a:gd name="connsiteX403" fmla="*/ 1347978 w 2224905"/>
                <a:gd name="connsiteY403" fmla="*/ 1993422 h 2223209"/>
                <a:gd name="connsiteX404" fmla="*/ 1347978 w 2224905"/>
                <a:gd name="connsiteY404" fmla="*/ 1968014 h 2223209"/>
                <a:gd name="connsiteX405" fmla="*/ 1269057 w 2224905"/>
                <a:gd name="connsiteY405" fmla="*/ 1968194 h 222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224905" h="2223209">
                  <a:moveTo>
                    <a:pt x="1031454" y="7634"/>
                  </a:moveTo>
                  <a:cubicBezTo>
                    <a:pt x="1230256" y="-7347"/>
                    <a:pt x="1433016" y="31425"/>
                    <a:pt x="1611248" y="120832"/>
                  </a:cubicBezTo>
                  <a:cubicBezTo>
                    <a:pt x="1806572" y="217851"/>
                    <a:pt x="1971911" y="373835"/>
                    <a:pt x="2080038" y="563137"/>
                  </a:cubicBezTo>
                  <a:cubicBezTo>
                    <a:pt x="2175511" y="728949"/>
                    <a:pt x="2226066" y="919929"/>
                    <a:pt x="2225886" y="1111209"/>
                  </a:cubicBezTo>
                  <a:cubicBezTo>
                    <a:pt x="2226666" y="1308482"/>
                    <a:pt x="2173232" y="1505634"/>
                    <a:pt x="2072362" y="1675341"/>
                  </a:cubicBezTo>
                  <a:cubicBezTo>
                    <a:pt x="1972691" y="1844149"/>
                    <a:pt x="1827442" y="1985692"/>
                    <a:pt x="1655927" y="2080852"/>
                  </a:cubicBezTo>
                  <a:cubicBezTo>
                    <a:pt x="1492387" y="2172178"/>
                    <a:pt x="1305219" y="2220896"/>
                    <a:pt x="1117811" y="2220537"/>
                  </a:cubicBezTo>
                  <a:cubicBezTo>
                    <a:pt x="934302" y="2221675"/>
                    <a:pt x="750732" y="2175953"/>
                    <a:pt x="589231" y="2088882"/>
                  </a:cubicBezTo>
                  <a:cubicBezTo>
                    <a:pt x="387671" y="1981137"/>
                    <a:pt x="221253" y="1809453"/>
                    <a:pt x="119782" y="1604810"/>
                  </a:cubicBezTo>
                  <a:cubicBezTo>
                    <a:pt x="22870" y="1411193"/>
                    <a:pt x="-13952" y="1188692"/>
                    <a:pt x="13155" y="974041"/>
                  </a:cubicBezTo>
                  <a:cubicBezTo>
                    <a:pt x="38702" y="765683"/>
                    <a:pt x="126019" y="565594"/>
                    <a:pt x="260713" y="404576"/>
                  </a:cubicBezTo>
                  <a:cubicBezTo>
                    <a:pt x="449980" y="175424"/>
                    <a:pt x="734660" y="28069"/>
                    <a:pt x="1031454" y="7634"/>
                  </a:cubicBezTo>
                  <a:moveTo>
                    <a:pt x="1027196" y="121731"/>
                  </a:moveTo>
                  <a:cubicBezTo>
                    <a:pt x="1010344" y="134735"/>
                    <a:pt x="1009325" y="164158"/>
                    <a:pt x="1026596" y="177222"/>
                  </a:cubicBezTo>
                  <a:cubicBezTo>
                    <a:pt x="1040389" y="187708"/>
                    <a:pt x="1058441" y="189266"/>
                    <a:pt x="1073793" y="196817"/>
                  </a:cubicBezTo>
                  <a:cubicBezTo>
                    <a:pt x="1084108" y="200532"/>
                    <a:pt x="1082369" y="217191"/>
                    <a:pt x="1073253" y="221386"/>
                  </a:cubicBezTo>
                  <a:cubicBezTo>
                    <a:pt x="1054962" y="231214"/>
                    <a:pt x="1033553" y="223603"/>
                    <a:pt x="1015742" y="216352"/>
                  </a:cubicBezTo>
                  <a:cubicBezTo>
                    <a:pt x="1016221" y="224682"/>
                    <a:pt x="1016821" y="233011"/>
                    <a:pt x="1017541" y="241341"/>
                  </a:cubicBezTo>
                  <a:cubicBezTo>
                    <a:pt x="1040929" y="249970"/>
                    <a:pt x="1069295" y="253865"/>
                    <a:pt x="1091364" y="239843"/>
                  </a:cubicBezTo>
                  <a:cubicBezTo>
                    <a:pt x="1109056" y="228877"/>
                    <a:pt x="1113913" y="202690"/>
                    <a:pt x="1101619" y="185971"/>
                  </a:cubicBezTo>
                  <a:cubicBezTo>
                    <a:pt x="1087526" y="168892"/>
                    <a:pt x="1062878" y="169431"/>
                    <a:pt x="1045487" y="158046"/>
                  </a:cubicBezTo>
                  <a:cubicBezTo>
                    <a:pt x="1032113" y="142945"/>
                    <a:pt x="1055142" y="127784"/>
                    <a:pt x="1069835" y="132757"/>
                  </a:cubicBezTo>
                  <a:cubicBezTo>
                    <a:pt x="1082968" y="131020"/>
                    <a:pt x="1086627" y="144203"/>
                    <a:pt x="1092744" y="152652"/>
                  </a:cubicBezTo>
                  <a:cubicBezTo>
                    <a:pt x="1093943" y="140488"/>
                    <a:pt x="1095023" y="128383"/>
                    <a:pt x="1095682" y="116218"/>
                  </a:cubicBezTo>
                  <a:cubicBezTo>
                    <a:pt x="1073733" y="108248"/>
                    <a:pt x="1046027" y="105132"/>
                    <a:pt x="1027196" y="121731"/>
                  </a:cubicBezTo>
                  <a:moveTo>
                    <a:pt x="1169626" y="120113"/>
                  </a:moveTo>
                  <a:cubicBezTo>
                    <a:pt x="1133763" y="141147"/>
                    <a:pt x="1125068" y="195199"/>
                    <a:pt x="1149176" y="228038"/>
                  </a:cubicBezTo>
                  <a:cubicBezTo>
                    <a:pt x="1168546" y="252127"/>
                    <a:pt x="1203389" y="253805"/>
                    <a:pt x="1231156" y="246135"/>
                  </a:cubicBezTo>
                  <a:cubicBezTo>
                    <a:pt x="1232535" y="238045"/>
                    <a:pt x="1233674" y="229895"/>
                    <a:pt x="1234634" y="221686"/>
                  </a:cubicBezTo>
                  <a:cubicBezTo>
                    <a:pt x="1214484" y="225461"/>
                    <a:pt x="1185698" y="232173"/>
                    <a:pt x="1172924" y="210779"/>
                  </a:cubicBezTo>
                  <a:cubicBezTo>
                    <a:pt x="1161770" y="187828"/>
                    <a:pt x="1164888" y="152712"/>
                    <a:pt x="1189836" y="140008"/>
                  </a:cubicBezTo>
                  <a:cubicBezTo>
                    <a:pt x="1206388" y="131559"/>
                    <a:pt x="1236973" y="137491"/>
                    <a:pt x="1231395" y="162001"/>
                  </a:cubicBezTo>
                  <a:cubicBezTo>
                    <a:pt x="1242670" y="153192"/>
                    <a:pt x="1240271" y="135993"/>
                    <a:pt x="1243869" y="123349"/>
                  </a:cubicBezTo>
                  <a:cubicBezTo>
                    <a:pt x="1221021" y="112503"/>
                    <a:pt x="1192775" y="106990"/>
                    <a:pt x="1169626" y="120113"/>
                  </a:cubicBezTo>
                  <a:moveTo>
                    <a:pt x="854481" y="143184"/>
                  </a:moveTo>
                  <a:cubicBezTo>
                    <a:pt x="864676" y="186929"/>
                    <a:pt x="875171" y="230555"/>
                    <a:pt x="885246" y="274360"/>
                  </a:cubicBezTo>
                  <a:cubicBezTo>
                    <a:pt x="894661" y="272382"/>
                    <a:pt x="904077" y="270345"/>
                    <a:pt x="913492" y="268247"/>
                  </a:cubicBezTo>
                  <a:cubicBezTo>
                    <a:pt x="909414" y="248352"/>
                    <a:pt x="904736" y="228577"/>
                    <a:pt x="899519" y="208982"/>
                  </a:cubicBezTo>
                  <a:cubicBezTo>
                    <a:pt x="913612" y="205087"/>
                    <a:pt x="927825" y="201911"/>
                    <a:pt x="942098" y="198974"/>
                  </a:cubicBezTo>
                  <a:cubicBezTo>
                    <a:pt x="941618" y="195379"/>
                    <a:pt x="940599" y="188188"/>
                    <a:pt x="940119" y="184652"/>
                  </a:cubicBezTo>
                  <a:cubicBezTo>
                    <a:pt x="925486" y="187708"/>
                    <a:pt x="910973" y="191364"/>
                    <a:pt x="896400" y="194540"/>
                  </a:cubicBezTo>
                  <a:cubicBezTo>
                    <a:pt x="893522" y="182555"/>
                    <a:pt x="890703" y="170570"/>
                    <a:pt x="887825" y="158645"/>
                  </a:cubicBezTo>
                  <a:cubicBezTo>
                    <a:pt x="901558" y="155349"/>
                    <a:pt x="915351" y="152233"/>
                    <a:pt x="929084" y="148997"/>
                  </a:cubicBezTo>
                  <a:cubicBezTo>
                    <a:pt x="927885" y="143484"/>
                    <a:pt x="925426" y="132518"/>
                    <a:pt x="924227" y="127064"/>
                  </a:cubicBezTo>
                  <a:cubicBezTo>
                    <a:pt x="900898" y="132158"/>
                    <a:pt x="877750" y="137911"/>
                    <a:pt x="854481" y="143184"/>
                  </a:cubicBezTo>
                  <a:moveTo>
                    <a:pt x="1265699" y="257461"/>
                  </a:moveTo>
                  <a:cubicBezTo>
                    <a:pt x="1275234" y="259378"/>
                    <a:pt x="1284829" y="261296"/>
                    <a:pt x="1294424" y="263154"/>
                  </a:cubicBezTo>
                  <a:cubicBezTo>
                    <a:pt x="1302700" y="218630"/>
                    <a:pt x="1312176" y="174405"/>
                    <a:pt x="1319672" y="129761"/>
                  </a:cubicBezTo>
                  <a:cubicBezTo>
                    <a:pt x="1310077" y="128623"/>
                    <a:pt x="1300481" y="127244"/>
                    <a:pt x="1290946" y="125746"/>
                  </a:cubicBezTo>
                  <a:cubicBezTo>
                    <a:pt x="1283090" y="169731"/>
                    <a:pt x="1274214" y="213596"/>
                    <a:pt x="1265699" y="257461"/>
                  </a:cubicBezTo>
                  <a:moveTo>
                    <a:pt x="1370647" y="142285"/>
                  </a:moveTo>
                  <a:cubicBezTo>
                    <a:pt x="1358353" y="185431"/>
                    <a:pt x="1344740" y="228098"/>
                    <a:pt x="1332086" y="271124"/>
                  </a:cubicBezTo>
                  <a:cubicBezTo>
                    <a:pt x="1357573" y="278914"/>
                    <a:pt x="1383181" y="286464"/>
                    <a:pt x="1408608" y="294374"/>
                  </a:cubicBezTo>
                  <a:cubicBezTo>
                    <a:pt x="1411187" y="287124"/>
                    <a:pt x="1413286" y="279753"/>
                    <a:pt x="1414905" y="272262"/>
                  </a:cubicBezTo>
                  <a:cubicBezTo>
                    <a:pt x="1398953" y="267468"/>
                    <a:pt x="1382941" y="263094"/>
                    <a:pt x="1366929" y="258659"/>
                  </a:cubicBezTo>
                  <a:cubicBezTo>
                    <a:pt x="1369987" y="245775"/>
                    <a:pt x="1373765" y="233071"/>
                    <a:pt x="1378383" y="220667"/>
                  </a:cubicBezTo>
                  <a:cubicBezTo>
                    <a:pt x="1394215" y="226360"/>
                    <a:pt x="1410287" y="231274"/>
                    <a:pt x="1426659" y="235169"/>
                  </a:cubicBezTo>
                  <a:cubicBezTo>
                    <a:pt x="1427259" y="231753"/>
                    <a:pt x="1428399" y="224982"/>
                    <a:pt x="1428998" y="221626"/>
                  </a:cubicBezTo>
                  <a:cubicBezTo>
                    <a:pt x="1413406" y="216952"/>
                    <a:pt x="1397814" y="212457"/>
                    <a:pt x="1382161" y="208083"/>
                  </a:cubicBezTo>
                  <a:cubicBezTo>
                    <a:pt x="1385100" y="195918"/>
                    <a:pt x="1388878" y="184053"/>
                    <a:pt x="1392356" y="172068"/>
                  </a:cubicBezTo>
                  <a:cubicBezTo>
                    <a:pt x="1407829" y="176622"/>
                    <a:pt x="1423181" y="181416"/>
                    <a:pt x="1438593" y="185971"/>
                  </a:cubicBezTo>
                  <a:cubicBezTo>
                    <a:pt x="1440752" y="178780"/>
                    <a:pt x="1442851" y="171529"/>
                    <a:pt x="1444950" y="164218"/>
                  </a:cubicBezTo>
                  <a:cubicBezTo>
                    <a:pt x="1420123" y="157027"/>
                    <a:pt x="1395595" y="149057"/>
                    <a:pt x="1370647" y="142285"/>
                  </a:cubicBezTo>
                  <a:moveTo>
                    <a:pt x="760567" y="173266"/>
                  </a:moveTo>
                  <a:cubicBezTo>
                    <a:pt x="736219" y="178839"/>
                    <a:pt x="714570" y="198974"/>
                    <a:pt x="713250" y="224922"/>
                  </a:cubicBezTo>
                  <a:cubicBezTo>
                    <a:pt x="712471" y="251948"/>
                    <a:pt x="723565" y="280652"/>
                    <a:pt x="744735" y="298030"/>
                  </a:cubicBezTo>
                  <a:cubicBezTo>
                    <a:pt x="776159" y="323738"/>
                    <a:pt x="830853" y="303303"/>
                    <a:pt x="838709" y="263753"/>
                  </a:cubicBezTo>
                  <a:cubicBezTo>
                    <a:pt x="844106" y="238824"/>
                    <a:pt x="833971" y="213057"/>
                    <a:pt x="819758" y="192862"/>
                  </a:cubicBezTo>
                  <a:cubicBezTo>
                    <a:pt x="806924" y="174165"/>
                    <a:pt x="782037" y="166315"/>
                    <a:pt x="760567" y="173266"/>
                  </a:cubicBezTo>
                  <a:moveTo>
                    <a:pt x="1491667" y="180038"/>
                  </a:moveTo>
                  <a:cubicBezTo>
                    <a:pt x="1472357" y="220907"/>
                    <a:pt x="1453646" y="262075"/>
                    <a:pt x="1434456" y="303064"/>
                  </a:cubicBezTo>
                  <a:cubicBezTo>
                    <a:pt x="1442851" y="307079"/>
                    <a:pt x="1451307" y="310914"/>
                    <a:pt x="1459583" y="315168"/>
                  </a:cubicBezTo>
                  <a:cubicBezTo>
                    <a:pt x="1470678" y="291019"/>
                    <a:pt x="1481892" y="266989"/>
                    <a:pt x="1493167" y="242899"/>
                  </a:cubicBezTo>
                  <a:cubicBezTo>
                    <a:pt x="1501023" y="275678"/>
                    <a:pt x="1507919" y="308696"/>
                    <a:pt x="1516975" y="341056"/>
                  </a:cubicBezTo>
                  <a:cubicBezTo>
                    <a:pt x="1520033" y="342075"/>
                    <a:pt x="1526090" y="343992"/>
                    <a:pt x="1529149" y="344951"/>
                  </a:cubicBezTo>
                  <a:cubicBezTo>
                    <a:pt x="1546780" y="304202"/>
                    <a:pt x="1566271" y="264292"/>
                    <a:pt x="1584622" y="223843"/>
                  </a:cubicBezTo>
                  <a:cubicBezTo>
                    <a:pt x="1575926" y="220307"/>
                    <a:pt x="1567470" y="216233"/>
                    <a:pt x="1558834" y="212697"/>
                  </a:cubicBezTo>
                  <a:cubicBezTo>
                    <a:pt x="1548400" y="236427"/>
                    <a:pt x="1537185" y="259798"/>
                    <a:pt x="1526510" y="283468"/>
                  </a:cubicBezTo>
                  <a:cubicBezTo>
                    <a:pt x="1518474" y="253805"/>
                    <a:pt x="1511997" y="223783"/>
                    <a:pt x="1504441" y="194060"/>
                  </a:cubicBezTo>
                  <a:cubicBezTo>
                    <a:pt x="1503901" y="186690"/>
                    <a:pt x="1496705" y="183993"/>
                    <a:pt x="1491667" y="180038"/>
                  </a:cubicBezTo>
                  <a:moveTo>
                    <a:pt x="594569" y="251588"/>
                  </a:moveTo>
                  <a:cubicBezTo>
                    <a:pt x="594629" y="272802"/>
                    <a:pt x="594629" y="294075"/>
                    <a:pt x="594629" y="315288"/>
                  </a:cubicBezTo>
                  <a:cubicBezTo>
                    <a:pt x="574299" y="307378"/>
                    <a:pt x="554509" y="298270"/>
                    <a:pt x="533939" y="291079"/>
                  </a:cubicBezTo>
                  <a:cubicBezTo>
                    <a:pt x="528901" y="298869"/>
                    <a:pt x="523984" y="306719"/>
                    <a:pt x="519126" y="314569"/>
                  </a:cubicBezTo>
                  <a:cubicBezTo>
                    <a:pt x="544014" y="325475"/>
                    <a:pt x="569741" y="334644"/>
                    <a:pt x="594209" y="346449"/>
                  </a:cubicBezTo>
                  <a:cubicBezTo>
                    <a:pt x="607822" y="360052"/>
                    <a:pt x="615798" y="378329"/>
                    <a:pt x="627313" y="393730"/>
                  </a:cubicBezTo>
                  <a:cubicBezTo>
                    <a:pt x="635289" y="388576"/>
                    <a:pt x="643265" y="383363"/>
                    <a:pt x="651241" y="378209"/>
                  </a:cubicBezTo>
                  <a:cubicBezTo>
                    <a:pt x="642065" y="362030"/>
                    <a:pt x="630131" y="347468"/>
                    <a:pt x="621616" y="330869"/>
                  </a:cubicBezTo>
                  <a:cubicBezTo>
                    <a:pt x="620176" y="302944"/>
                    <a:pt x="622635" y="274899"/>
                    <a:pt x="622455" y="246914"/>
                  </a:cubicBezTo>
                  <a:cubicBezTo>
                    <a:pt x="613100" y="248352"/>
                    <a:pt x="603804" y="249970"/>
                    <a:pt x="594569" y="251588"/>
                  </a:cubicBezTo>
                  <a:moveTo>
                    <a:pt x="1575206" y="356816"/>
                  </a:moveTo>
                  <a:cubicBezTo>
                    <a:pt x="1581323" y="386838"/>
                    <a:pt x="1610889" y="404396"/>
                    <a:pt x="1638835" y="410748"/>
                  </a:cubicBezTo>
                  <a:cubicBezTo>
                    <a:pt x="1643453" y="404277"/>
                    <a:pt x="1648010" y="397685"/>
                    <a:pt x="1652448" y="391033"/>
                  </a:cubicBezTo>
                  <a:cubicBezTo>
                    <a:pt x="1634277" y="384621"/>
                    <a:pt x="1609749" y="378509"/>
                    <a:pt x="1604712" y="356816"/>
                  </a:cubicBezTo>
                  <a:cubicBezTo>
                    <a:pt x="1602073" y="328412"/>
                    <a:pt x="1625821" y="294135"/>
                    <a:pt x="1657066" y="298449"/>
                  </a:cubicBezTo>
                  <a:cubicBezTo>
                    <a:pt x="1670319" y="299588"/>
                    <a:pt x="1679195" y="310434"/>
                    <a:pt x="1686571" y="320322"/>
                  </a:cubicBezTo>
                  <a:cubicBezTo>
                    <a:pt x="1684712" y="325236"/>
                    <a:pt x="1681054" y="335123"/>
                    <a:pt x="1679195" y="340037"/>
                  </a:cubicBezTo>
                  <a:cubicBezTo>
                    <a:pt x="1691189" y="332247"/>
                    <a:pt x="1699945" y="320681"/>
                    <a:pt x="1708821" y="309655"/>
                  </a:cubicBezTo>
                  <a:cubicBezTo>
                    <a:pt x="1694068" y="289101"/>
                    <a:pt x="1672299" y="271064"/>
                    <a:pt x="1645792" y="270524"/>
                  </a:cubicBezTo>
                  <a:cubicBezTo>
                    <a:pt x="1603452" y="271723"/>
                    <a:pt x="1569389" y="315828"/>
                    <a:pt x="1575206" y="356816"/>
                  </a:cubicBezTo>
                  <a:moveTo>
                    <a:pt x="421374" y="385280"/>
                  </a:moveTo>
                  <a:cubicBezTo>
                    <a:pt x="426232" y="390973"/>
                    <a:pt x="431089" y="396666"/>
                    <a:pt x="436007" y="402359"/>
                  </a:cubicBezTo>
                  <a:cubicBezTo>
                    <a:pt x="444103" y="395288"/>
                    <a:pt x="452259" y="388396"/>
                    <a:pt x="460415" y="381385"/>
                  </a:cubicBezTo>
                  <a:cubicBezTo>
                    <a:pt x="485303" y="409670"/>
                    <a:pt x="509471" y="438673"/>
                    <a:pt x="534898" y="466538"/>
                  </a:cubicBezTo>
                  <a:cubicBezTo>
                    <a:pt x="541615" y="459587"/>
                    <a:pt x="548811" y="453175"/>
                    <a:pt x="555588" y="446404"/>
                  </a:cubicBezTo>
                  <a:cubicBezTo>
                    <a:pt x="530820" y="418718"/>
                    <a:pt x="506772" y="390314"/>
                    <a:pt x="482424" y="362269"/>
                  </a:cubicBezTo>
                  <a:cubicBezTo>
                    <a:pt x="490400" y="355438"/>
                    <a:pt x="498376" y="348606"/>
                    <a:pt x="506412" y="341835"/>
                  </a:cubicBezTo>
                  <a:cubicBezTo>
                    <a:pt x="501854" y="335842"/>
                    <a:pt x="497117" y="329970"/>
                    <a:pt x="492259" y="324277"/>
                  </a:cubicBezTo>
                  <a:cubicBezTo>
                    <a:pt x="468511" y="344412"/>
                    <a:pt x="445002" y="364906"/>
                    <a:pt x="421374" y="385280"/>
                  </a:cubicBezTo>
                  <a:moveTo>
                    <a:pt x="1660005" y="434539"/>
                  </a:moveTo>
                  <a:cubicBezTo>
                    <a:pt x="1680095" y="451977"/>
                    <a:pt x="1700245" y="469415"/>
                    <a:pt x="1720215" y="487093"/>
                  </a:cubicBezTo>
                  <a:cubicBezTo>
                    <a:pt x="1725252" y="481520"/>
                    <a:pt x="1730230" y="475887"/>
                    <a:pt x="1735208" y="470194"/>
                  </a:cubicBezTo>
                  <a:cubicBezTo>
                    <a:pt x="1722014" y="459108"/>
                    <a:pt x="1709180" y="447662"/>
                    <a:pt x="1696766" y="435797"/>
                  </a:cubicBezTo>
                  <a:cubicBezTo>
                    <a:pt x="1705402" y="426509"/>
                    <a:pt x="1713858" y="416981"/>
                    <a:pt x="1722314" y="407512"/>
                  </a:cubicBezTo>
                  <a:cubicBezTo>
                    <a:pt x="1734008" y="417580"/>
                    <a:pt x="1745043" y="428366"/>
                    <a:pt x="1757277" y="437894"/>
                  </a:cubicBezTo>
                  <a:cubicBezTo>
                    <a:pt x="1764533" y="441250"/>
                    <a:pt x="1774128" y="427108"/>
                    <a:pt x="1763034" y="424591"/>
                  </a:cubicBezTo>
                  <a:cubicBezTo>
                    <a:pt x="1752779" y="415123"/>
                    <a:pt x="1741924" y="406194"/>
                    <a:pt x="1731489" y="396906"/>
                  </a:cubicBezTo>
                  <a:cubicBezTo>
                    <a:pt x="1739585" y="387617"/>
                    <a:pt x="1747681" y="378389"/>
                    <a:pt x="1755658" y="368981"/>
                  </a:cubicBezTo>
                  <a:cubicBezTo>
                    <a:pt x="1767951" y="379348"/>
                    <a:pt x="1780125" y="389955"/>
                    <a:pt x="1792299" y="400441"/>
                  </a:cubicBezTo>
                  <a:cubicBezTo>
                    <a:pt x="1797277" y="394928"/>
                    <a:pt x="1802194" y="389355"/>
                    <a:pt x="1807172" y="383842"/>
                  </a:cubicBezTo>
                  <a:cubicBezTo>
                    <a:pt x="1787862" y="366704"/>
                    <a:pt x="1768311" y="349925"/>
                    <a:pt x="1748881" y="332966"/>
                  </a:cubicBezTo>
                  <a:cubicBezTo>
                    <a:pt x="1719136" y="366704"/>
                    <a:pt x="1689690" y="400681"/>
                    <a:pt x="1660005" y="434539"/>
                  </a:cubicBezTo>
                  <a:moveTo>
                    <a:pt x="1025157" y="354719"/>
                  </a:moveTo>
                  <a:cubicBezTo>
                    <a:pt x="811842" y="378749"/>
                    <a:pt x="612320" y="498598"/>
                    <a:pt x="489441" y="674238"/>
                  </a:cubicBezTo>
                  <a:cubicBezTo>
                    <a:pt x="385212" y="820634"/>
                    <a:pt x="336096" y="1004783"/>
                    <a:pt x="353487" y="1183598"/>
                  </a:cubicBezTo>
                  <a:cubicBezTo>
                    <a:pt x="369140" y="1358219"/>
                    <a:pt x="448361" y="1526009"/>
                    <a:pt x="572500" y="1649753"/>
                  </a:cubicBezTo>
                  <a:cubicBezTo>
                    <a:pt x="690402" y="1769243"/>
                    <a:pt x="848784" y="1848044"/>
                    <a:pt x="1015442" y="1869437"/>
                  </a:cubicBezTo>
                  <a:cubicBezTo>
                    <a:pt x="1174004" y="1890591"/>
                    <a:pt x="1339043" y="1860269"/>
                    <a:pt x="1479493" y="1783565"/>
                  </a:cubicBezTo>
                  <a:cubicBezTo>
                    <a:pt x="1643813" y="1694877"/>
                    <a:pt x="1773649" y="1544226"/>
                    <a:pt x="1836078" y="1368227"/>
                  </a:cubicBezTo>
                  <a:cubicBezTo>
                    <a:pt x="1893649" y="1208287"/>
                    <a:pt x="1895029" y="1028873"/>
                    <a:pt x="1839796" y="868034"/>
                  </a:cubicBezTo>
                  <a:cubicBezTo>
                    <a:pt x="1781445" y="694912"/>
                    <a:pt x="1658085" y="545040"/>
                    <a:pt x="1500063" y="453355"/>
                  </a:cubicBezTo>
                  <a:cubicBezTo>
                    <a:pt x="1358113" y="370000"/>
                    <a:pt x="1188637" y="334944"/>
                    <a:pt x="1025157" y="354719"/>
                  </a:cubicBezTo>
                  <a:moveTo>
                    <a:pt x="373098" y="435318"/>
                  </a:moveTo>
                  <a:cubicBezTo>
                    <a:pt x="404642" y="467377"/>
                    <a:pt x="438526" y="497100"/>
                    <a:pt x="470910" y="528441"/>
                  </a:cubicBezTo>
                  <a:cubicBezTo>
                    <a:pt x="477566" y="521789"/>
                    <a:pt x="484223" y="515077"/>
                    <a:pt x="490880" y="508366"/>
                  </a:cubicBezTo>
                  <a:cubicBezTo>
                    <a:pt x="459335" y="476126"/>
                    <a:pt x="425332" y="446284"/>
                    <a:pt x="392888" y="415003"/>
                  </a:cubicBezTo>
                  <a:cubicBezTo>
                    <a:pt x="386231" y="421715"/>
                    <a:pt x="379635" y="428486"/>
                    <a:pt x="373098" y="435318"/>
                  </a:cubicBezTo>
                  <a:moveTo>
                    <a:pt x="1860966" y="480860"/>
                  </a:moveTo>
                  <a:cubicBezTo>
                    <a:pt x="1849751" y="486973"/>
                    <a:pt x="1844534" y="498898"/>
                    <a:pt x="1839976" y="510164"/>
                  </a:cubicBezTo>
                  <a:cubicBezTo>
                    <a:pt x="1820246" y="502793"/>
                    <a:pt x="1792899" y="501654"/>
                    <a:pt x="1782884" y="524306"/>
                  </a:cubicBezTo>
                  <a:cubicBezTo>
                    <a:pt x="1771610" y="557504"/>
                    <a:pt x="1801715" y="588485"/>
                    <a:pt x="1832180" y="596335"/>
                  </a:cubicBezTo>
                  <a:cubicBezTo>
                    <a:pt x="1832180" y="603886"/>
                    <a:pt x="1832180" y="611496"/>
                    <a:pt x="1832120" y="619107"/>
                  </a:cubicBezTo>
                  <a:cubicBezTo>
                    <a:pt x="1839136" y="627796"/>
                    <a:pt x="1845793" y="636725"/>
                    <a:pt x="1853169" y="645114"/>
                  </a:cubicBezTo>
                  <a:cubicBezTo>
                    <a:pt x="1853110" y="629474"/>
                    <a:pt x="1853889" y="613833"/>
                    <a:pt x="1854069" y="598193"/>
                  </a:cubicBezTo>
                  <a:cubicBezTo>
                    <a:pt x="1869301" y="596755"/>
                    <a:pt x="1884234" y="593159"/>
                    <a:pt x="1898567" y="587646"/>
                  </a:cubicBezTo>
                  <a:cubicBezTo>
                    <a:pt x="1894249" y="581474"/>
                    <a:pt x="1889931" y="575302"/>
                    <a:pt x="1885673" y="569190"/>
                  </a:cubicBezTo>
                  <a:cubicBezTo>
                    <a:pt x="1875718" y="572006"/>
                    <a:pt x="1865583" y="574043"/>
                    <a:pt x="1855448" y="575542"/>
                  </a:cubicBezTo>
                  <a:cubicBezTo>
                    <a:pt x="1856408" y="563077"/>
                    <a:pt x="1857547" y="550613"/>
                    <a:pt x="1858687" y="538208"/>
                  </a:cubicBezTo>
                  <a:cubicBezTo>
                    <a:pt x="1874879" y="542942"/>
                    <a:pt x="1895689" y="549774"/>
                    <a:pt x="1908822" y="534853"/>
                  </a:cubicBezTo>
                  <a:cubicBezTo>
                    <a:pt x="1933590" y="508066"/>
                    <a:pt x="1890531" y="461924"/>
                    <a:pt x="1860966" y="480860"/>
                  </a:cubicBezTo>
                  <a:moveTo>
                    <a:pt x="303712" y="529639"/>
                  </a:moveTo>
                  <a:cubicBezTo>
                    <a:pt x="300474" y="550074"/>
                    <a:pt x="317505" y="570568"/>
                    <a:pt x="337895" y="571946"/>
                  </a:cubicBezTo>
                  <a:cubicBezTo>
                    <a:pt x="358945" y="571826"/>
                    <a:pt x="373877" y="554748"/>
                    <a:pt x="392528" y="547497"/>
                  </a:cubicBezTo>
                  <a:cubicBezTo>
                    <a:pt x="403023" y="543722"/>
                    <a:pt x="412498" y="556126"/>
                    <a:pt x="409200" y="565834"/>
                  </a:cubicBezTo>
                  <a:cubicBezTo>
                    <a:pt x="404222" y="585489"/>
                    <a:pt x="385212" y="596156"/>
                    <a:pt x="368360" y="604485"/>
                  </a:cubicBezTo>
                  <a:cubicBezTo>
                    <a:pt x="374837" y="609519"/>
                    <a:pt x="381254" y="614613"/>
                    <a:pt x="387791" y="619646"/>
                  </a:cubicBezTo>
                  <a:cubicBezTo>
                    <a:pt x="409320" y="608740"/>
                    <a:pt x="428690" y="590343"/>
                    <a:pt x="434867" y="566313"/>
                  </a:cubicBezTo>
                  <a:cubicBezTo>
                    <a:pt x="440745" y="543961"/>
                    <a:pt x="420954" y="519452"/>
                    <a:pt x="398046" y="519991"/>
                  </a:cubicBezTo>
                  <a:cubicBezTo>
                    <a:pt x="381554" y="521310"/>
                    <a:pt x="368300" y="532096"/>
                    <a:pt x="354327" y="539826"/>
                  </a:cubicBezTo>
                  <a:cubicBezTo>
                    <a:pt x="346951" y="545639"/>
                    <a:pt x="335017" y="546538"/>
                    <a:pt x="329739" y="537369"/>
                  </a:cubicBezTo>
                  <a:cubicBezTo>
                    <a:pt x="323922" y="521429"/>
                    <a:pt x="339274" y="508785"/>
                    <a:pt x="350849" y="500875"/>
                  </a:cubicBezTo>
                  <a:cubicBezTo>
                    <a:pt x="355586" y="502493"/>
                    <a:pt x="365122" y="505789"/>
                    <a:pt x="369859" y="507407"/>
                  </a:cubicBezTo>
                  <a:cubicBezTo>
                    <a:pt x="362123" y="497340"/>
                    <a:pt x="353427" y="488051"/>
                    <a:pt x="344432" y="479123"/>
                  </a:cubicBezTo>
                  <a:cubicBezTo>
                    <a:pt x="325361" y="489789"/>
                    <a:pt x="306111" y="506628"/>
                    <a:pt x="303712" y="529639"/>
                  </a:cubicBezTo>
                  <a:moveTo>
                    <a:pt x="255915" y="602688"/>
                  </a:moveTo>
                  <a:cubicBezTo>
                    <a:pt x="235885" y="617429"/>
                    <a:pt x="228209" y="642717"/>
                    <a:pt x="215315" y="663092"/>
                  </a:cubicBezTo>
                  <a:cubicBezTo>
                    <a:pt x="254536" y="685024"/>
                    <a:pt x="293817" y="706957"/>
                    <a:pt x="333097" y="728829"/>
                  </a:cubicBezTo>
                  <a:cubicBezTo>
                    <a:pt x="337895" y="720440"/>
                    <a:pt x="342573" y="712050"/>
                    <a:pt x="347311" y="703601"/>
                  </a:cubicBezTo>
                  <a:cubicBezTo>
                    <a:pt x="330159" y="694013"/>
                    <a:pt x="312947" y="684545"/>
                    <a:pt x="295916" y="674717"/>
                  </a:cubicBezTo>
                  <a:cubicBezTo>
                    <a:pt x="298075" y="672260"/>
                    <a:pt x="302393" y="667406"/>
                    <a:pt x="304612" y="664949"/>
                  </a:cubicBezTo>
                  <a:cubicBezTo>
                    <a:pt x="325781" y="661953"/>
                    <a:pt x="347430" y="664350"/>
                    <a:pt x="368720" y="661773"/>
                  </a:cubicBezTo>
                  <a:cubicBezTo>
                    <a:pt x="377356" y="654762"/>
                    <a:pt x="380354" y="642777"/>
                    <a:pt x="386411" y="633729"/>
                  </a:cubicBezTo>
                  <a:cubicBezTo>
                    <a:pt x="361703" y="634867"/>
                    <a:pt x="336996" y="636305"/>
                    <a:pt x="312288" y="637204"/>
                  </a:cubicBezTo>
                  <a:cubicBezTo>
                    <a:pt x="315706" y="608680"/>
                    <a:pt x="279664" y="586328"/>
                    <a:pt x="255915" y="602688"/>
                  </a:cubicBezTo>
                  <a:moveTo>
                    <a:pt x="1979887" y="644155"/>
                  </a:moveTo>
                  <a:cubicBezTo>
                    <a:pt x="1984445" y="653683"/>
                    <a:pt x="1989003" y="663271"/>
                    <a:pt x="1993620" y="672859"/>
                  </a:cubicBezTo>
                  <a:cubicBezTo>
                    <a:pt x="1959977" y="689219"/>
                    <a:pt x="1926154" y="705458"/>
                    <a:pt x="1892510" y="721818"/>
                  </a:cubicBezTo>
                  <a:cubicBezTo>
                    <a:pt x="1896588" y="730507"/>
                    <a:pt x="1900666" y="739196"/>
                    <a:pt x="1904804" y="747945"/>
                  </a:cubicBezTo>
                  <a:cubicBezTo>
                    <a:pt x="1938867" y="731885"/>
                    <a:pt x="1972571" y="715046"/>
                    <a:pt x="2006634" y="698987"/>
                  </a:cubicBezTo>
                  <a:cubicBezTo>
                    <a:pt x="2011072" y="708515"/>
                    <a:pt x="2015570" y="717983"/>
                    <a:pt x="2020067" y="727511"/>
                  </a:cubicBezTo>
                  <a:cubicBezTo>
                    <a:pt x="2027024" y="724634"/>
                    <a:pt x="2033860" y="721458"/>
                    <a:pt x="2040757" y="718222"/>
                  </a:cubicBezTo>
                  <a:cubicBezTo>
                    <a:pt x="2027264" y="690118"/>
                    <a:pt x="2013650" y="662073"/>
                    <a:pt x="1999977" y="634088"/>
                  </a:cubicBezTo>
                  <a:cubicBezTo>
                    <a:pt x="1993201" y="637384"/>
                    <a:pt x="1986544" y="640740"/>
                    <a:pt x="1979887" y="644155"/>
                  </a:cubicBezTo>
                  <a:moveTo>
                    <a:pt x="194806" y="707076"/>
                  </a:moveTo>
                  <a:cubicBezTo>
                    <a:pt x="185390" y="730986"/>
                    <a:pt x="175975" y="754896"/>
                    <a:pt x="166499" y="778746"/>
                  </a:cubicBezTo>
                  <a:cubicBezTo>
                    <a:pt x="208479" y="795166"/>
                    <a:pt x="250398" y="811705"/>
                    <a:pt x="292318" y="828125"/>
                  </a:cubicBezTo>
                  <a:cubicBezTo>
                    <a:pt x="301973" y="803016"/>
                    <a:pt x="312708" y="778327"/>
                    <a:pt x="321343" y="752799"/>
                  </a:cubicBezTo>
                  <a:cubicBezTo>
                    <a:pt x="314267" y="750402"/>
                    <a:pt x="307130" y="748185"/>
                    <a:pt x="299994" y="746028"/>
                  </a:cubicBezTo>
                  <a:cubicBezTo>
                    <a:pt x="294237" y="761728"/>
                    <a:pt x="288180" y="777308"/>
                    <a:pt x="282003" y="792829"/>
                  </a:cubicBezTo>
                  <a:cubicBezTo>
                    <a:pt x="269769" y="788035"/>
                    <a:pt x="257535" y="783421"/>
                    <a:pt x="245661" y="778027"/>
                  </a:cubicBezTo>
                  <a:cubicBezTo>
                    <a:pt x="252497" y="762747"/>
                    <a:pt x="258734" y="747166"/>
                    <a:pt x="264311" y="731346"/>
                  </a:cubicBezTo>
                  <a:cubicBezTo>
                    <a:pt x="260893" y="730387"/>
                    <a:pt x="254056" y="728530"/>
                    <a:pt x="250638" y="727571"/>
                  </a:cubicBezTo>
                  <a:cubicBezTo>
                    <a:pt x="244881" y="742971"/>
                    <a:pt x="238824" y="758312"/>
                    <a:pt x="232827" y="773593"/>
                  </a:cubicBezTo>
                  <a:cubicBezTo>
                    <a:pt x="221313" y="768679"/>
                    <a:pt x="209498" y="764604"/>
                    <a:pt x="198164" y="759451"/>
                  </a:cubicBezTo>
                  <a:cubicBezTo>
                    <a:pt x="204281" y="744769"/>
                    <a:pt x="210158" y="730028"/>
                    <a:pt x="215615" y="715046"/>
                  </a:cubicBezTo>
                  <a:cubicBezTo>
                    <a:pt x="208719" y="712350"/>
                    <a:pt x="201762" y="709713"/>
                    <a:pt x="194806" y="707076"/>
                  </a:cubicBezTo>
                  <a:moveTo>
                    <a:pt x="1927593" y="798522"/>
                  </a:moveTo>
                  <a:cubicBezTo>
                    <a:pt x="1935869" y="823810"/>
                    <a:pt x="1944744" y="848918"/>
                    <a:pt x="1953080" y="874207"/>
                  </a:cubicBezTo>
                  <a:cubicBezTo>
                    <a:pt x="1960337" y="872109"/>
                    <a:pt x="1967533" y="869652"/>
                    <a:pt x="1974610" y="866896"/>
                  </a:cubicBezTo>
                  <a:cubicBezTo>
                    <a:pt x="1969152" y="850836"/>
                    <a:pt x="1963575" y="834896"/>
                    <a:pt x="1958238" y="818776"/>
                  </a:cubicBezTo>
                  <a:cubicBezTo>
                    <a:pt x="1970472" y="814641"/>
                    <a:pt x="1982586" y="810387"/>
                    <a:pt x="1994880" y="806432"/>
                  </a:cubicBezTo>
                  <a:cubicBezTo>
                    <a:pt x="2000157" y="822372"/>
                    <a:pt x="2005614" y="838312"/>
                    <a:pt x="2011132" y="854192"/>
                  </a:cubicBezTo>
                  <a:cubicBezTo>
                    <a:pt x="2014430" y="852634"/>
                    <a:pt x="2021027" y="849458"/>
                    <a:pt x="2024265" y="847900"/>
                  </a:cubicBezTo>
                  <a:cubicBezTo>
                    <a:pt x="2018688" y="832439"/>
                    <a:pt x="2013051" y="817038"/>
                    <a:pt x="2008433" y="801278"/>
                  </a:cubicBezTo>
                  <a:cubicBezTo>
                    <a:pt x="2020067" y="797623"/>
                    <a:pt x="2031702" y="793848"/>
                    <a:pt x="2043336" y="790072"/>
                  </a:cubicBezTo>
                  <a:cubicBezTo>
                    <a:pt x="2048613" y="804994"/>
                    <a:pt x="2053651" y="820095"/>
                    <a:pt x="2058688" y="835136"/>
                  </a:cubicBezTo>
                  <a:cubicBezTo>
                    <a:pt x="2065885" y="832919"/>
                    <a:pt x="2073081" y="830581"/>
                    <a:pt x="2080278" y="828184"/>
                  </a:cubicBezTo>
                  <a:cubicBezTo>
                    <a:pt x="2072122" y="803735"/>
                    <a:pt x="2063606" y="779406"/>
                    <a:pt x="2055390" y="754956"/>
                  </a:cubicBezTo>
                  <a:cubicBezTo>
                    <a:pt x="2012811" y="769638"/>
                    <a:pt x="1970112" y="783900"/>
                    <a:pt x="1927593" y="798522"/>
                  </a:cubicBezTo>
                  <a:moveTo>
                    <a:pt x="161942" y="817518"/>
                  </a:moveTo>
                  <a:cubicBezTo>
                    <a:pt x="156424" y="824829"/>
                    <a:pt x="150967" y="832139"/>
                    <a:pt x="145510" y="839450"/>
                  </a:cubicBezTo>
                  <a:cubicBezTo>
                    <a:pt x="170338" y="857428"/>
                    <a:pt x="195345" y="875166"/>
                    <a:pt x="219873" y="893562"/>
                  </a:cubicBezTo>
                  <a:cubicBezTo>
                    <a:pt x="189348" y="898596"/>
                    <a:pt x="158823" y="903450"/>
                    <a:pt x="128298" y="908604"/>
                  </a:cubicBezTo>
                  <a:cubicBezTo>
                    <a:pt x="129917" y="917952"/>
                    <a:pt x="131537" y="927360"/>
                    <a:pt x="133216" y="936768"/>
                  </a:cubicBezTo>
                  <a:cubicBezTo>
                    <a:pt x="179393" y="928199"/>
                    <a:pt x="225990" y="921427"/>
                    <a:pt x="271988" y="911660"/>
                  </a:cubicBezTo>
                  <a:cubicBezTo>
                    <a:pt x="271388" y="908544"/>
                    <a:pt x="270188" y="902311"/>
                    <a:pt x="269589" y="899195"/>
                  </a:cubicBezTo>
                  <a:cubicBezTo>
                    <a:pt x="234146" y="871510"/>
                    <a:pt x="198164" y="844304"/>
                    <a:pt x="161942" y="817518"/>
                  </a:cubicBezTo>
                  <a:moveTo>
                    <a:pt x="1980547" y="906206"/>
                  </a:moveTo>
                  <a:cubicBezTo>
                    <a:pt x="1959977" y="931435"/>
                    <a:pt x="1967413" y="968528"/>
                    <a:pt x="1985104" y="993217"/>
                  </a:cubicBezTo>
                  <a:cubicBezTo>
                    <a:pt x="1990562" y="992019"/>
                    <a:pt x="2001537" y="989742"/>
                    <a:pt x="2006994" y="988543"/>
                  </a:cubicBezTo>
                  <a:cubicBezTo>
                    <a:pt x="2000037" y="971644"/>
                    <a:pt x="1988583" y="952768"/>
                    <a:pt x="1996499" y="934131"/>
                  </a:cubicBezTo>
                  <a:cubicBezTo>
                    <a:pt x="2007713" y="915255"/>
                    <a:pt x="2032721" y="909083"/>
                    <a:pt x="2053231" y="911899"/>
                  </a:cubicBezTo>
                  <a:cubicBezTo>
                    <a:pt x="2075660" y="915135"/>
                    <a:pt x="2089213" y="940184"/>
                    <a:pt x="2081897" y="961158"/>
                  </a:cubicBezTo>
                  <a:cubicBezTo>
                    <a:pt x="2075900" y="965472"/>
                    <a:pt x="2069723" y="969547"/>
                    <a:pt x="2063906" y="974041"/>
                  </a:cubicBezTo>
                  <a:cubicBezTo>
                    <a:pt x="2077759" y="973862"/>
                    <a:pt x="2091672" y="973083"/>
                    <a:pt x="2105525" y="971345"/>
                  </a:cubicBezTo>
                  <a:cubicBezTo>
                    <a:pt x="2109423" y="947135"/>
                    <a:pt x="2107564" y="919630"/>
                    <a:pt x="2090053" y="900813"/>
                  </a:cubicBezTo>
                  <a:cubicBezTo>
                    <a:pt x="2061207" y="870491"/>
                    <a:pt x="2007413" y="876124"/>
                    <a:pt x="1980547" y="906206"/>
                  </a:cubicBezTo>
                  <a:moveTo>
                    <a:pt x="119483" y="974521"/>
                  </a:moveTo>
                  <a:cubicBezTo>
                    <a:pt x="118163" y="984169"/>
                    <a:pt x="116964" y="993757"/>
                    <a:pt x="115764" y="1003405"/>
                  </a:cubicBezTo>
                  <a:cubicBezTo>
                    <a:pt x="160562" y="1008858"/>
                    <a:pt x="205300" y="1015030"/>
                    <a:pt x="250218" y="1019824"/>
                  </a:cubicBezTo>
                  <a:cubicBezTo>
                    <a:pt x="251358" y="1010296"/>
                    <a:pt x="252437" y="1000708"/>
                    <a:pt x="253577" y="991180"/>
                  </a:cubicBezTo>
                  <a:cubicBezTo>
                    <a:pt x="208839" y="985547"/>
                    <a:pt x="164161" y="979914"/>
                    <a:pt x="119483" y="974521"/>
                  </a:cubicBezTo>
                  <a:moveTo>
                    <a:pt x="1982106" y="1023839"/>
                  </a:moveTo>
                  <a:cubicBezTo>
                    <a:pt x="1982586" y="1033487"/>
                    <a:pt x="1983006" y="1043135"/>
                    <a:pt x="1983485" y="1052783"/>
                  </a:cubicBezTo>
                  <a:cubicBezTo>
                    <a:pt x="2002496" y="1052303"/>
                    <a:pt x="2021507" y="1051464"/>
                    <a:pt x="2040517" y="1050446"/>
                  </a:cubicBezTo>
                  <a:cubicBezTo>
                    <a:pt x="2040997" y="1063090"/>
                    <a:pt x="2041657" y="1075734"/>
                    <a:pt x="2042196" y="1088378"/>
                  </a:cubicBezTo>
                  <a:cubicBezTo>
                    <a:pt x="2023186" y="1089576"/>
                    <a:pt x="2004175" y="1090415"/>
                    <a:pt x="1985225" y="1091075"/>
                  </a:cubicBezTo>
                  <a:cubicBezTo>
                    <a:pt x="1985644" y="1100782"/>
                    <a:pt x="1986124" y="1110490"/>
                    <a:pt x="1986664" y="1120198"/>
                  </a:cubicBezTo>
                  <a:cubicBezTo>
                    <a:pt x="2031702" y="1118640"/>
                    <a:pt x="2076680" y="1116243"/>
                    <a:pt x="2121717" y="1114205"/>
                  </a:cubicBezTo>
                  <a:cubicBezTo>
                    <a:pt x="2121357" y="1104438"/>
                    <a:pt x="2120998" y="1094670"/>
                    <a:pt x="2120578" y="1084962"/>
                  </a:cubicBezTo>
                  <a:cubicBezTo>
                    <a:pt x="2101687" y="1085861"/>
                    <a:pt x="2082856" y="1086820"/>
                    <a:pt x="2064026" y="1087599"/>
                  </a:cubicBezTo>
                  <a:cubicBezTo>
                    <a:pt x="2063426" y="1074895"/>
                    <a:pt x="2062706" y="1062251"/>
                    <a:pt x="2062227" y="1049547"/>
                  </a:cubicBezTo>
                  <a:cubicBezTo>
                    <a:pt x="2081057" y="1048588"/>
                    <a:pt x="2099828" y="1047749"/>
                    <a:pt x="2118659" y="1046850"/>
                  </a:cubicBezTo>
                  <a:cubicBezTo>
                    <a:pt x="2118299" y="1037142"/>
                    <a:pt x="2117939" y="1027494"/>
                    <a:pt x="2117579" y="1017786"/>
                  </a:cubicBezTo>
                  <a:cubicBezTo>
                    <a:pt x="2072422" y="1019584"/>
                    <a:pt x="2027264" y="1021981"/>
                    <a:pt x="1982106" y="1023839"/>
                  </a:cubicBezTo>
                  <a:moveTo>
                    <a:pt x="110727" y="1056378"/>
                  </a:moveTo>
                  <a:cubicBezTo>
                    <a:pt x="110127" y="1065427"/>
                    <a:pt x="109587" y="1074535"/>
                    <a:pt x="109108" y="1083584"/>
                  </a:cubicBezTo>
                  <a:cubicBezTo>
                    <a:pt x="135615" y="1084363"/>
                    <a:pt x="162182" y="1084782"/>
                    <a:pt x="188689" y="1084902"/>
                  </a:cubicBezTo>
                  <a:cubicBezTo>
                    <a:pt x="165480" y="1102820"/>
                    <a:pt x="142511" y="1120977"/>
                    <a:pt x="119363" y="1138894"/>
                  </a:cubicBezTo>
                  <a:cubicBezTo>
                    <a:pt x="112106" y="1143209"/>
                    <a:pt x="108868" y="1150520"/>
                    <a:pt x="108448" y="1158790"/>
                  </a:cubicBezTo>
                  <a:cubicBezTo>
                    <a:pt x="153786" y="1160168"/>
                    <a:pt x="199183" y="1159748"/>
                    <a:pt x="244581" y="1159748"/>
                  </a:cubicBezTo>
                  <a:cubicBezTo>
                    <a:pt x="245061" y="1150580"/>
                    <a:pt x="245361" y="1141351"/>
                    <a:pt x="245481" y="1132183"/>
                  </a:cubicBezTo>
                  <a:cubicBezTo>
                    <a:pt x="219933" y="1132123"/>
                    <a:pt x="194446" y="1131883"/>
                    <a:pt x="168898" y="1130924"/>
                  </a:cubicBezTo>
                  <a:cubicBezTo>
                    <a:pt x="191627" y="1107614"/>
                    <a:pt x="220713" y="1091794"/>
                    <a:pt x="244041" y="1069262"/>
                  </a:cubicBezTo>
                  <a:cubicBezTo>
                    <a:pt x="244581" y="1066266"/>
                    <a:pt x="245720" y="1060333"/>
                    <a:pt x="246320" y="1057337"/>
                  </a:cubicBezTo>
                  <a:cubicBezTo>
                    <a:pt x="201102" y="1056618"/>
                    <a:pt x="155945" y="1056138"/>
                    <a:pt x="110727" y="1056378"/>
                  </a:cubicBezTo>
                  <a:moveTo>
                    <a:pt x="1985225" y="1153876"/>
                  </a:moveTo>
                  <a:cubicBezTo>
                    <a:pt x="1984505" y="1162924"/>
                    <a:pt x="1983725" y="1172033"/>
                    <a:pt x="1983065" y="1181141"/>
                  </a:cubicBezTo>
                  <a:cubicBezTo>
                    <a:pt x="2009093" y="1183838"/>
                    <a:pt x="2035180" y="1186235"/>
                    <a:pt x="2061147" y="1189651"/>
                  </a:cubicBezTo>
                  <a:cubicBezTo>
                    <a:pt x="2035600" y="1206550"/>
                    <a:pt x="2009093" y="1222010"/>
                    <a:pt x="1983485" y="1238669"/>
                  </a:cubicBezTo>
                  <a:cubicBezTo>
                    <a:pt x="1977488" y="1242385"/>
                    <a:pt x="1974310" y="1247958"/>
                    <a:pt x="1973950" y="1255388"/>
                  </a:cubicBezTo>
                  <a:cubicBezTo>
                    <a:pt x="2019108" y="1260362"/>
                    <a:pt x="2064326" y="1265096"/>
                    <a:pt x="2109543" y="1269830"/>
                  </a:cubicBezTo>
                  <a:cubicBezTo>
                    <a:pt x="2110503" y="1260602"/>
                    <a:pt x="2111462" y="1251313"/>
                    <a:pt x="2112422" y="1242085"/>
                  </a:cubicBezTo>
                  <a:cubicBezTo>
                    <a:pt x="2086455" y="1239268"/>
                    <a:pt x="2060487" y="1236572"/>
                    <a:pt x="2034580" y="1233755"/>
                  </a:cubicBezTo>
                  <a:cubicBezTo>
                    <a:pt x="2059228" y="1217336"/>
                    <a:pt x="2084596" y="1201935"/>
                    <a:pt x="2109663" y="1186115"/>
                  </a:cubicBezTo>
                  <a:cubicBezTo>
                    <a:pt x="2116260" y="1182220"/>
                    <a:pt x="2120518" y="1176467"/>
                    <a:pt x="2122497" y="1168857"/>
                  </a:cubicBezTo>
                  <a:cubicBezTo>
                    <a:pt x="2076979" y="1162145"/>
                    <a:pt x="2031102" y="1157831"/>
                    <a:pt x="1985225" y="1153876"/>
                  </a:cubicBezTo>
                  <a:moveTo>
                    <a:pt x="113366" y="1210624"/>
                  </a:moveTo>
                  <a:cubicBezTo>
                    <a:pt x="114265" y="1216917"/>
                    <a:pt x="116064" y="1229501"/>
                    <a:pt x="116964" y="1235793"/>
                  </a:cubicBezTo>
                  <a:cubicBezTo>
                    <a:pt x="148808" y="1231778"/>
                    <a:pt x="180353" y="1225426"/>
                    <a:pt x="212257" y="1222729"/>
                  </a:cubicBezTo>
                  <a:cubicBezTo>
                    <a:pt x="235585" y="1217636"/>
                    <a:pt x="242782" y="1259643"/>
                    <a:pt x="219513" y="1262639"/>
                  </a:cubicBezTo>
                  <a:cubicBezTo>
                    <a:pt x="187669" y="1268572"/>
                    <a:pt x="155465" y="1272227"/>
                    <a:pt x="123441" y="1276901"/>
                  </a:cubicBezTo>
                  <a:cubicBezTo>
                    <a:pt x="124640" y="1286609"/>
                    <a:pt x="125959" y="1296317"/>
                    <a:pt x="127099" y="1306085"/>
                  </a:cubicBezTo>
                  <a:cubicBezTo>
                    <a:pt x="159663" y="1300811"/>
                    <a:pt x="192467" y="1297336"/>
                    <a:pt x="224911" y="1291343"/>
                  </a:cubicBezTo>
                  <a:cubicBezTo>
                    <a:pt x="273727" y="1283613"/>
                    <a:pt x="264551" y="1200197"/>
                    <a:pt x="218014" y="1196782"/>
                  </a:cubicBezTo>
                  <a:cubicBezTo>
                    <a:pt x="182871" y="1198580"/>
                    <a:pt x="148268" y="1206430"/>
                    <a:pt x="113366" y="1210624"/>
                  </a:cubicBezTo>
                  <a:moveTo>
                    <a:pt x="1989602" y="1299433"/>
                  </a:moveTo>
                  <a:cubicBezTo>
                    <a:pt x="1952780" y="1311058"/>
                    <a:pt x="1937188" y="1363672"/>
                    <a:pt x="1962676" y="1392976"/>
                  </a:cubicBezTo>
                  <a:cubicBezTo>
                    <a:pt x="1981806" y="1415268"/>
                    <a:pt x="2013590" y="1423597"/>
                    <a:pt x="2042017" y="1420661"/>
                  </a:cubicBezTo>
                  <a:cubicBezTo>
                    <a:pt x="2083036" y="1414788"/>
                    <a:pt x="2102347" y="1357979"/>
                    <a:pt x="2078119" y="1326159"/>
                  </a:cubicBezTo>
                  <a:cubicBezTo>
                    <a:pt x="2057489" y="1301291"/>
                    <a:pt x="2020427" y="1290864"/>
                    <a:pt x="1989602" y="1299433"/>
                  </a:cubicBezTo>
                  <a:moveTo>
                    <a:pt x="153546" y="1407058"/>
                  </a:moveTo>
                  <a:cubicBezTo>
                    <a:pt x="156604" y="1415987"/>
                    <a:pt x="159663" y="1424975"/>
                    <a:pt x="162661" y="1433964"/>
                  </a:cubicBezTo>
                  <a:cubicBezTo>
                    <a:pt x="205660" y="1420841"/>
                    <a:pt x="248299" y="1406698"/>
                    <a:pt x="291118" y="1392916"/>
                  </a:cubicBezTo>
                  <a:cubicBezTo>
                    <a:pt x="288419" y="1383747"/>
                    <a:pt x="285721" y="1374579"/>
                    <a:pt x="283022" y="1365470"/>
                  </a:cubicBezTo>
                  <a:cubicBezTo>
                    <a:pt x="239603" y="1378534"/>
                    <a:pt x="196545" y="1392736"/>
                    <a:pt x="153546" y="1407058"/>
                  </a:cubicBezTo>
                  <a:moveTo>
                    <a:pt x="1927833" y="1425575"/>
                  </a:moveTo>
                  <a:cubicBezTo>
                    <a:pt x="1916738" y="1450683"/>
                    <a:pt x="1905824" y="1475851"/>
                    <a:pt x="1894849" y="1501020"/>
                  </a:cubicBezTo>
                  <a:cubicBezTo>
                    <a:pt x="1901626" y="1504316"/>
                    <a:pt x="1908582" y="1507252"/>
                    <a:pt x="1915779" y="1509769"/>
                  </a:cubicBezTo>
                  <a:cubicBezTo>
                    <a:pt x="1922735" y="1493529"/>
                    <a:pt x="1929752" y="1477290"/>
                    <a:pt x="1937008" y="1461170"/>
                  </a:cubicBezTo>
                  <a:cubicBezTo>
                    <a:pt x="1971311" y="1476151"/>
                    <a:pt x="2005734" y="1490953"/>
                    <a:pt x="2040037" y="1505934"/>
                  </a:cubicBezTo>
                  <a:cubicBezTo>
                    <a:pt x="2043936" y="1497185"/>
                    <a:pt x="2047774" y="1488436"/>
                    <a:pt x="2051732" y="1479747"/>
                  </a:cubicBezTo>
                  <a:cubicBezTo>
                    <a:pt x="2010712" y="1461050"/>
                    <a:pt x="1969032" y="1443792"/>
                    <a:pt x="1927833" y="1425575"/>
                  </a:cubicBezTo>
                  <a:moveTo>
                    <a:pt x="179393" y="1482923"/>
                  </a:moveTo>
                  <a:cubicBezTo>
                    <a:pt x="182931" y="1490593"/>
                    <a:pt x="186590" y="1498204"/>
                    <a:pt x="190428" y="1505694"/>
                  </a:cubicBezTo>
                  <a:cubicBezTo>
                    <a:pt x="219993" y="1492750"/>
                    <a:pt x="248779" y="1477709"/>
                    <a:pt x="279004" y="1466383"/>
                  </a:cubicBezTo>
                  <a:cubicBezTo>
                    <a:pt x="298674" y="1457515"/>
                    <a:pt x="315946" y="1491132"/>
                    <a:pt x="297835" y="1501979"/>
                  </a:cubicBezTo>
                  <a:cubicBezTo>
                    <a:pt x="268509" y="1517919"/>
                    <a:pt x="236905" y="1529304"/>
                    <a:pt x="207219" y="1544525"/>
                  </a:cubicBezTo>
                  <a:cubicBezTo>
                    <a:pt x="211357" y="1553095"/>
                    <a:pt x="215495" y="1561724"/>
                    <a:pt x="219573" y="1570353"/>
                  </a:cubicBezTo>
                  <a:cubicBezTo>
                    <a:pt x="250038" y="1555791"/>
                    <a:pt x="281583" y="1543567"/>
                    <a:pt x="311448" y="1527866"/>
                  </a:cubicBezTo>
                  <a:cubicBezTo>
                    <a:pt x="354627" y="1504436"/>
                    <a:pt x="317325" y="1425455"/>
                    <a:pt x="271628" y="1441874"/>
                  </a:cubicBezTo>
                  <a:cubicBezTo>
                    <a:pt x="240203" y="1453919"/>
                    <a:pt x="210278" y="1469499"/>
                    <a:pt x="179393" y="1482923"/>
                  </a:cubicBezTo>
                  <a:moveTo>
                    <a:pt x="244161" y="1615117"/>
                  </a:moveTo>
                  <a:cubicBezTo>
                    <a:pt x="249259" y="1623266"/>
                    <a:pt x="254476" y="1631416"/>
                    <a:pt x="259574" y="1639626"/>
                  </a:cubicBezTo>
                  <a:cubicBezTo>
                    <a:pt x="275646" y="1629678"/>
                    <a:pt x="291538" y="1619431"/>
                    <a:pt x="307430" y="1609184"/>
                  </a:cubicBezTo>
                  <a:cubicBezTo>
                    <a:pt x="314327" y="1619971"/>
                    <a:pt x="321343" y="1630697"/>
                    <a:pt x="328180" y="1641603"/>
                  </a:cubicBezTo>
                  <a:cubicBezTo>
                    <a:pt x="312168" y="1651611"/>
                    <a:pt x="296276" y="1661858"/>
                    <a:pt x="280623" y="1672405"/>
                  </a:cubicBezTo>
                  <a:cubicBezTo>
                    <a:pt x="285901" y="1680375"/>
                    <a:pt x="291238" y="1688345"/>
                    <a:pt x="296516" y="1696375"/>
                  </a:cubicBezTo>
                  <a:cubicBezTo>
                    <a:pt x="334297" y="1671985"/>
                    <a:pt x="372198" y="1647716"/>
                    <a:pt x="409920" y="1623266"/>
                  </a:cubicBezTo>
                  <a:cubicBezTo>
                    <a:pt x="404702" y="1615117"/>
                    <a:pt x="399425" y="1607027"/>
                    <a:pt x="394147" y="1598937"/>
                  </a:cubicBezTo>
                  <a:cubicBezTo>
                    <a:pt x="378195" y="1609424"/>
                    <a:pt x="362183" y="1619851"/>
                    <a:pt x="345811" y="1629678"/>
                  </a:cubicBezTo>
                  <a:cubicBezTo>
                    <a:pt x="339215" y="1618892"/>
                    <a:pt x="332318" y="1608285"/>
                    <a:pt x="325481" y="1597679"/>
                  </a:cubicBezTo>
                  <a:cubicBezTo>
                    <a:pt x="341433" y="1587312"/>
                    <a:pt x="357446" y="1576945"/>
                    <a:pt x="373458" y="1566697"/>
                  </a:cubicBezTo>
                  <a:cubicBezTo>
                    <a:pt x="367461" y="1559566"/>
                    <a:pt x="364522" y="1548241"/>
                    <a:pt x="356366" y="1543686"/>
                  </a:cubicBezTo>
                  <a:cubicBezTo>
                    <a:pt x="318405" y="1566518"/>
                    <a:pt x="281883" y="1591866"/>
                    <a:pt x="244161" y="1615117"/>
                  </a:cubicBezTo>
                  <a:moveTo>
                    <a:pt x="1881296" y="1545005"/>
                  </a:moveTo>
                  <a:cubicBezTo>
                    <a:pt x="1851310" y="1557409"/>
                    <a:pt x="1832540" y="1596840"/>
                    <a:pt x="1848612" y="1626682"/>
                  </a:cubicBezTo>
                  <a:cubicBezTo>
                    <a:pt x="1861925" y="1651131"/>
                    <a:pt x="1888132" y="1667431"/>
                    <a:pt x="1915119" y="1672405"/>
                  </a:cubicBezTo>
                  <a:cubicBezTo>
                    <a:pt x="1961716" y="1679236"/>
                    <a:pt x="1998778" y="1615836"/>
                    <a:pt x="1969752" y="1578622"/>
                  </a:cubicBezTo>
                  <a:cubicBezTo>
                    <a:pt x="1949902" y="1552855"/>
                    <a:pt x="1913920" y="1532780"/>
                    <a:pt x="1881296" y="1545005"/>
                  </a:cubicBezTo>
                  <a:moveTo>
                    <a:pt x="329079" y="1739820"/>
                  </a:moveTo>
                  <a:cubicBezTo>
                    <a:pt x="335136" y="1746652"/>
                    <a:pt x="341194" y="1753543"/>
                    <a:pt x="347251" y="1760434"/>
                  </a:cubicBezTo>
                  <a:cubicBezTo>
                    <a:pt x="366981" y="1743715"/>
                    <a:pt x="385692" y="1725858"/>
                    <a:pt x="405842" y="1709558"/>
                  </a:cubicBezTo>
                  <a:cubicBezTo>
                    <a:pt x="401284" y="1741977"/>
                    <a:pt x="393488" y="1773977"/>
                    <a:pt x="389770" y="1806457"/>
                  </a:cubicBezTo>
                  <a:cubicBezTo>
                    <a:pt x="391509" y="1809153"/>
                    <a:pt x="395047" y="1814427"/>
                    <a:pt x="396786" y="1817123"/>
                  </a:cubicBezTo>
                  <a:cubicBezTo>
                    <a:pt x="430610" y="1786981"/>
                    <a:pt x="464793" y="1757198"/>
                    <a:pt x="498616" y="1726936"/>
                  </a:cubicBezTo>
                  <a:cubicBezTo>
                    <a:pt x="492019" y="1720225"/>
                    <a:pt x="485662" y="1713273"/>
                    <a:pt x="479126" y="1706442"/>
                  </a:cubicBezTo>
                  <a:cubicBezTo>
                    <a:pt x="460295" y="1724300"/>
                    <a:pt x="440804" y="1741438"/>
                    <a:pt x="421014" y="1758217"/>
                  </a:cubicBezTo>
                  <a:cubicBezTo>
                    <a:pt x="425572" y="1725558"/>
                    <a:pt x="433668" y="1693498"/>
                    <a:pt x="437566" y="1660779"/>
                  </a:cubicBezTo>
                  <a:cubicBezTo>
                    <a:pt x="436007" y="1658023"/>
                    <a:pt x="432828" y="1652510"/>
                    <a:pt x="431209" y="1649753"/>
                  </a:cubicBezTo>
                  <a:cubicBezTo>
                    <a:pt x="397026" y="1679596"/>
                    <a:pt x="362963" y="1709618"/>
                    <a:pt x="329079" y="1739820"/>
                  </a:cubicBezTo>
                  <a:moveTo>
                    <a:pt x="1745822" y="1726217"/>
                  </a:moveTo>
                  <a:cubicBezTo>
                    <a:pt x="1762674" y="1740479"/>
                    <a:pt x="1779286" y="1755041"/>
                    <a:pt x="1796078" y="1769423"/>
                  </a:cubicBezTo>
                  <a:cubicBezTo>
                    <a:pt x="1805733" y="1758037"/>
                    <a:pt x="1815688" y="1746891"/>
                    <a:pt x="1826003" y="1736105"/>
                  </a:cubicBezTo>
                  <a:cubicBezTo>
                    <a:pt x="1821985" y="1732989"/>
                    <a:pt x="1818746" y="1729154"/>
                    <a:pt x="1816228" y="1724779"/>
                  </a:cubicBezTo>
                  <a:cubicBezTo>
                    <a:pt x="1811130" y="1730592"/>
                    <a:pt x="1806033" y="1736464"/>
                    <a:pt x="1800995" y="1742337"/>
                  </a:cubicBezTo>
                  <a:cubicBezTo>
                    <a:pt x="1791340" y="1734067"/>
                    <a:pt x="1781745" y="1725678"/>
                    <a:pt x="1772269" y="1717229"/>
                  </a:cubicBezTo>
                  <a:cubicBezTo>
                    <a:pt x="1781145" y="1705843"/>
                    <a:pt x="1791220" y="1690802"/>
                    <a:pt x="1807952" y="1692839"/>
                  </a:cubicBezTo>
                  <a:cubicBezTo>
                    <a:pt x="1830141" y="1695236"/>
                    <a:pt x="1850771" y="1712614"/>
                    <a:pt x="1856528" y="1734307"/>
                  </a:cubicBezTo>
                  <a:cubicBezTo>
                    <a:pt x="1864504" y="1758097"/>
                    <a:pt x="1836258" y="1787820"/>
                    <a:pt x="1813109" y="1771820"/>
                  </a:cubicBezTo>
                  <a:cubicBezTo>
                    <a:pt x="1820546" y="1782187"/>
                    <a:pt x="1828342" y="1792554"/>
                    <a:pt x="1837817" y="1801303"/>
                  </a:cubicBezTo>
                  <a:cubicBezTo>
                    <a:pt x="1857907" y="1790636"/>
                    <a:pt x="1877518" y="1774936"/>
                    <a:pt x="1883035" y="1751805"/>
                  </a:cubicBezTo>
                  <a:cubicBezTo>
                    <a:pt x="1893410" y="1705723"/>
                    <a:pt x="1848192" y="1658203"/>
                    <a:pt x="1801775" y="1664435"/>
                  </a:cubicBezTo>
                  <a:cubicBezTo>
                    <a:pt x="1772269" y="1670547"/>
                    <a:pt x="1752779" y="1698412"/>
                    <a:pt x="1745822" y="1726217"/>
                  </a:cubicBezTo>
                  <a:moveTo>
                    <a:pt x="510910" y="1740659"/>
                  </a:moveTo>
                  <a:cubicBezTo>
                    <a:pt x="496877" y="1789018"/>
                    <a:pt x="482364" y="1837198"/>
                    <a:pt x="468751" y="1885617"/>
                  </a:cubicBezTo>
                  <a:cubicBezTo>
                    <a:pt x="478106" y="1888673"/>
                    <a:pt x="486502" y="1882921"/>
                    <a:pt x="494538" y="1879205"/>
                  </a:cubicBezTo>
                  <a:cubicBezTo>
                    <a:pt x="532200" y="1859550"/>
                    <a:pt x="570221" y="1840554"/>
                    <a:pt x="608002" y="1821198"/>
                  </a:cubicBezTo>
                  <a:cubicBezTo>
                    <a:pt x="600686" y="1815086"/>
                    <a:pt x="593309" y="1808914"/>
                    <a:pt x="585993" y="1802861"/>
                  </a:cubicBezTo>
                  <a:cubicBezTo>
                    <a:pt x="579036" y="1806876"/>
                    <a:pt x="572200" y="1810891"/>
                    <a:pt x="565303" y="1814966"/>
                  </a:cubicBezTo>
                  <a:cubicBezTo>
                    <a:pt x="552769" y="1804839"/>
                    <a:pt x="540356" y="1794531"/>
                    <a:pt x="528181" y="1784045"/>
                  </a:cubicBezTo>
                  <a:cubicBezTo>
                    <a:pt x="530580" y="1776254"/>
                    <a:pt x="533039" y="1768584"/>
                    <a:pt x="535318" y="1760794"/>
                  </a:cubicBezTo>
                  <a:cubicBezTo>
                    <a:pt x="527162" y="1754082"/>
                    <a:pt x="519066" y="1747371"/>
                    <a:pt x="510910" y="1740659"/>
                  </a:cubicBezTo>
                  <a:moveTo>
                    <a:pt x="1669540" y="1781887"/>
                  </a:moveTo>
                  <a:cubicBezTo>
                    <a:pt x="1681234" y="1796449"/>
                    <a:pt x="1694787" y="1809513"/>
                    <a:pt x="1705342" y="1825033"/>
                  </a:cubicBezTo>
                  <a:cubicBezTo>
                    <a:pt x="1710140" y="1852419"/>
                    <a:pt x="1711519" y="1880344"/>
                    <a:pt x="1714937" y="1907969"/>
                  </a:cubicBezTo>
                  <a:cubicBezTo>
                    <a:pt x="1723873" y="1905512"/>
                    <a:pt x="1732749" y="1903055"/>
                    <a:pt x="1741684" y="1900598"/>
                  </a:cubicBezTo>
                  <a:cubicBezTo>
                    <a:pt x="1739465" y="1879505"/>
                    <a:pt x="1736887" y="1858531"/>
                    <a:pt x="1733828" y="1837558"/>
                  </a:cubicBezTo>
                  <a:cubicBezTo>
                    <a:pt x="1754638" y="1841153"/>
                    <a:pt x="1774368" y="1848943"/>
                    <a:pt x="1795118" y="1852778"/>
                  </a:cubicBezTo>
                  <a:cubicBezTo>
                    <a:pt x="1802194" y="1846966"/>
                    <a:pt x="1804354" y="1836599"/>
                    <a:pt x="1809271" y="1828928"/>
                  </a:cubicBezTo>
                  <a:cubicBezTo>
                    <a:pt x="1787022" y="1821318"/>
                    <a:pt x="1764113" y="1815925"/>
                    <a:pt x="1741445" y="1809692"/>
                  </a:cubicBezTo>
                  <a:cubicBezTo>
                    <a:pt x="1717876" y="1804239"/>
                    <a:pt x="1708281" y="1778651"/>
                    <a:pt x="1691909" y="1763311"/>
                  </a:cubicBezTo>
                  <a:cubicBezTo>
                    <a:pt x="1684413" y="1769483"/>
                    <a:pt x="1676976" y="1775655"/>
                    <a:pt x="1669540" y="1781887"/>
                  </a:cubicBezTo>
                  <a:moveTo>
                    <a:pt x="916970" y="1965677"/>
                  </a:moveTo>
                  <a:cubicBezTo>
                    <a:pt x="907195" y="1982036"/>
                    <a:pt x="891423" y="1992403"/>
                    <a:pt x="874031" y="1999295"/>
                  </a:cubicBezTo>
                  <a:cubicBezTo>
                    <a:pt x="874151" y="2007924"/>
                    <a:pt x="874331" y="2016613"/>
                    <a:pt x="874691" y="2025302"/>
                  </a:cubicBezTo>
                  <a:cubicBezTo>
                    <a:pt x="886745" y="2020088"/>
                    <a:pt x="898499" y="2014216"/>
                    <a:pt x="909714" y="2007444"/>
                  </a:cubicBezTo>
                  <a:cubicBezTo>
                    <a:pt x="909294" y="2034231"/>
                    <a:pt x="909534" y="2061017"/>
                    <a:pt x="909474" y="2087803"/>
                  </a:cubicBezTo>
                  <a:cubicBezTo>
                    <a:pt x="920448" y="2087803"/>
                    <a:pt x="931483" y="2087803"/>
                    <a:pt x="942458" y="2087803"/>
                  </a:cubicBezTo>
                  <a:cubicBezTo>
                    <a:pt x="942398" y="2047115"/>
                    <a:pt x="942518" y="2006426"/>
                    <a:pt x="942398" y="1965737"/>
                  </a:cubicBezTo>
                  <a:cubicBezTo>
                    <a:pt x="933882" y="1965677"/>
                    <a:pt x="925426" y="1965677"/>
                    <a:pt x="916970" y="1965677"/>
                  </a:cubicBezTo>
                  <a:moveTo>
                    <a:pt x="1183179" y="1966036"/>
                  </a:moveTo>
                  <a:cubicBezTo>
                    <a:pt x="1163149" y="1990486"/>
                    <a:pt x="1142459" y="2014336"/>
                    <a:pt x="1122309" y="2038725"/>
                  </a:cubicBezTo>
                  <a:cubicBezTo>
                    <a:pt x="1122309" y="2047354"/>
                    <a:pt x="1122309" y="2055983"/>
                    <a:pt x="1122429" y="2064612"/>
                  </a:cubicBezTo>
                  <a:cubicBezTo>
                    <a:pt x="1142879" y="2064612"/>
                    <a:pt x="1163329" y="2064612"/>
                    <a:pt x="1183779" y="2064612"/>
                  </a:cubicBezTo>
                  <a:cubicBezTo>
                    <a:pt x="1183779" y="2072343"/>
                    <a:pt x="1183839" y="2080073"/>
                    <a:pt x="1183899" y="2087863"/>
                  </a:cubicBezTo>
                  <a:cubicBezTo>
                    <a:pt x="1193374" y="2087863"/>
                    <a:pt x="1202850" y="2087803"/>
                    <a:pt x="1212385" y="2087744"/>
                  </a:cubicBezTo>
                  <a:cubicBezTo>
                    <a:pt x="1212325" y="2080073"/>
                    <a:pt x="1212265" y="2072403"/>
                    <a:pt x="1212265" y="2064792"/>
                  </a:cubicBezTo>
                  <a:cubicBezTo>
                    <a:pt x="1216043" y="2064732"/>
                    <a:pt x="1223539" y="2064553"/>
                    <a:pt x="1227258" y="2064493"/>
                  </a:cubicBezTo>
                  <a:cubicBezTo>
                    <a:pt x="1227317" y="2056343"/>
                    <a:pt x="1227377" y="2048193"/>
                    <a:pt x="1227317" y="2040043"/>
                  </a:cubicBezTo>
                  <a:cubicBezTo>
                    <a:pt x="1223539" y="2039983"/>
                    <a:pt x="1216043" y="2039864"/>
                    <a:pt x="1212325" y="2039804"/>
                  </a:cubicBezTo>
                  <a:cubicBezTo>
                    <a:pt x="1212325" y="2015055"/>
                    <a:pt x="1212325" y="1990366"/>
                    <a:pt x="1212265" y="1965617"/>
                  </a:cubicBezTo>
                  <a:cubicBezTo>
                    <a:pt x="1202550" y="1965677"/>
                    <a:pt x="1192894" y="1965797"/>
                    <a:pt x="1183179" y="1966036"/>
                  </a:cubicBezTo>
                  <a:moveTo>
                    <a:pt x="1007346" y="2036448"/>
                  </a:moveTo>
                  <a:cubicBezTo>
                    <a:pt x="1022158" y="2052867"/>
                    <a:pt x="1047166" y="2048672"/>
                    <a:pt x="1062998" y="2036028"/>
                  </a:cubicBezTo>
                  <a:cubicBezTo>
                    <a:pt x="1058141" y="2046935"/>
                    <a:pt x="1061019" y="2067069"/>
                    <a:pt x="1045667" y="2069586"/>
                  </a:cubicBezTo>
                  <a:cubicBezTo>
                    <a:pt x="1036731" y="2073661"/>
                    <a:pt x="1034152" y="2061317"/>
                    <a:pt x="1028275" y="2057481"/>
                  </a:cubicBezTo>
                  <a:cubicBezTo>
                    <a:pt x="1018020" y="2058680"/>
                    <a:pt x="1007825" y="2059938"/>
                    <a:pt x="997630" y="2061556"/>
                  </a:cubicBezTo>
                  <a:cubicBezTo>
                    <a:pt x="1010944" y="2101466"/>
                    <a:pt x="1077031" y="2098290"/>
                    <a:pt x="1089505" y="2059459"/>
                  </a:cubicBezTo>
                  <a:cubicBezTo>
                    <a:pt x="1096942" y="2035249"/>
                    <a:pt x="1097601" y="2006486"/>
                    <a:pt x="1083748" y="1984433"/>
                  </a:cubicBezTo>
                  <a:cubicBezTo>
                    <a:pt x="1070615" y="1964718"/>
                    <a:pt x="1043148" y="1962381"/>
                    <a:pt x="1022218" y="1968493"/>
                  </a:cubicBezTo>
                  <a:cubicBezTo>
                    <a:pt x="994452" y="1976823"/>
                    <a:pt x="986536" y="2017152"/>
                    <a:pt x="1007346" y="2036448"/>
                  </a:cubicBezTo>
                  <a:moveTo>
                    <a:pt x="1269057" y="1968194"/>
                  </a:moveTo>
                  <a:cubicBezTo>
                    <a:pt x="1265639" y="1989347"/>
                    <a:pt x="1262160" y="2010560"/>
                    <a:pt x="1258562" y="2031714"/>
                  </a:cubicBezTo>
                  <a:cubicBezTo>
                    <a:pt x="1267378" y="2033032"/>
                    <a:pt x="1276253" y="2034231"/>
                    <a:pt x="1285129" y="2035189"/>
                  </a:cubicBezTo>
                  <a:cubicBezTo>
                    <a:pt x="1292565" y="2030695"/>
                    <a:pt x="1300661" y="2025062"/>
                    <a:pt x="1309897" y="2027699"/>
                  </a:cubicBezTo>
                  <a:cubicBezTo>
                    <a:pt x="1327168" y="2035249"/>
                    <a:pt x="1324710" y="2070006"/>
                    <a:pt x="1304140" y="2069946"/>
                  </a:cubicBezTo>
                  <a:cubicBezTo>
                    <a:pt x="1294005" y="2071444"/>
                    <a:pt x="1290227" y="2060238"/>
                    <a:pt x="1285549" y="2053826"/>
                  </a:cubicBezTo>
                  <a:cubicBezTo>
                    <a:pt x="1274694" y="2054845"/>
                    <a:pt x="1263900" y="2056043"/>
                    <a:pt x="1253105" y="2057362"/>
                  </a:cubicBezTo>
                  <a:cubicBezTo>
                    <a:pt x="1263839" y="2090320"/>
                    <a:pt x="1306059" y="2097272"/>
                    <a:pt x="1333825" y="2082830"/>
                  </a:cubicBezTo>
                  <a:cubicBezTo>
                    <a:pt x="1356314" y="2069466"/>
                    <a:pt x="1362071" y="2032673"/>
                    <a:pt x="1340182" y="2016014"/>
                  </a:cubicBezTo>
                  <a:cubicBezTo>
                    <a:pt x="1326509" y="2003969"/>
                    <a:pt x="1307018" y="2006845"/>
                    <a:pt x="1291066" y="2011639"/>
                  </a:cubicBezTo>
                  <a:cubicBezTo>
                    <a:pt x="1291846" y="2007145"/>
                    <a:pt x="1293405" y="1998036"/>
                    <a:pt x="1294185" y="1993482"/>
                  </a:cubicBezTo>
                  <a:cubicBezTo>
                    <a:pt x="1312116" y="1993422"/>
                    <a:pt x="1330047" y="1993542"/>
                    <a:pt x="1347978" y="1993422"/>
                  </a:cubicBezTo>
                  <a:cubicBezTo>
                    <a:pt x="1348038" y="1984972"/>
                    <a:pt x="1348038" y="1976463"/>
                    <a:pt x="1347978" y="1968014"/>
                  </a:cubicBezTo>
                  <a:cubicBezTo>
                    <a:pt x="1321651" y="1968014"/>
                    <a:pt x="1295324" y="1967894"/>
                    <a:pt x="1269057" y="1968194"/>
                  </a:cubicBezTo>
                  <a:close/>
                </a:path>
              </a:pathLst>
            </a:custGeom>
            <a:solidFill>
              <a:srgbClr val="004694"/>
            </a:solidFill>
            <a:ln w="9525"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C82DDB5D-874B-45C5-B2CC-B85FA46AE9BB}"/>
                </a:ext>
              </a:extLst>
            </p:cNvPr>
            <p:cNvSpPr/>
            <p:nvPr/>
          </p:nvSpPr>
          <p:spPr>
            <a:xfrm>
              <a:off x="888689" y="4615773"/>
              <a:ext cx="71965" cy="95880"/>
            </a:xfrm>
            <a:custGeom>
              <a:avLst/>
              <a:gdLst>
                <a:gd name="connsiteX0" fmla="*/ 15768 w 71964"/>
                <a:gd name="connsiteY0" fmla="*/ 9736 h 95879"/>
                <a:gd name="connsiteX1" fmla="*/ 57268 w 71964"/>
                <a:gd name="connsiteY1" fmla="*/ 19264 h 95879"/>
                <a:gd name="connsiteX2" fmla="*/ 71361 w 71964"/>
                <a:gd name="connsiteY2" fmla="*/ 73736 h 95879"/>
                <a:gd name="connsiteX3" fmla="*/ 20745 w 71964"/>
                <a:gd name="connsiteY3" fmla="*/ 78949 h 95879"/>
                <a:gd name="connsiteX4" fmla="*/ 15768 w 71964"/>
                <a:gd name="connsiteY4" fmla="*/ 9736 h 95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64" h="95879">
                  <a:moveTo>
                    <a:pt x="15768" y="9736"/>
                  </a:moveTo>
                  <a:cubicBezTo>
                    <a:pt x="29381" y="-152"/>
                    <a:pt x="49351" y="4463"/>
                    <a:pt x="57268" y="19264"/>
                  </a:cubicBezTo>
                  <a:cubicBezTo>
                    <a:pt x="66923" y="35384"/>
                    <a:pt x="74839" y="54620"/>
                    <a:pt x="71361" y="73736"/>
                  </a:cubicBezTo>
                  <a:cubicBezTo>
                    <a:pt x="64764" y="94889"/>
                    <a:pt x="31600" y="98844"/>
                    <a:pt x="20745" y="78949"/>
                  </a:cubicBezTo>
                  <a:cubicBezTo>
                    <a:pt x="8512" y="59593"/>
                    <a:pt x="-6121" y="27294"/>
                    <a:pt x="15768" y="9736"/>
                  </a:cubicBezTo>
                  <a:close/>
                </a:path>
              </a:pathLst>
            </a:custGeom>
            <a:solidFill>
              <a:srgbClr val="004694"/>
            </a:solidFill>
            <a:ln w="9525"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0F5967BF-14E5-4551-9082-861981CFBB8B}"/>
                </a:ext>
              </a:extLst>
            </p:cNvPr>
            <p:cNvSpPr/>
            <p:nvPr/>
          </p:nvSpPr>
          <p:spPr>
            <a:xfrm>
              <a:off x="517876" y="4787576"/>
              <a:ext cx="1493265" cy="1492127"/>
            </a:xfrm>
            <a:custGeom>
              <a:avLst/>
              <a:gdLst>
                <a:gd name="connsiteX0" fmla="*/ 669461 w 1493265"/>
                <a:gd name="connsiteY0" fmla="*/ 8719 h 1492127"/>
                <a:gd name="connsiteX1" fmla="*/ 1122658 w 1493265"/>
                <a:gd name="connsiteY1" fmla="*/ 104838 h 1492127"/>
                <a:gd name="connsiteX2" fmla="*/ 1451896 w 1493265"/>
                <a:gd name="connsiteY2" fmla="*/ 501600 h 1492127"/>
                <a:gd name="connsiteX3" fmla="*/ 1442781 w 1493265"/>
                <a:gd name="connsiteY3" fmla="*/ 1017672 h 1492127"/>
                <a:gd name="connsiteX4" fmla="*/ 1084277 w 1493265"/>
                <a:gd name="connsiteY4" fmla="*/ 1410719 h 1492127"/>
                <a:gd name="connsiteX5" fmla="*/ 605413 w 1493265"/>
                <a:gd name="connsiteY5" fmla="*/ 1476517 h 1492127"/>
                <a:gd name="connsiteX6" fmla="*/ 161451 w 1493265"/>
                <a:gd name="connsiteY6" fmla="*/ 1203499 h 1492127"/>
                <a:gd name="connsiteX7" fmla="*/ 4508 w 1493265"/>
                <a:gd name="connsiteY7" fmla="*/ 746872 h 1492127"/>
                <a:gd name="connsiteX8" fmla="*/ 178363 w 1493265"/>
                <a:gd name="connsiteY8" fmla="*/ 270590 h 1492127"/>
                <a:gd name="connsiteX9" fmla="*/ 669461 w 1493265"/>
                <a:gd name="connsiteY9" fmla="*/ 8719 h 1492127"/>
                <a:gd name="connsiteX10" fmla="*/ 663584 w 1493265"/>
                <a:gd name="connsiteY10" fmla="*/ 32329 h 1492127"/>
                <a:gd name="connsiteX11" fmla="*/ 205889 w 1493265"/>
                <a:gd name="connsiteY11" fmla="*/ 274965 h 1492127"/>
                <a:gd name="connsiteX12" fmla="*/ 29276 w 1493265"/>
                <a:gd name="connsiteY12" fmla="*/ 740820 h 1492127"/>
                <a:gd name="connsiteX13" fmla="*/ 182081 w 1493265"/>
                <a:gd name="connsiteY13" fmla="*/ 1189057 h 1492127"/>
                <a:gd name="connsiteX14" fmla="*/ 581365 w 1493265"/>
                <a:gd name="connsiteY14" fmla="*/ 1445715 h 1492127"/>
                <a:gd name="connsiteX15" fmla="*/ 1082478 w 1493265"/>
                <a:gd name="connsiteY15" fmla="*/ 1384772 h 1492127"/>
                <a:gd name="connsiteX16" fmla="*/ 1412376 w 1493265"/>
                <a:gd name="connsiteY16" fmla="*/ 1030976 h 1492127"/>
                <a:gd name="connsiteX17" fmla="*/ 1440082 w 1493265"/>
                <a:gd name="connsiteY17" fmla="*/ 537076 h 1492127"/>
                <a:gd name="connsiteX18" fmla="*/ 1122538 w 1493265"/>
                <a:gd name="connsiteY18" fmla="*/ 130486 h 1492127"/>
                <a:gd name="connsiteX19" fmla="*/ 663584 w 1493265"/>
                <a:gd name="connsiteY19" fmla="*/ 32329 h 149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93265" h="1492127">
                  <a:moveTo>
                    <a:pt x="669461" y="8719"/>
                  </a:moveTo>
                  <a:cubicBezTo>
                    <a:pt x="825624" y="-8060"/>
                    <a:pt x="987005" y="25378"/>
                    <a:pt x="1122658" y="104838"/>
                  </a:cubicBezTo>
                  <a:cubicBezTo>
                    <a:pt x="1274683" y="192748"/>
                    <a:pt x="1393965" y="335788"/>
                    <a:pt x="1451896" y="501600"/>
                  </a:cubicBezTo>
                  <a:cubicBezTo>
                    <a:pt x="1510547" y="667352"/>
                    <a:pt x="1507309" y="854078"/>
                    <a:pt x="1442781" y="1017672"/>
                  </a:cubicBezTo>
                  <a:cubicBezTo>
                    <a:pt x="1376933" y="1186720"/>
                    <a:pt x="1246617" y="1329521"/>
                    <a:pt x="1084277" y="1410719"/>
                  </a:cubicBezTo>
                  <a:cubicBezTo>
                    <a:pt x="937949" y="1485326"/>
                    <a:pt x="766433" y="1508097"/>
                    <a:pt x="605413" y="1476517"/>
                  </a:cubicBezTo>
                  <a:cubicBezTo>
                    <a:pt x="430899" y="1442959"/>
                    <a:pt x="270418" y="1343663"/>
                    <a:pt x="161451" y="1203499"/>
                  </a:cubicBezTo>
                  <a:cubicBezTo>
                    <a:pt x="60041" y="1074481"/>
                    <a:pt x="3609" y="911006"/>
                    <a:pt x="4508" y="746872"/>
                  </a:cubicBezTo>
                  <a:cubicBezTo>
                    <a:pt x="3669" y="574169"/>
                    <a:pt x="66758" y="402305"/>
                    <a:pt x="178363" y="270590"/>
                  </a:cubicBezTo>
                  <a:cubicBezTo>
                    <a:pt x="300223" y="124434"/>
                    <a:pt x="480014" y="28075"/>
                    <a:pt x="669461" y="8719"/>
                  </a:cubicBezTo>
                  <a:moveTo>
                    <a:pt x="663584" y="32329"/>
                  </a:moveTo>
                  <a:cubicBezTo>
                    <a:pt x="487811" y="52644"/>
                    <a:pt x="321512" y="141332"/>
                    <a:pt x="205889" y="274965"/>
                  </a:cubicBezTo>
                  <a:cubicBezTo>
                    <a:pt x="93864" y="402604"/>
                    <a:pt x="29876" y="571053"/>
                    <a:pt x="29276" y="740820"/>
                  </a:cubicBezTo>
                  <a:cubicBezTo>
                    <a:pt x="27417" y="901778"/>
                    <a:pt x="82290" y="1062616"/>
                    <a:pt x="182081" y="1189057"/>
                  </a:cubicBezTo>
                  <a:cubicBezTo>
                    <a:pt x="281272" y="1316158"/>
                    <a:pt x="424302" y="1408442"/>
                    <a:pt x="581365" y="1445715"/>
                  </a:cubicBezTo>
                  <a:cubicBezTo>
                    <a:pt x="748502" y="1486164"/>
                    <a:pt x="930033" y="1464592"/>
                    <a:pt x="1082478" y="1384772"/>
                  </a:cubicBezTo>
                  <a:cubicBezTo>
                    <a:pt x="1228686" y="1309266"/>
                    <a:pt x="1347428" y="1182166"/>
                    <a:pt x="1412376" y="1030976"/>
                  </a:cubicBezTo>
                  <a:cubicBezTo>
                    <a:pt x="1479722" y="876550"/>
                    <a:pt x="1489438" y="698094"/>
                    <a:pt x="1440082" y="537076"/>
                  </a:cubicBezTo>
                  <a:cubicBezTo>
                    <a:pt x="1389227" y="368567"/>
                    <a:pt x="1273544" y="220913"/>
                    <a:pt x="1122538" y="130486"/>
                  </a:cubicBezTo>
                  <a:cubicBezTo>
                    <a:pt x="986225" y="47730"/>
                    <a:pt x="821846" y="12914"/>
                    <a:pt x="663584" y="32329"/>
                  </a:cubicBezTo>
                  <a:close/>
                </a:path>
              </a:pathLst>
            </a:custGeom>
            <a:solidFill>
              <a:srgbClr val="004694"/>
            </a:solidFill>
            <a:ln w="9525"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930CF14C-625A-48A7-AE39-6AF201455770}"/>
                </a:ext>
              </a:extLst>
            </p:cNvPr>
            <p:cNvSpPr/>
            <p:nvPr/>
          </p:nvSpPr>
          <p:spPr>
            <a:xfrm>
              <a:off x="2009516" y="4915447"/>
              <a:ext cx="41979" cy="35955"/>
            </a:xfrm>
            <a:custGeom>
              <a:avLst/>
              <a:gdLst>
                <a:gd name="connsiteX0" fmla="*/ 4515 w 41979"/>
                <a:gd name="connsiteY0" fmla="*/ 31679 h 35954"/>
                <a:gd name="connsiteX1" fmla="*/ 29523 w 41979"/>
                <a:gd name="connsiteY1" fmla="*/ 5792 h 35954"/>
                <a:gd name="connsiteX2" fmla="*/ 26404 w 41979"/>
                <a:gd name="connsiteY2" fmla="*/ 33117 h 35954"/>
                <a:gd name="connsiteX3" fmla="*/ 4515 w 41979"/>
                <a:gd name="connsiteY3" fmla="*/ 31679 h 35954"/>
              </a:gdLst>
              <a:ahLst/>
              <a:cxnLst>
                <a:cxn ang="0">
                  <a:pos x="connsiteX0" y="connsiteY0"/>
                </a:cxn>
                <a:cxn ang="0">
                  <a:pos x="connsiteX1" y="connsiteY1"/>
                </a:cxn>
                <a:cxn ang="0">
                  <a:pos x="connsiteX2" y="connsiteY2"/>
                </a:cxn>
                <a:cxn ang="0">
                  <a:pos x="connsiteX3" y="connsiteY3"/>
                </a:cxn>
              </a:cxnLst>
              <a:rect l="l" t="t" r="r" b="b"/>
              <a:pathLst>
                <a:path w="41979" h="35954">
                  <a:moveTo>
                    <a:pt x="4515" y="31679"/>
                  </a:moveTo>
                  <a:cubicBezTo>
                    <a:pt x="4035" y="18496"/>
                    <a:pt x="13750" y="-680"/>
                    <a:pt x="29523" y="5792"/>
                  </a:cubicBezTo>
                  <a:cubicBezTo>
                    <a:pt x="42356" y="11365"/>
                    <a:pt x="39777" y="29821"/>
                    <a:pt x="26404" y="33117"/>
                  </a:cubicBezTo>
                  <a:cubicBezTo>
                    <a:pt x="20947" y="32758"/>
                    <a:pt x="9972" y="32039"/>
                    <a:pt x="4515" y="31679"/>
                  </a:cubicBezTo>
                  <a:close/>
                </a:path>
              </a:pathLst>
            </a:custGeom>
            <a:solidFill>
              <a:srgbClr val="004694"/>
            </a:solidFill>
            <a:ln w="9525"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58B38D25-D9C0-4746-A338-24CD484989D5}"/>
                </a:ext>
              </a:extLst>
            </p:cNvPr>
            <p:cNvSpPr/>
            <p:nvPr/>
          </p:nvSpPr>
          <p:spPr>
            <a:xfrm>
              <a:off x="680767" y="4938377"/>
              <a:ext cx="1091463" cy="988759"/>
            </a:xfrm>
            <a:custGeom>
              <a:avLst/>
              <a:gdLst>
                <a:gd name="connsiteX0" fmla="*/ 261891 w 1091462"/>
                <a:gd name="connsiteY0" fmla="*/ 222800 h 988758"/>
                <a:gd name="connsiteX1" fmla="*/ 624952 w 1091462"/>
                <a:gd name="connsiteY1" fmla="*/ 4494 h 988758"/>
                <a:gd name="connsiteX2" fmla="*/ 560724 w 1091462"/>
                <a:gd name="connsiteY2" fmla="*/ 60164 h 988758"/>
                <a:gd name="connsiteX3" fmla="*/ 332416 w 1091462"/>
                <a:gd name="connsiteY3" fmla="*/ 265347 h 988758"/>
                <a:gd name="connsiteX4" fmla="*/ 409119 w 1091462"/>
                <a:gd name="connsiteY4" fmla="*/ 365721 h 988758"/>
                <a:gd name="connsiteX5" fmla="*/ 401682 w 1091462"/>
                <a:gd name="connsiteY5" fmla="*/ 377946 h 988758"/>
                <a:gd name="connsiteX6" fmla="*/ 580814 w 1091462"/>
                <a:gd name="connsiteY6" fmla="*/ 545495 h 988758"/>
                <a:gd name="connsiteX7" fmla="*/ 798507 w 1091462"/>
                <a:gd name="connsiteY7" fmla="*/ 339654 h 988758"/>
                <a:gd name="connsiteX8" fmla="*/ 789392 w 1091462"/>
                <a:gd name="connsiteY8" fmla="*/ 276553 h 988758"/>
                <a:gd name="connsiteX9" fmla="*/ 782135 w 1091462"/>
                <a:gd name="connsiteY9" fmla="*/ 173362 h 988758"/>
                <a:gd name="connsiteX10" fmla="*/ 893140 w 1091462"/>
                <a:gd name="connsiteY10" fmla="*/ 95460 h 988758"/>
                <a:gd name="connsiteX11" fmla="*/ 1023936 w 1091462"/>
                <a:gd name="connsiteY11" fmla="*/ 160419 h 988758"/>
                <a:gd name="connsiteX12" fmla="*/ 1089184 w 1091462"/>
                <a:gd name="connsiteY12" fmla="*/ 290695 h 988758"/>
                <a:gd name="connsiteX13" fmla="*/ 1011042 w 1091462"/>
                <a:gd name="connsiteY13" fmla="*/ 401856 h 988758"/>
                <a:gd name="connsiteX14" fmla="*/ 908253 w 1091462"/>
                <a:gd name="connsiteY14" fmla="*/ 394305 h 988758"/>
                <a:gd name="connsiteX15" fmla="*/ 843665 w 1091462"/>
                <a:gd name="connsiteY15" fmla="*/ 385017 h 988758"/>
                <a:gd name="connsiteX16" fmla="*/ 633948 w 1091462"/>
                <a:gd name="connsiteY16" fmla="*/ 595832 h 988758"/>
                <a:gd name="connsiteX17" fmla="*/ 988913 w 1091462"/>
                <a:gd name="connsiteY17" fmla="*/ 927456 h 988758"/>
                <a:gd name="connsiteX18" fmla="*/ 939018 w 1091462"/>
                <a:gd name="connsiteY18" fmla="*/ 979111 h 988758"/>
                <a:gd name="connsiteX19" fmla="*/ 594907 w 1091462"/>
                <a:gd name="connsiteY19" fmla="*/ 632686 h 988758"/>
                <a:gd name="connsiteX20" fmla="*/ 461833 w 1091462"/>
                <a:gd name="connsiteY20" fmla="*/ 764640 h 988758"/>
                <a:gd name="connsiteX21" fmla="*/ 438324 w 1091462"/>
                <a:gd name="connsiteY21" fmla="*/ 764820 h 988758"/>
                <a:gd name="connsiteX22" fmla="*/ 426450 w 1091462"/>
                <a:gd name="connsiteY22" fmla="*/ 776386 h 988758"/>
                <a:gd name="connsiteX23" fmla="*/ 441743 w 1091462"/>
                <a:gd name="connsiteY23" fmla="*/ 791966 h 988758"/>
                <a:gd name="connsiteX24" fmla="*/ 411518 w 1091462"/>
                <a:gd name="connsiteY24" fmla="*/ 822348 h 988758"/>
                <a:gd name="connsiteX25" fmla="*/ 392327 w 1091462"/>
                <a:gd name="connsiteY25" fmla="*/ 814018 h 988758"/>
                <a:gd name="connsiteX26" fmla="*/ 222670 w 1091462"/>
                <a:gd name="connsiteY26" fmla="*/ 981748 h 988758"/>
                <a:gd name="connsiteX27" fmla="*/ 191246 w 1091462"/>
                <a:gd name="connsiteY27" fmla="*/ 950587 h 988758"/>
                <a:gd name="connsiteX28" fmla="*/ 219672 w 1091462"/>
                <a:gd name="connsiteY28" fmla="*/ 920924 h 988758"/>
                <a:gd name="connsiteX29" fmla="*/ 202940 w 1091462"/>
                <a:gd name="connsiteY29" fmla="*/ 902947 h 988758"/>
                <a:gd name="connsiteX30" fmla="*/ 221291 w 1091462"/>
                <a:gd name="connsiteY30" fmla="*/ 884730 h 988758"/>
                <a:gd name="connsiteX31" fmla="*/ 192745 w 1091462"/>
                <a:gd name="connsiteY31" fmla="*/ 893419 h 988758"/>
                <a:gd name="connsiteX32" fmla="*/ 150646 w 1091462"/>
                <a:gd name="connsiteY32" fmla="*/ 851411 h 988758"/>
                <a:gd name="connsiteX33" fmla="*/ 175234 w 1091462"/>
                <a:gd name="connsiteY33" fmla="*/ 826662 h 988758"/>
                <a:gd name="connsiteX34" fmla="*/ 197843 w 1091462"/>
                <a:gd name="connsiteY34" fmla="*/ 849194 h 988758"/>
                <a:gd name="connsiteX35" fmla="*/ 216374 w 1091462"/>
                <a:gd name="connsiteY35" fmla="*/ 831936 h 988758"/>
                <a:gd name="connsiteX36" fmla="*/ 193825 w 1091462"/>
                <a:gd name="connsiteY36" fmla="*/ 807966 h 988758"/>
                <a:gd name="connsiteX37" fmla="*/ 209957 w 1091462"/>
                <a:gd name="connsiteY37" fmla="*/ 792445 h 988758"/>
                <a:gd name="connsiteX38" fmla="*/ 232686 w 1091462"/>
                <a:gd name="connsiteY38" fmla="*/ 815037 h 988758"/>
                <a:gd name="connsiteX39" fmla="*/ 251096 w 1091462"/>
                <a:gd name="connsiteY39" fmla="*/ 796460 h 988758"/>
                <a:gd name="connsiteX40" fmla="*/ 228008 w 1091462"/>
                <a:gd name="connsiteY40" fmla="*/ 774228 h 988758"/>
                <a:gd name="connsiteX41" fmla="*/ 249897 w 1091462"/>
                <a:gd name="connsiteY41" fmla="*/ 752536 h 988758"/>
                <a:gd name="connsiteX42" fmla="*/ 291936 w 1091462"/>
                <a:gd name="connsiteY42" fmla="*/ 794962 h 988758"/>
                <a:gd name="connsiteX43" fmla="*/ 284440 w 1091462"/>
                <a:gd name="connsiteY43" fmla="*/ 822468 h 988758"/>
                <a:gd name="connsiteX44" fmla="*/ 302551 w 1091462"/>
                <a:gd name="connsiteY44" fmla="*/ 805030 h 988758"/>
                <a:gd name="connsiteX45" fmla="*/ 319163 w 1091462"/>
                <a:gd name="connsiteY45" fmla="*/ 822168 h 988758"/>
                <a:gd name="connsiteX46" fmla="*/ 364501 w 1091462"/>
                <a:gd name="connsiteY46" fmla="*/ 776925 h 988758"/>
                <a:gd name="connsiteX47" fmla="*/ 350048 w 1091462"/>
                <a:gd name="connsiteY47" fmla="*/ 762183 h 988758"/>
                <a:gd name="connsiteX48" fmla="*/ 381352 w 1091462"/>
                <a:gd name="connsiteY48" fmla="*/ 731262 h 988758"/>
                <a:gd name="connsiteX49" fmla="*/ 395685 w 1091462"/>
                <a:gd name="connsiteY49" fmla="*/ 745824 h 988758"/>
                <a:gd name="connsiteX50" fmla="*/ 407440 w 1091462"/>
                <a:gd name="connsiteY50" fmla="*/ 733779 h 988758"/>
                <a:gd name="connsiteX51" fmla="*/ 409479 w 1091462"/>
                <a:gd name="connsiteY51" fmla="*/ 706873 h 988758"/>
                <a:gd name="connsiteX52" fmla="*/ 543093 w 1091462"/>
                <a:gd name="connsiteY52" fmla="*/ 581690 h 988758"/>
                <a:gd name="connsiteX53" fmla="*/ 371577 w 1091462"/>
                <a:gd name="connsiteY53" fmla="*/ 407908 h 988758"/>
                <a:gd name="connsiteX54" fmla="*/ 361862 w 1091462"/>
                <a:gd name="connsiteY54" fmla="*/ 415279 h 988758"/>
                <a:gd name="connsiteX55" fmla="*/ 257873 w 1091462"/>
                <a:gd name="connsiteY55" fmla="*/ 341751 h 988758"/>
                <a:gd name="connsiteX56" fmla="*/ 66747 w 1091462"/>
                <a:gd name="connsiteY56" fmla="*/ 561196 h 988758"/>
                <a:gd name="connsiteX57" fmla="*/ 4498 w 1091462"/>
                <a:gd name="connsiteY57" fmla="*/ 639098 h 988758"/>
                <a:gd name="connsiteX58" fmla="*/ 213375 w 1091462"/>
                <a:gd name="connsiteY58" fmla="*/ 272178 h 988758"/>
                <a:gd name="connsiteX59" fmla="*/ 199822 w 1091462"/>
                <a:gd name="connsiteY59" fmla="*/ 246111 h 988758"/>
                <a:gd name="connsiteX60" fmla="*/ 234904 w 1091462"/>
                <a:gd name="connsiteY60" fmla="*/ 210096 h 988758"/>
                <a:gd name="connsiteX61" fmla="*/ 261891 w 1091462"/>
                <a:gd name="connsiteY61" fmla="*/ 222800 h 988758"/>
                <a:gd name="connsiteX62" fmla="*/ 292596 w 1091462"/>
                <a:gd name="connsiteY62" fmla="*/ 203684 h 988758"/>
                <a:gd name="connsiteX63" fmla="*/ 300512 w 1091462"/>
                <a:gd name="connsiteY63" fmla="*/ 210096 h 988758"/>
                <a:gd name="connsiteX64" fmla="*/ 542073 w 1091462"/>
                <a:gd name="connsiteY64" fmla="*/ 48419 h 988758"/>
                <a:gd name="connsiteX65" fmla="*/ 543633 w 1091462"/>
                <a:gd name="connsiteY65" fmla="*/ 39371 h 988758"/>
                <a:gd name="connsiteX66" fmla="*/ 292596 w 1091462"/>
                <a:gd name="connsiteY66" fmla="*/ 203684 h 988758"/>
                <a:gd name="connsiteX67" fmla="*/ 789691 w 1091462"/>
                <a:gd name="connsiteY67" fmla="*/ 181272 h 988758"/>
                <a:gd name="connsiteX68" fmla="*/ 801026 w 1091462"/>
                <a:gd name="connsiteY68" fmla="*/ 277811 h 988758"/>
                <a:gd name="connsiteX69" fmla="*/ 793230 w 1091462"/>
                <a:gd name="connsiteY69" fmla="*/ 313467 h 988758"/>
                <a:gd name="connsiteX70" fmla="*/ 812840 w 1091462"/>
                <a:gd name="connsiteY70" fmla="*/ 327489 h 988758"/>
                <a:gd name="connsiteX71" fmla="*/ 815059 w 1091462"/>
                <a:gd name="connsiteY71" fmla="*/ 278890 h 988758"/>
                <a:gd name="connsiteX72" fmla="*/ 802405 w 1091462"/>
                <a:gd name="connsiteY72" fmla="*/ 182052 h 988758"/>
                <a:gd name="connsiteX73" fmla="*/ 922406 w 1091462"/>
                <a:gd name="connsiteY73" fmla="*/ 118411 h 988758"/>
                <a:gd name="connsiteX74" fmla="*/ 899198 w 1091462"/>
                <a:gd name="connsiteY74" fmla="*/ 103670 h 988758"/>
                <a:gd name="connsiteX75" fmla="*/ 789691 w 1091462"/>
                <a:gd name="connsiteY75" fmla="*/ 181272 h 988758"/>
                <a:gd name="connsiteX76" fmla="*/ 847923 w 1091462"/>
                <a:gd name="connsiteY76" fmla="*/ 224239 h 988758"/>
                <a:gd name="connsiteX77" fmla="*/ 911192 w 1091462"/>
                <a:gd name="connsiteY77" fmla="*/ 273137 h 988758"/>
                <a:gd name="connsiteX78" fmla="*/ 965585 w 1091462"/>
                <a:gd name="connsiteY78" fmla="*/ 336538 h 988758"/>
                <a:gd name="connsiteX79" fmla="*/ 1020578 w 1091462"/>
                <a:gd name="connsiteY79" fmla="*/ 266965 h 988758"/>
                <a:gd name="connsiteX80" fmla="*/ 958808 w 1091462"/>
                <a:gd name="connsiteY80" fmla="*/ 225557 h 988758"/>
                <a:gd name="connsiteX81" fmla="*/ 911372 w 1091462"/>
                <a:gd name="connsiteY81" fmla="*/ 162516 h 988758"/>
                <a:gd name="connsiteX82" fmla="*/ 847923 w 1091462"/>
                <a:gd name="connsiteY82" fmla="*/ 224239 h 988758"/>
                <a:gd name="connsiteX83" fmla="*/ 230826 w 1091462"/>
                <a:gd name="connsiteY83" fmla="*/ 219145 h 988758"/>
                <a:gd name="connsiteX84" fmla="*/ 254335 w 1091462"/>
                <a:gd name="connsiteY84" fmla="*/ 229872 h 988758"/>
                <a:gd name="connsiteX85" fmla="*/ 230826 w 1091462"/>
                <a:gd name="connsiteY85" fmla="*/ 219145 h 988758"/>
                <a:gd name="connsiteX86" fmla="*/ 1031672 w 1091462"/>
                <a:gd name="connsiteY86" fmla="*/ 261272 h 988758"/>
                <a:gd name="connsiteX87" fmla="*/ 1021477 w 1091462"/>
                <a:gd name="connsiteY87" fmla="*/ 321317 h 988758"/>
                <a:gd name="connsiteX88" fmla="*/ 1035450 w 1091462"/>
                <a:gd name="connsiteY88" fmla="*/ 318920 h 988758"/>
                <a:gd name="connsiteX89" fmla="*/ 1028494 w 1091462"/>
                <a:gd name="connsiteY89" fmla="*/ 235265 h 988758"/>
                <a:gd name="connsiteX90" fmla="*/ 1031672 w 1091462"/>
                <a:gd name="connsiteY90" fmla="*/ 261272 h 988758"/>
                <a:gd name="connsiteX91" fmla="*/ 300752 w 1091462"/>
                <a:gd name="connsiteY91" fmla="*/ 253482 h 988758"/>
                <a:gd name="connsiteX92" fmla="*/ 314365 w 1091462"/>
                <a:gd name="connsiteY92" fmla="*/ 282066 h 988758"/>
                <a:gd name="connsiteX93" fmla="*/ 375235 w 1091462"/>
                <a:gd name="connsiteY93" fmla="*/ 360567 h 988758"/>
                <a:gd name="connsiteX94" fmla="*/ 381832 w 1091462"/>
                <a:gd name="connsiteY94" fmla="*/ 354155 h 988758"/>
                <a:gd name="connsiteX95" fmla="*/ 329058 w 1091462"/>
                <a:gd name="connsiteY95" fmla="*/ 284823 h 988758"/>
                <a:gd name="connsiteX96" fmla="*/ 300752 w 1091462"/>
                <a:gd name="connsiteY96" fmla="*/ 253482 h 988758"/>
                <a:gd name="connsiteX97" fmla="*/ 206418 w 1091462"/>
                <a:gd name="connsiteY97" fmla="*/ 292073 h 988758"/>
                <a:gd name="connsiteX98" fmla="*/ 175054 w 1091462"/>
                <a:gd name="connsiteY98" fmla="*/ 339354 h 988758"/>
                <a:gd name="connsiteX99" fmla="*/ 215654 w 1091462"/>
                <a:gd name="connsiteY99" fmla="*/ 293032 h 988758"/>
                <a:gd name="connsiteX100" fmla="*/ 206418 w 1091462"/>
                <a:gd name="connsiteY100" fmla="*/ 292073 h 988758"/>
                <a:gd name="connsiteX101" fmla="*/ 758387 w 1091462"/>
                <a:gd name="connsiteY101" fmla="*/ 395204 h 988758"/>
                <a:gd name="connsiteX102" fmla="*/ 448999 w 1091462"/>
                <a:gd name="connsiteY102" fmla="*/ 685180 h 988758"/>
                <a:gd name="connsiteX103" fmla="*/ 418354 w 1091462"/>
                <a:gd name="connsiteY103" fmla="*/ 715622 h 988758"/>
                <a:gd name="connsiteX104" fmla="*/ 429149 w 1091462"/>
                <a:gd name="connsiteY104" fmla="*/ 735457 h 988758"/>
                <a:gd name="connsiteX105" fmla="*/ 430468 w 1091462"/>
                <a:gd name="connsiteY105" fmla="*/ 716760 h 988758"/>
                <a:gd name="connsiteX106" fmla="*/ 811701 w 1091462"/>
                <a:gd name="connsiteY106" fmla="*/ 357331 h 988758"/>
                <a:gd name="connsiteX107" fmla="*/ 810381 w 1091462"/>
                <a:gd name="connsiteY107" fmla="*/ 348223 h 988758"/>
                <a:gd name="connsiteX108" fmla="*/ 758387 w 1091462"/>
                <a:gd name="connsiteY108" fmla="*/ 395204 h 988758"/>
                <a:gd name="connsiteX109" fmla="*/ 372297 w 1091462"/>
                <a:gd name="connsiteY109" fmla="*/ 367519 h 988758"/>
                <a:gd name="connsiteX110" fmla="*/ 370138 w 1091462"/>
                <a:gd name="connsiteY110" fmla="*/ 376328 h 988758"/>
                <a:gd name="connsiteX111" fmla="*/ 559885 w 1091462"/>
                <a:gd name="connsiteY111" fmla="*/ 560656 h 988758"/>
                <a:gd name="connsiteX112" fmla="*/ 569840 w 1091462"/>
                <a:gd name="connsiteY112" fmla="*/ 559877 h 988758"/>
                <a:gd name="connsiteX113" fmla="*/ 500874 w 1091462"/>
                <a:gd name="connsiteY113" fmla="*/ 490784 h 988758"/>
                <a:gd name="connsiteX114" fmla="*/ 372297 w 1091462"/>
                <a:gd name="connsiteY114" fmla="*/ 367519 h 988758"/>
                <a:gd name="connsiteX115" fmla="*/ 616557 w 1091462"/>
                <a:gd name="connsiteY115" fmla="*/ 606019 h 988758"/>
                <a:gd name="connsiteX116" fmla="*/ 627951 w 1091462"/>
                <a:gd name="connsiteY116" fmla="*/ 628132 h 988758"/>
                <a:gd name="connsiteX117" fmla="*/ 937818 w 1091462"/>
                <a:gd name="connsiteY117" fmla="*/ 929134 h 988758"/>
                <a:gd name="connsiteX118" fmla="*/ 952571 w 1091462"/>
                <a:gd name="connsiteY118" fmla="*/ 937703 h 988758"/>
                <a:gd name="connsiteX119" fmla="*/ 944895 w 1091462"/>
                <a:gd name="connsiteY119" fmla="*/ 922063 h 988758"/>
                <a:gd name="connsiteX120" fmla="*/ 652899 w 1091462"/>
                <a:gd name="connsiteY120" fmla="*/ 638559 h 988758"/>
                <a:gd name="connsiteX121" fmla="*/ 616557 w 1091462"/>
                <a:gd name="connsiteY121" fmla="*/ 606019 h 988758"/>
                <a:gd name="connsiteX122" fmla="*/ 366600 w 1091462"/>
                <a:gd name="connsiteY122" fmla="*/ 763022 h 988758"/>
                <a:gd name="connsiteX123" fmla="*/ 379973 w 1091462"/>
                <a:gd name="connsiteY123" fmla="*/ 776565 h 988758"/>
                <a:gd name="connsiteX124" fmla="*/ 319643 w 1091462"/>
                <a:gd name="connsiteY124" fmla="*/ 836370 h 988758"/>
                <a:gd name="connsiteX125" fmla="*/ 307948 w 1091462"/>
                <a:gd name="connsiteY125" fmla="*/ 825464 h 988758"/>
                <a:gd name="connsiteX126" fmla="*/ 319163 w 1091462"/>
                <a:gd name="connsiteY126" fmla="*/ 850632 h 988758"/>
                <a:gd name="connsiteX127" fmla="*/ 393346 w 1091462"/>
                <a:gd name="connsiteY127" fmla="*/ 776505 h 988758"/>
                <a:gd name="connsiteX128" fmla="*/ 381052 w 1091462"/>
                <a:gd name="connsiteY128" fmla="*/ 763921 h 988758"/>
                <a:gd name="connsiteX129" fmla="*/ 390048 w 1091462"/>
                <a:gd name="connsiteY129" fmla="*/ 752536 h 988758"/>
                <a:gd name="connsiteX130" fmla="*/ 366600 w 1091462"/>
                <a:gd name="connsiteY130" fmla="*/ 763022 h 988758"/>
                <a:gd name="connsiteX131" fmla="*/ 213435 w 1091462"/>
                <a:gd name="connsiteY131" fmla="*/ 941718 h 988758"/>
                <a:gd name="connsiteX132" fmla="*/ 202340 w 1091462"/>
                <a:gd name="connsiteY132" fmla="*/ 964489 h 988758"/>
                <a:gd name="connsiteX133" fmla="*/ 240602 w 1091462"/>
                <a:gd name="connsiteY133" fmla="*/ 925658 h 988758"/>
                <a:gd name="connsiteX134" fmla="*/ 213435 w 1091462"/>
                <a:gd name="connsiteY134" fmla="*/ 941718 h 988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091462" h="988758">
                  <a:moveTo>
                    <a:pt x="261891" y="222800"/>
                  </a:moveTo>
                  <a:cubicBezTo>
                    <a:pt x="361562" y="120928"/>
                    <a:pt x="487680" y="43805"/>
                    <a:pt x="624952" y="4494"/>
                  </a:cubicBezTo>
                  <a:cubicBezTo>
                    <a:pt x="612299" y="31700"/>
                    <a:pt x="584532" y="44764"/>
                    <a:pt x="560724" y="60164"/>
                  </a:cubicBezTo>
                  <a:cubicBezTo>
                    <a:pt x="473647" y="115355"/>
                    <a:pt x="403242" y="191520"/>
                    <a:pt x="332416" y="265347"/>
                  </a:cubicBezTo>
                  <a:cubicBezTo>
                    <a:pt x="357844" y="298905"/>
                    <a:pt x="383211" y="332523"/>
                    <a:pt x="409119" y="365721"/>
                  </a:cubicBezTo>
                  <a:cubicBezTo>
                    <a:pt x="406600" y="369796"/>
                    <a:pt x="404141" y="373871"/>
                    <a:pt x="401682" y="377946"/>
                  </a:cubicBezTo>
                  <a:cubicBezTo>
                    <a:pt x="461773" y="433376"/>
                    <a:pt x="521084" y="489645"/>
                    <a:pt x="580814" y="545495"/>
                  </a:cubicBezTo>
                  <a:cubicBezTo>
                    <a:pt x="653199" y="476702"/>
                    <a:pt x="726902" y="409226"/>
                    <a:pt x="798507" y="339654"/>
                  </a:cubicBezTo>
                  <a:cubicBezTo>
                    <a:pt x="782255" y="322635"/>
                    <a:pt x="775838" y="297287"/>
                    <a:pt x="789392" y="276553"/>
                  </a:cubicBezTo>
                  <a:cubicBezTo>
                    <a:pt x="774279" y="244673"/>
                    <a:pt x="768222" y="206681"/>
                    <a:pt x="782135" y="173362"/>
                  </a:cubicBezTo>
                  <a:cubicBezTo>
                    <a:pt x="800246" y="129557"/>
                    <a:pt x="844205" y="93722"/>
                    <a:pt x="893140" y="95460"/>
                  </a:cubicBezTo>
                  <a:cubicBezTo>
                    <a:pt x="943576" y="97258"/>
                    <a:pt x="988434" y="126621"/>
                    <a:pt x="1023936" y="160419"/>
                  </a:cubicBezTo>
                  <a:cubicBezTo>
                    <a:pt x="1057759" y="195774"/>
                    <a:pt x="1087085" y="240358"/>
                    <a:pt x="1089184" y="290695"/>
                  </a:cubicBezTo>
                  <a:cubicBezTo>
                    <a:pt x="1091043" y="339833"/>
                    <a:pt x="1055061" y="383818"/>
                    <a:pt x="1011042" y="401856"/>
                  </a:cubicBezTo>
                  <a:cubicBezTo>
                    <a:pt x="977819" y="415399"/>
                    <a:pt x="939738" y="410245"/>
                    <a:pt x="908253" y="394305"/>
                  </a:cubicBezTo>
                  <a:cubicBezTo>
                    <a:pt x="887023" y="407728"/>
                    <a:pt x="860996" y="401976"/>
                    <a:pt x="843665" y="385017"/>
                  </a:cubicBezTo>
                  <a:cubicBezTo>
                    <a:pt x="773799" y="455368"/>
                    <a:pt x="701595" y="523443"/>
                    <a:pt x="633948" y="595832"/>
                  </a:cubicBezTo>
                  <a:cubicBezTo>
                    <a:pt x="752989" y="705554"/>
                    <a:pt x="869812" y="817734"/>
                    <a:pt x="988913" y="927456"/>
                  </a:cubicBezTo>
                  <a:cubicBezTo>
                    <a:pt x="972781" y="945134"/>
                    <a:pt x="955690" y="961973"/>
                    <a:pt x="939018" y="979111"/>
                  </a:cubicBezTo>
                  <a:cubicBezTo>
                    <a:pt x="823935" y="863996"/>
                    <a:pt x="709631" y="748101"/>
                    <a:pt x="594907" y="632686"/>
                  </a:cubicBezTo>
                  <a:cubicBezTo>
                    <a:pt x="550589" y="676731"/>
                    <a:pt x="507170" y="721674"/>
                    <a:pt x="461833" y="764640"/>
                  </a:cubicBezTo>
                  <a:cubicBezTo>
                    <a:pt x="455536" y="772131"/>
                    <a:pt x="445881" y="766258"/>
                    <a:pt x="438324" y="764820"/>
                  </a:cubicBezTo>
                  <a:cubicBezTo>
                    <a:pt x="435326" y="767696"/>
                    <a:pt x="429389" y="773509"/>
                    <a:pt x="426450" y="776386"/>
                  </a:cubicBezTo>
                  <a:cubicBezTo>
                    <a:pt x="431548" y="781539"/>
                    <a:pt x="436645" y="786753"/>
                    <a:pt x="441743" y="791966"/>
                  </a:cubicBezTo>
                  <a:cubicBezTo>
                    <a:pt x="431548" y="801973"/>
                    <a:pt x="421473" y="812101"/>
                    <a:pt x="411518" y="822348"/>
                  </a:cubicBezTo>
                  <a:cubicBezTo>
                    <a:pt x="405580" y="819471"/>
                    <a:pt x="399164" y="807487"/>
                    <a:pt x="392327" y="814018"/>
                  </a:cubicBezTo>
                  <a:cubicBezTo>
                    <a:pt x="335235" y="869269"/>
                    <a:pt x="280302" y="926976"/>
                    <a:pt x="222670" y="981748"/>
                  </a:cubicBezTo>
                  <a:cubicBezTo>
                    <a:pt x="205579" y="997927"/>
                    <a:pt x="177453" y="968145"/>
                    <a:pt x="191246" y="950587"/>
                  </a:cubicBezTo>
                  <a:cubicBezTo>
                    <a:pt x="199582" y="939681"/>
                    <a:pt x="210017" y="930632"/>
                    <a:pt x="219672" y="920924"/>
                  </a:cubicBezTo>
                  <a:cubicBezTo>
                    <a:pt x="214155" y="914812"/>
                    <a:pt x="208577" y="908819"/>
                    <a:pt x="202940" y="902947"/>
                  </a:cubicBezTo>
                  <a:cubicBezTo>
                    <a:pt x="208997" y="896834"/>
                    <a:pt x="215114" y="890782"/>
                    <a:pt x="221291" y="884730"/>
                  </a:cubicBezTo>
                  <a:cubicBezTo>
                    <a:pt x="210077" y="870647"/>
                    <a:pt x="201621" y="886827"/>
                    <a:pt x="192745" y="893419"/>
                  </a:cubicBezTo>
                  <a:cubicBezTo>
                    <a:pt x="178652" y="879456"/>
                    <a:pt x="164619" y="865434"/>
                    <a:pt x="150646" y="851411"/>
                  </a:cubicBezTo>
                  <a:cubicBezTo>
                    <a:pt x="158802" y="843082"/>
                    <a:pt x="167078" y="834872"/>
                    <a:pt x="175234" y="826662"/>
                  </a:cubicBezTo>
                  <a:cubicBezTo>
                    <a:pt x="182790" y="834153"/>
                    <a:pt x="190346" y="841644"/>
                    <a:pt x="197843" y="849194"/>
                  </a:cubicBezTo>
                  <a:cubicBezTo>
                    <a:pt x="204140" y="843561"/>
                    <a:pt x="210317" y="837808"/>
                    <a:pt x="216374" y="831936"/>
                  </a:cubicBezTo>
                  <a:cubicBezTo>
                    <a:pt x="209357" y="823486"/>
                    <a:pt x="201021" y="816235"/>
                    <a:pt x="193825" y="807966"/>
                  </a:cubicBezTo>
                  <a:cubicBezTo>
                    <a:pt x="199042" y="802633"/>
                    <a:pt x="204439" y="797479"/>
                    <a:pt x="209957" y="792445"/>
                  </a:cubicBezTo>
                  <a:cubicBezTo>
                    <a:pt x="217513" y="799996"/>
                    <a:pt x="225129" y="807487"/>
                    <a:pt x="232686" y="815037"/>
                  </a:cubicBezTo>
                  <a:cubicBezTo>
                    <a:pt x="238863" y="808865"/>
                    <a:pt x="244979" y="802693"/>
                    <a:pt x="251096" y="796460"/>
                  </a:cubicBezTo>
                  <a:cubicBezTo>
                    <a:pt x="243360" y="789090"/>
                    <a:pt x="235744" y="781599"/>
                    <a:pt x="228008" y="774228"/>
                  </a:cubicBezTo>
                  <a:cubicBezTo>
                    <a:pt x="235204" y="766917"/>
                    <a:pt x="242581" y="759726"/>
                    <a:pt x="249897" y="752536"/>
                  </a:cubicBezTo>
                  <a:cubicBezTo>
                    <a:pt x="263750" y="766858"/>
                    <a:pt x="277843" y="780880"/>
                    <a:pt x="291936" y="794962"/>
                  </a:cubicBezTo>
                  <a:cubicBezTo>
                    <a:pt x="284440" y="803052"/>
                    <a:pt x="268908" y="813059"/>
                    <a:pt x="284440" y="822468"/>
                  </a:cubicBezTo>
                  <a:cubicBezTo>
                    <a:pt x="290437" y="816595"/>
                    <a:pt x="296494" y="810842"/>
                    <a:pt x="302551" y="805030"/>
                  </a:cubicBezTo>
                  <a:cubicBezTo>
                    <a:pt x="308008" y="810782"/>
                    <a:pt x="313586" y="816475"/>
                    <a:pt x="319163" y="822168"/>
                  </a:cubicBezTo>
                  <a:cubicBezTo>
                    <a:pt x="334336" y="807127"/>
                    <a:pt x="349388" y="792026"/>
                    <a:pt x="364501" y="776925"/>
                  </a:cubicBezTo>
                  <a:cubicBezTo>
                    <a:pt x="360902" y="773210"/>
                    <a:pt x="353646" y="765839"/>
                    <a:pt x="350048" y="762183"/>
                  </a:cubicBezTo>
                  <a:cubicBezTo>
                    <a:pt x="360423" y="751756"/>
                    <a:pt x="370738" y="741330"/>
                    <a:pt x="381352" y="731262"/>
                  </a:cubicBezTo>
                  <a:cubicBezTo>
                    <a:pt x="384951" y="734918"/>
                    <a:pt x="392147" y="742168"/>
                    <a:pt x="395685" y="745824"/>
                  </a:cubicBezTo>
                  <a:cubicBezTo>
                    <a:pt x="398624" y="742828"/>
                    <a:pt x="404501" y="736775"/>
                    <a:pt x="407440" y="733779"/>
                  </a:cubicBezTo>
                  <a:cubicBezTo>
                    <a:pt x="404561" y="724910"/>
                    <a:pt x="399583" y="713405"/>
                    <a:pt x="409479" y="706873"/>
                  </a:cubicBezTo>
                  <a:cubicBezTo>
                    <a:pt x="453917" y="665105"/>
                    <a:pt x="497935" y="622738"/>
                    <a:pt x="543093" y="581690"/>
                  </a:cubicBezTo>
                  <a:cubicBezTo>
                    <a:pt x="487140" y="522604"/>
                    <a:pt x="428789" y="465795"/>
                    <a:pt x="371577" y="407908"/>
                  </a:cubicBezTo>
                  <a:cubicBezTo>
                    <a:pt x="369178" y="409706"/>
                    <a:pt x="364261" y="413421"/>
                    <a:pt x="361862" y="415279"/>
                  </a:cubicBezTo>
                  <a:cubicBezTo>
                    <a:pt x="326120" y="392388"/>
                    <a:pt x="292716" y="365961"/>
                    <a:pt x="257873" y="341751"/>
                  </a:cubicBezTo>
                  <a:cubicBezTo>
                    <a:pt x="189507" y="410545"/>
                    <a:pt x="118862" y="478679"/>
                    <a:pt x="66747" y="561196"/>
                  </a:cubicBezTo>
                  <a:cubicBezTo>
                    <a:pt x="47497" y="588222"/>
                    <a:pt x="36402" y="623757"/>
                    <a:pt x="4498" y="639098"/>
                  </a:cubicBezTo>
                  <a:cubicBezTo>
                    <a:pt x="39820" y="501271"/>
                    <a:pt x="114724" y="374350"/>
                    <a:pt x="213375" y="272178"/>
                  </a:cubicBezTo>
                  <a:cubicBezTo>
                    <a:pt x="208877" y="263489"/>
                    <a:pt x="204379" y="254800"/>
                    <a:pt x="199822" y="246111"/>
                  </a:cubicBezTo>
                  <a:cubicBezTo>
                    <a:pt x="211156" y="233707"/>
                    <a:pt x="222790" y="221662"/>
                    <a:pt x="234904" y="210096"/>
                  </a:cubicBezTo>
                  <a:cubicBezTo>
                    <a:pt x="243900" y="214351"/>
                    <a:pt x="252896" y="218666"/>
                    <a:pt x="261891" y="222800"/>
                  </a:cubicBezTo>
                  <a:moveTo>
                    <a:pt x="292596" y="203684"/>
                  </a:moveTo>
                  <a:cubicBezTo>
                    <a:pt x="295235" y="205842"/>
                    <a:pt x="297873" y="207939"/>
                    <a:pt x="300512" y="210096"/>
                  </a:cubicBezTo>
                  <a:cubicBezTo>
                    <a:pt x="368159" y="139565"/>
                    <a:pt x="453497" y="88509"/>
                    <a:pt x="542073" y="48419"/>
                  </a:cubicBezTo>
                  <a:lnTo>
                    <a:pt x="543633" y="39371"/>
                  </a:lnTo>
                  <a:cubicBezTo>
                    <a:pt x="449839" y="75685"/>
                    <a:pt x="363541" y="132374"/>
                    <a:pt x="292596" y="203684"/>
                  </a:cubicBezTo>
                  <a:moveTo>
                    <a:pt x="789691" y="181272"/>
                  </a:moveTo>
                  <a:cubicBezTo>
                    <a:pt x="778657" y="213332"/>
                    <a:pt x="786393" y="248208"/>
                    <a:pt x="801026" y="277811"/>
                  </a:cubicBezTo>
                  <a:cubicBezTo>
                    <a:pt x="795389" y="288658"/>
                    <a:pt x="787772" y="300882"/>
                    <a:pt x="793230" y="313467"/>
                  </a:cubicBezTo>
                  <a:cubicBezTo>
                    <a:pt x="796108" y="321556"/>
                    <a:pt x="802285" y="336657"/>
                    <a:pt x="812840" y="327489"/>
                  </a:cubicBezTo>
                  <a:cubicBezTo>
                    <a:pt x="800966" y="312328"/>
                    <a:pt x="801266" y="292613"/>
                    <a:pt x="815059" y="278890"/>
                  </a:cubicBezTo>
                  <a:cubicBezTo>
                    <a:pt x="799167" y="249707"/>
                    <a:pt x="790531" y="214171"/>
                    <a:pt x="802405" y="182052"/>
                  </a:cubicBezTo>
                  <a:cubicBezTo>
                    <a:pt x="819377" y="134591"/>
                    <a:pt x="873110" y="104928"/>
                    <a:pt x="922406" y="118411"/>
                  </a:cubicBezTo>
                  <a:cubicBezTo>
                    <a:pt x="927144" y="101632"/>
                    <a:pt x="909572" y="105348"/>
                    <a:pt x="899198" y="103670"/>
                  </a:cubicBezTo>
                  <a:cubicBezTo>
                    <a:pt x="850562" y="100734"/>
                    <a:pt x="805524" y="136569"/>
                    <a:pt x="789691" y="181272"/>
                  </a:cubicBezTo>
                  <a:moveTo>
                    <a:pt x="847923" y="224239"/>
                  </a:moveTo>
                  <a:cubicBezTo>
                    <a:pt x="850981" y="254920"/>
                    <a:pt x="881506" y="275654"/>
                    <a:pt x="911192" y="273137"/>
                  </a:cubicBezTo>
                  <a:cubicBezTo>
                    <a:pt x="907953" y="304718"/>
                    <a:pt x="932841" y="336897"/>
                    <a:pt x="965585" y="336538"/>
                  </a:cubicBezTo>
                  <a:cubicBezTo>
                    <a:pt x="1001027" y="338875"/>
                    <a:pt x="1031312" y="301002"/>
                    <a:pt x="1020578" y="266965"/>
                  </a:cubicBezTo>
                  <a:cubicBezTo>
                    <a:pt x="1013921" y="239759"/>
                    <a:pt x="985795" y="223639"/>
                    <a:pt x="958808" y="225557"/>
                  </a:cubicBezTo>
                  <a:cubicBezTo>
                    <a:pt x="961387" y="196433"/>
                    <a:pt x="941237" y="166591"/>
                    <a:pt x="911372" y="162516"/>
                  </a:cubicBezTo>
                  <a:cubicBezTo>
                    <a:pt x="876529" y="155984"/>
                    <a:pt x="842226" y="189302"/>
                    <a:pt x="847923" y="224239"/>
                  </a:cubicBezTo>
                  <a:moveTo>
                    <a:pt x="230826" y="219145"/>
                  </a:moveTo>
                  <a:cubicBezTo>
                    <a:pt x="228248" y="227954"/>
                    <a:pt x="248518" y="238201"/>
                    <a:pt x="254335" y="229872"/>
                  </a:cubicBezTo>
                  <a:cubicBezTo>
                    <a:pt x="251516" y="221242"/>
                    <a:pt x="239102" y="217527"/>
                    <a:pt x="230826" y="219145"/>
                  </a:cubicBezTo>
                  <a:moveTo>
                    <a:pt x="1031672" y="261272"/>
                  </a:moveTo>
                  <a:cubicBezTo>
                    <a:pt x="1041867" y="281347"/>
                    <a:pt x="1033232" y="304058"/>
                    <a:pt x="1021477" y="321317"/>
                  </a:cubicBezTo>
                  <a:cubicBezTo>
                    <a:pt x="1025915" y="323594"/>
                    <a:pt x="1033411" y="325751"/>
                    <a:pt x="1035450" y="318920"/>
                  </a:cubicBezTo>
                  <a:cubicBezTo>
                    <a:pt x="1052962" y="293392"/>
                    <a:pt x="1048584" y="258036"/>
                    <a:pt x="1028494" y="235265"/>
                  </a:cubicBezTo>
                  <a:cubicBezTo>
                    <a:pt x="1016680" y="242396"/>
                    <a:pt x="1029394" y="252523"/>
                    <a:pt x="1031672" y="261272"/>
                  </a:cubicBezTo>
                  <a:moveTo>
                    <a:pt x="300752" y="253482"/>
                  </a:moveTo>
                  <a:cubicBezTo>
                    <a:pt x="299013" y="265167"/>
                    <a:pt x="308068" y="273437"/>
                    <a:pt x="314365" y="282066"/>
                  </a:cubicBezTo>
                  <a:cubicBezTo>
                    <a:pt x="335115" y="307834"/>
                    <a:pt x="354306" y="334860"/>
                    <a:pt x="375235" y="360567"/>
                  </a:cubicBezTo>
                  <a:cubicBezTo>
                    <a:pt x="381292" y="361946"/>
                    <a:pt x="383511" y="359788"/>
                    <a:pt x="381832" y="354155"/>
                  </a:cubicBezTo>
                  <a:cubicBezTo>
                    <a:pt x="365160" y="330425"/>
                    <a:pt x="346270" y="308193"/>
                    <a:pt x="329058" y="284823"/>
                  </a:cubicBezTo>
                  <a:cubicBezTo>
                    <a:pt x="320422" y="273677"/>
                    <a:pt x="312986" y="261032"/>
                    <a:pt x="300752" y="253482"/>
                  </a:cubicBezTo>
                  <a:moveTo>
                    <a:pt x="206418" y="292073"/>
                  </a:moveTo>
                  <a:cubicBezTo>
                    <a:pt x="195264" y="306755"/>
                    <a:pt x="174694" y="319339"/>
                    <a:pt x="175054" y="339354"/>
                  </a:cubicBezTo>
                  <a:cubicBezTo>
                    <a:pt x="191846" y="327070"/>
                    <a:pt x="203780" y="309751"/>
                    <a:pt x="215654" y="293032"/>
                  </a:cubicBezTo>
                  <a:cubicBezTo>
                    <a:pt x="213375" y="292793"/>
                    <a:pt x="208757" y="292313"/>
                    <a:pt x="206418" y="292073"/>
                  </a:cubicBezTo>
                  <a:moveTo>
                    <a:pt x="758387" y="395204"/>
                  </a:moveTo>
                  <a:cubicBezTo>
                    <a:pt x="655238" y="491803"/>
                    <a:pt x="552148" y="588521"/>
                    <a:pt x="448999" y="685180"/>
                  </a:cubicBezTo>
                  <a:cubicBezTo>
                    <a:pt x="438624" y="695128"/>
                    <a:pt x="426990" y="704056"/>
                    <a:pt x="418354" y="715622"/>
                  </a:cubicBezTo>
                  <a:cubicBezTo>
                    <a:pt x="415116" y="723951"/>
                    <a:pt x="421413" y="732581"/>
                    <a:pt x="429149" y="735457"/>
                  </a:cubicBezTo>
                  <a:cubicBezTo>
                    <a:pt x="429509" y="730783"/>
                    <a:pt x="430168" y="721435"/>
                    <a:pt x="430468" y="716760"/>
                  </a:cubicBezTo>
                  <a:cubicBezTo>
                    <a:pt x="556046" y="595473"/>
                    <a:pt x="685942" y="478440"/>
                    <a:pt x="811701" y="357331"/>
                  </a:cubicBezTo>
                  <a:lnTo>
                    <a:pt x="810381" y="348223"/>
                  </a:lnTo>
                  <a:cubicBezTo>
                    <a:pt x="791730" y="362365"/>
                    <a:pt x="775658" y="379444"/>
                    <a:pt x="758387" y="395204"/>
                  </a:cubicBezTo>
                  <a:moveTo>
                    <a:pt x="372297" y="367519"/>
                  </a:moveTo>
                  <a:lnTo>
                    <a:pt x="370138" y="376328"/>
                  </a:lnTo>
                  <a:cubicBezTo>
                    <a:pt x="432507" y="438530"/>
                    <a:pt x="495776" y="500192"/>
                    <a:pt x="559885" y="560656"/>
                  </a:cubicBezTo>
                  <a:cubicBezTo>
                    <a:pt x="562403" y="560477"/>
                    <a:pt x="567321" y="560057"/>
                    <a:pt x="569840" y="559877"/>
                  </a:cubicBezTo>
                  <a:cubicBezTo>
                    <a:pt x="548730" y="535068"/>
                    <a:pt x="523662" y="513975"/>
                    <a:pt x="500874" y="490784"/>
                  </a:cubicBezTo>
                  <a:cubicBezTo>
                    <a:pt x="457695" y="449975"/>
                    <a:pt x="416795" y="406829"/>
                    <a:pt x="372297" y="367519"/>
                  </a:cubicBezTo>
                  <a:moveTo>
                    <a:pt x="616557" y="606019"/>
                  </a:moveTo>
                  <a:cubicBezTo>
                    <a:pt x="612359" y="616207"/>
                    <a:pt x="622614" y="621720"/>
                    <a:pt x="627951" y="628132"/>
                  </a:cubicBezTo>
                  <a:cubicBezTo>
                    <a:pt x="731520" y="728146"/>
                    <a:pt x="834609" y="828700"/>
                    <a:pt x="937818" y="929134"/>
                  </a:cubicBezTo>
                  <a:cubicBezTo>
                    <a:pt x="942196" y="932789"/>
                    <a:pt x="947114" y="935666"/>
                    <a:pt x="952571" y="937703"/>
                  </a:cubicBezTo>
                  <a:cubicBezTo>
                    <a:pt x="952151" y="931411"/>
                    <a:pt x="949573" y="926198"/>
                    <a:pt x="944895" y="922063"/>
                  </a:cubicBezTo>
                  <a:cubicBezTo>
                    <a:pt x="847323" y="827861"/>
                    <a:pt x="750351" y="732940"/>
                    <a:pt x="652899" y="638559"/>
                  </a:cubicBezTo>
                  <a:cubicBezTo>
                    <a:pt x="641504" y="626933"/>
                    <a:pt x="629810" y="615428"/>
                    <a:pt x="616557" y="606019"/>
                  </a:cubicBezTo>
                  <a:moveTo>
                    <a:pt x="366600" y="763022"/>
                  </a:moveTo>
                  <a:cubicBezTo>
                    <a:pt x="369958" y="766378"/>
                    <a:pt x="376615" y="773150"/>
                    <a:pt x="379973" y="776565"/>
                  </a:cubicBezTo>
                  <a:cubicBezTo>
                    <a:pt x="359763" y="796400"/>
                    <a:pt x="340093" y="816775"/>
                    <a:pt x="319643" y="836370"/>
                  </a:cubicBezTo>
                  <a:cubicBezTo>
                    <a:pt x="316704" y="833614"/>
                    <a:pt x="310887" y="828161"/>
                    <a:pt x="307948" y="825464"/>
                  </a:cubicBezTo>
                  <a:cubicBezTo>
                    <a:pt x="290857" y="830138"/>
                    <a:pt x="314425" y="844160"/>
                    <a:pt x="319163" y="850632"/>
                  </a:cubicBezTo>
                  <a:cubicBezTo>
                    <a:pt x="343931" y="826003"/>
                    <a:pt x="368639" y="801254"/>
                    <a:pt x="393346" y="776505"/>
                  </a:cubicBezTo>
                  <a:cubicBezTo>
                    <a:pt x="390288" y="773389"/>
                    <a:pt x="384111" y="767097"/>
                    <a:pt x="381052" y="763921"/>
                  </a:cubicBezTo>
                  <a:cubicBezTo>
                    <a:pt x="383331" y="761105"/>
                    <a:pt x="387769" y="755352"/>
                    <a:pt x="390048" y="752536"/>
                  </a:cubicBezTo>
                  <a:cubicBezTo>
                    <a:pt x="379553" y="743247"/>
                    <a:pt x="374096" y="758828"/>
                    <a:pt x="366600" y="763022"/>
                  </a:cubicBezTo>
                  <a:moveTo>
                    <a:pt x="213435" y="941718"/>
                  </a:moveTo>
                  <a:cubicBezTo>
                    <a:pt x="208038" y="948250"/>
                    <a:pt x="198922" y="954362"/>
                    <a:pt x="202340" y="964489"/>
                  </a:cubicBezTo>
                  <a:cubicBezTo>
                    <a:pt x="217633" y="954302"/>
                    <a:pt x="230886" y="941299"/>
                    <a:pt x="240602" y="925658"/>
                  </a:cubicBezTo>
                  <a:cubicBezTo>
                    <a:pt x="228128" y="922662"/>
                    <a:pt x="221531" y="935006"/>
                    <a:pt x="213435" y="941718"/>
                  </a:cubicBezTo>
                  <a:close/>
                </a:path>
              </a:pathLst>
            </a:custGeom>
            <a:solidFill>
              <a:srgbClr val="004694"/>
            </a:solidFill>
            <a:ln w="9525"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91971EE-EF15-4413-A230-7889EDF8107C}"/>
                </a:ext>
              </a:extLst>
            </p:cNvPr>
            <p:cNvSpPr/>
            <p:nvPr/>
          </p:nvSpPr>
          <p:spPr>
            <a:xfrm>
              <a:off x="1953211" y="4944309"/>
              <a:ext cx="35982" cy="53932"/>
            </a:xfrm>
            <a:custGeom>
              <a:avLst/>
              <a:gdLst>
                <a:gd name="connsiteX0" fmla="*/ 5407 w 35982"/>
                <a:gd name="connsiteY0" fmla="*/ 16180 h 53932"/>
                <a:gd name="connsiteX1" fmla="*/ 33713 w 35982"/>
                <a:gd name="connsiteY1" fmla="*/ 4494 h 53932"/>
                <a:gd name="connsiteX2" fmla="*/ 30534 w 35982"/>
                <a:gd name="connsiteY2" fmla="*/ 51835 h 53932"/>
                <a:gd name="connsiteX3" fmla="*/ 5407 w 35982"/>
                <a:gd name="connsiteY3" fmla="*/ 16180 h 53932"/>
              </a:gdLst>
              <a:ahLst/>
              <a:cxnLst>
                <a:cxn ang="0">
                  <a:pos x="connsiteX0" y="connsiteY0"/>
                </a:cxn>
                <a:cxn ang="0">
                  <a:pos x="connsiteX1" y="connsiteY1"/>
                </a:cxn>
                <a:cxn ang="0">
                  <a:pos x="connsiteX2" y="connsiteY2"/>
                </a:cxn>
                <a:cxn ang="0">
                  <a:pos x="connsiteX3" y="connsiteY3"/>
                </a:cxn>
              </a:cxnLst>
              <a:rect l="l" t="t" r="r" b="b"/>
              <a:pathLst>
                <a:path w="35982" h="53932">
                  <a:moveTo>
                    <a:pt x="5407" y="16180"/>
                  </a:moveTo>
                  <a:cubicBezTo>
                    <a:pt x="10744" y="5393"/>
                    <a:pt x="23638" y="5992"/>
                    <a:pt x="33713" y="4494"/>
                  </a:cubicBezTo>
                  <a:cubicBezTo>
                    <a:pt x="33113" y="20314"/>
                    <a:pt x="32033" y="36075"/>
                    <a:pt x="30534" y="51835"/>
                  </a:cubicBezTo>
                  <a:cubicBezTo>
                    <a:pt x="15661" y="46921"/>
                    <a:pt x="609" y="33438"/>
                    <a:pt x="5407" y="16180"/>
                  </a:cubicBezTo>
                  <a:close/>
                </a:path>
              </a:pathLst>
            </a:custGeom>
            <a:solidFill>
              <a:srgbClr val="004694"/>
            </a:solidFill>
            <a:ln w="9525"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841593E7-B6D5-4144-999B-B5705AED3702}"/>
                </a:ext>
              </a:extLst>
            </p:cNvPr>
            <p:cNvSpPr/>
            <p:nvPr/>
          </p:nvSpPr>
          <p:spPr>
            <a:xfrm>
              <a:off x="396447" y="5045491"/>
              <a:ext cx="47976" cy="47940"/>
            </a:xfrm>
            <a:custGeom>
              <a:avLst/>
              <a:gdLst>
                <a:gd name="connsiteX0" fmla="*/ 4498 w 47976"/>
                <a:gd name="connsiteY0" fmla="*/ 26818 h 47939"/>
                <a:gd name="connsiteX1" fmla="*/ 38441 w 47976"/>
                <a:gd name="connsiteY1" fmla="*/ 8840 h 47939"/>
                <a:gd name="connsiteX2" fmla="*/ 39281 w 47976"/>
                <a:gd name="connsiteY2" fmla="*/ 47012 h 47939"/>
                <a:gd name="connsiteX3" fmla="*/ 4498 w 47976"/>
                <a:gd name="connsiteY3" fmla="*/ 26818 h 47939"/>
              </a:gdLst>
              <a:ahLst/>
              <a:cxnLst>
                <a:cxn ang="0">
                  <a:pos x="connsiteX0" y="connsiteY0"/>
                </a:cxn>
                <a:cxn ang="0">
                  <a:pos x="connsiteX1" y="connsiteY1"/>
                </a:cxn>
                <a:cxn ang="0">
                  <a:pos x="connsiteX2" y="connsiteY2"/>
                </a:cxn>
                <a:cxn ang="0">
                  <a:pos x="connsiteX3" y="connsiteY3"/>
                </a:cxn>
              </a:cxnLst>
              <a:rect l="l" t="t" r="r" b="b"/>
              <a:pathLst>
                <a:path w="47976" h="47939">
                  <a:moveTo>
                    <a:pt x="4498" y="26818"/>
                  </a:moveTo>
                  <a:cubicBezTo>
                    <a:pt x="5817" y="12076"/>
                    <a:pt x="24288" y="-3204"/>
                    <a:pt x="38441" y="8840"/>
                  </a:cubicBezTo>
                  <a:cubicBezTo>
                    <a:pt x="55053" y="17110"/>
                    <a:pt x="47497" y="35567"/>
                    <a:pt x="39281" y="47012"/>
                  </a:cubicBezTo>
                  <a:cubicBezTo>
                    <a:pt x="27586" y="40481"/>
                    <a:pt x="15472" y="34608"/>
                    <a:pt x="4498" y="26818"/>
                  </a:cubicBezTo>
                  <a:close/>
                </a:path>
              </a:pathLst>
            </a:custGeom>
            <a:solidFill>
              <a:srgbClr val="004694"/>
            </a:solidFill>
            <a:ln w="9525"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2D11F587-C2D1-4CF0-BDA3-980F4C5DA7F1}"/>
                </a:ext>
              </a:extLst>
            </p:cNvPr>
            <p:cNvSpPr/>
            <p:nvPr/>
          </p:nvSpPr>
          <p:spPr>
            <a:xfrm>
              <a:off x="2121073" y="5745610"/>
              <a:ext cx="95953" cy="71910"/>
            </a:xfrm>
            <a:custGeom>
              <a:avLst/>
              <a:gdLst>
                <a:gd name="connsiteX0" fmla="*/ 18836 w 95952"/>
                <a:gd name="connsiteY0" fmla="*/ 7444 h 71909"/>
                <a:gd name="connsiteX1" fmla="*/ 81265 w 95952"/>
                <a:gd name="connsiteY1" fmla="*/ 18110 h 71909"/>
                <a:gd name="connsiteX2" fmla="*/ 70650 w 95952"/>
                <a:gd name="connsiteY2" fmla="*/ 68207 h 71909"/>
                <a:gd name="connsiteX3" fmla="*/ 15477 w 95952"/>
                <a:gd name="connsiteY3" fmla="*/ 54125 h 71909"/>
                <a:gd name="connsiteX4" fmla="*/ 18836 w 95952"/>
                <a:gd name="connsiteY4" fmla="*/ 7444 h 7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52" h="71909">
                  <a:moveTo>
                    <a:pt x="18836" y="7444"/>
                  </a:moveTo>
                  <a:cubicBezTo>
                    <a:pt x="39466" y="133"/>
                    <a:pt x="63034" y="7444"/>
                    <a:pt x="81265" y="18110"/>
                  </a:cubicBezTo>
                  <a:cubicBezTo>
                    <a:pt x="101775" y="29796"/>
                    <a:pt x="94399" y="66110"/>
                    <a:pt x="70650" y="68207"/>
                  </a:cubicBezTo>
                  <a:cubicBezTo>
                    <a:pt x="51400" y="70125"/>
                    <a:pt x="31670" y="64432"/>
                    <a:pt x="15477" y="54125"/>
                  </a:cubicBezTo>
                  <a:cubicBezTo>
                    <a:pt x="-1314" y="44058"/>
                    <a:pt x="2224" y="15713"/>
                    <a:pt x="18836" y="7444"/>
                  </a:cubicBezTo>
                  <a:close/>
                </a:path>
              </a:pathLst>
            </a:custGeom>
            <a:solidFill>
              <a:srgbClr val="004694"/>
            </a:solidFill>
            <a:ln w="9525"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2EE62263-4183-4A8C-9219-B09F14740D9D}"/>
                </a:ext>
              </a:extLst>
            </p:cNvPr>
            <p:cNvSpPr/>
            <p:nvPr/>
          </p:nvSpPr>
          <p:spPr>
            <a:xfrm>
              <a:off x="1596456" y="5956139"/>
              <a:ext cx="89956" cy="77902"/>
            </a:xfrm>
            <a:custGeom>
              <a:avLst/>
              <a:gdLst>
                <a:gd name="connsiteX0" fmla="*/ 27766 w 89955"/>
                <a:gd name="connsiteY0" fmla="*/ 46741 h 77902"/>
                <a:gd name="connsiteX1" fmla="*/ 36102 w 89955"/>
                <a:gd name="connsiteY1" fmla="*/ 4494 h 77902"/>
                <a:gd name="connsiteX2" fmla="*/ 42999 w 89955"/>
                <a:gd name="connsiteY2" fmla="*/ 29783 h 77902"/>
                <a:gd name="connsiteX3" fmla="*/ 56912 w 89955"/>
                <a:gd name="connsiteY3" fmla="*/ 27925 h 77902"/>
                <a:gd name="connsiteX4" fmla="*/ 49116 w 89955"/>
                <a:gd name="connsiteY4" fmla="*/ 16000 h 77902"/>
                <a:gd name="connsiteX5" fmla="*/ 70765 w 89955"/>
                <a:gd name="connsiteY5" fmla="*/ 5273 h 77902"/>
                <a:gd name="connsiteX6" fmla="*/ 62249 w 89955"/>
                <a:gd name="connsiteY6" fmla="*/ 49917 h 77902"/>
                <a:gd name="connsiteX7" fmla="*/ 87437 w 89955"/>
                <a:gd name="connsiteY7" fmla="*/ 66816 h 77902"/>
                <a:gd name="connsiteX8" fmla="*/ 55653 w 89955"/>
                <a:gd name="connsiteY8" fmla="*/ 60285 h 77902"/>
                <a:gd name="connsiteX9" fmla="*/ 15352 w 89955"/>
                <a:gd name="connsiteY9" fmla="*/ 76584 h 77902"/>
                <a:gd name="connsiteX10" fmla="*/ 4498 w 89955"/>
                <a:gd name="connsiteY10" fmla="*/ 25168 h 77902"/>
                <a:gd name="connsiteX11" fmla="*/ 15472 w 89955"/>
                <a:gd name="connsiteY11" fmla="*/ 24629 h 77902"/>
                <a:gd name="connsiteX12" fmla="*/ 15232 w 89955"/>
                <a:gd name="connsiteY12" fmla="*/ 42007 h 77902"/>
                <a:gd name="connsiteX13" fmla="*/ 23209 w 89955"/>
                <a:gd name="connsiteY13" fmla="*/ 18277 h 77902"/>
                <a:gd name="connsiteX14" fmla="*/ 27766 w 89955"/>
                <a:gd name="connsiteY14" fmla="*/ 46741 h 77902"/>
                <a:gd name="connsiteX15" fmla="*/ 44498 w 89955"/>
                <a:gd name="connsiteY15" fmla="*/ 36614 h 77902"/>
                <a:gd name="connsiteX16" fmla="*/ 49176 w 89955"/>
                <a:gd name="connsiteY16" fmla="*/ 50936 h 77902"/>
                <a:gd name="connsiteX17" fmla="*/ 44498 w 89955"/>
                <a:gd name="connsiteY17" fmla="*/ 36614 h 77902"/>
                <a:gd name="connsiteX18" fmla="*/ 20210 w 89955"/>
                <a:gd name="connsiteY18" fmla="*/ 53992 h 77902"/>
                <a:gd name="connsiteX19" fmla="*/ 20210 w 89955"/>
                <a:gd name="connsiteY19" fmla="*/ 53992 h 7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955" h="77902">
                  <a:moveTo>
                    <a:pt x="27766" y="46741"/>
                  </a:moveTo>
                  <a:cubicBezTo>
                    <a:pt x="29865" y="32539"/>
                    <a:pt x="32444" y="18397"/>
                    <a:pt x="36102" y="4494"/>
                  </a:cubicBezTo>
                  <a:cubicBezTo>
                    <a:pt x="44438" y="10008"/>
                    <a:pt x="46717" y="18457"/>
                    <a:pt x="42999" y="29783"/>
                  </a:cubicBezTo>
                  <a:cubicBezTo>
                    <a:pt x="46477" y="29303"/>
                    <a:pt x="53434" y="28404"/>
                    <a:pt x="56912" y="27925"/>
                  </a:cubicBezTo>
                  <a:cubicBezTo>
                    <a:pt x="54993" y="24989"/>
                    <a:pt x="51095" y="18996"/>
                    <a:pt x="49116" y="16000"/>
                  </a:cubicBezTo>
                  <a:cubicBezTo>
                    <a:pt x="56072" y="11925"/>
                    <a:pt x="63269" y="8330"/>
                    <a:pt x="70765" y="5273"/>
                  </a:cubicBezTo>
                  <a:cubicBezTo>
                    <a:pt x="72444" y="20794"/>
                    <a:pt x="61650" y="34277"/>
                    <a:pt x="62249" y="49917"/>
                  </a:cubicBezTo>
                  <a:cubicBezTo>
                    <a:pt x="74483" y="49798"/>
                    <a:pt x="96253" y="48599"/>
                    <a:pt x="87437" y="66816"/>
                  </a:cubicBezTo>
                  <a:cubicBezTo>
                    <a:pt x="76462" y="66696"/>
                    <a:pt x="64648" y="67715"/>
                    <a:pt x="55653" y="60285"/>
                  </a:cubicBezTo>
                  <a:cubicBezTo>
                    <a:pt x="41679" y="64239"/>
                    <a:pt x="28666" y="70891"/>
                    <a:pt x="15352" y="76584"/>
                  </a:cubicBezTo>
                  <a:cubicBezTo>
                    <a:pt x="11754" y="59445"/>
                    <a:pt x="7916" y="42307"/>
                    <a:pt x="4498" y="25168"/>
                  </a:cubicBezTo>
                  <a:lnTo>
                    <a:pt x="15472" y="24629"/>
                  </a:lnTo>
                  <a:cubicBezTo>
                    <a:pt x="15412" y="29004"/>
                    <a:pt x="15292" y="37633"/>
                    <a:pt x="15232" y="42007"/>
                  </a:cubicBezTo>
                  <a:cubicBezTo>
                    <a:pt x="18111" y="34157"/>
                    <a:pt x="20750" y="26247"/>
                    <a:pt x="23209" y="18277"/>
                  </a:cubicBezTo>
                  <a:cubicBezTo>
                    <a:pt x="33164" y="24569"/>
                    <a:pt x="26087" y="37333"/>
                    <a:pt x="27766" y="46741"/>
                  </a:cubicBezTo>
                  <a:moveTo>
                    <a:pt x="44498" y="36614"/>
                  </a:moveTo>
                  <a:cubicBezTo>
                    <a:pt x="39940" y="44404"/>
                    <a:pt x="41500" y="49198"/>
                    <a:pt x="49176" y="50936"/>
                  </a:cubicBezTo>
                  <a:cubicBezTo>
                    <a:pt x="53554" y="43146"/>
                    <a:pt x="51994" y="38412"/>
                    <a:pt x="44498" y="36614"/>
                  </a:cubicBezTo>
                  <a:moveTo>
                    <a:pt x="20210" y="53992"/>
                  </a:moveTo>
                  <a:cubicBezTo>
                    <a:pt x="11334" y="72389"/>
                    <a:pt x="39940" y="54592"/>
                    <a:pt x="20210" y="53992"/>
                  </a:cubicBezTo>
                  <a:close/>
                </a:path>
              </a:pathLst>
            </a:custGeom>
            <a:solidFill>
              <a:srgbClr val="004694"/>
            </a:solidFill>
            <a:ln w="9525"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F75E8E3D-291C-4209-8DEC-D277EFFEE370}"/>
                </a:ext>
              </a:extLst>
            </p:cNvPr>
            <p:cNvSpPr/>
            <p:nvPr/>
          </p:nvSpPr>
          <p:spPr>
            <a:xfrm>
              <a:off x="845407" y="5964733"/>
              <a:ext cx="125938" cy="131835"/>
            </a:xfrm>
            <a:custGeom>
              <a:avLst/>
              <a:gdLst>
                <a:gd name="connsiteX0" fmla="*/ 64507 w 125938"/>
                <a:gd name="connsiteY0" fmla="*/ 29159 h 131834"/>
                <a:gd name="connsiteX1" fmla="*/ 92513 w 125938"/>
                <a:gd name="connsiteY1" fmla="*/ 5009 h 131834"/>
                <a:gd name="connsiteX2" fmla="*/ 93353 w 125938"/>
                <a:gd name="connsiteY2" fmla="*/ 23526 h 131834"/>
                <a:gd name="connsiteX3" fmla="*/ 116142 w 125938"/>
                <a:gd name="connsiteY3" fmla="*/ 39526 h 131834"/>
                <a:gd name="connsiteX4" fmla="*/ 76561 w 125938"/>
                <a:gd name="connsiteY4" fmla="*/ 59900 h 131834"/>
                <a:gd name="connsiteX5" fmla="*/ 118960 w 125938"/>
                <a:gd name="connsiteY5" fmla="*/ 58222 h 131834"/>
                <a:gd name="connsiteX6" fmla="*/ 124897 w 125938"/>
                <a:gd name="connsiteY6" fmla="*/ 74642 h 131834"/>
                <a:gd name="connsiteX7" fmla="*/ 105827 w 125938"/>
                <a:gd name="connsiteY7" fmla="*/ 74402 h 131834"/>
                <a:gd name="connsiteX8" fmla="*/ 88915 w 125938"/>
                <a:gd name="connsiteY8" fmla="*/ 93338 h 131834"/>
                <a:gd name="connsiteX9" fmla="*/ 110025 w 125938"/>
                <a:gd name="connsiteY9" fmla="*/ 126537 h 131834"/>
                <a:gd name="connsiteX10" fmla="*/ 75602 w 125938"/>
                <a:gd name="connsiteY10" fmla="*/ 108619 h 131834"/>
                <a:gd name="connsiteX11" fmla="*/ 20849 w 125938"/>
                <a:gd name="connsiteY11" fmla="*/ 120784 h 131834"/>
                <a:gd name="connsiteX12" fmla="*/ 55212 w 125938"/>
                <a:gd name="connsiteY12" fmla="*/ 103406 h 131834"/>
                <a:gd name="connsiteX13" fmla="*/ 46276 w 125938"/>
                <a:gd name="connsiteY13" fmla="*/ 81113 h 131834"/>
                <a:gd name="connsiteX14" fmla="*/ 8855 w 125938"/>
                <a:gd name="connsiteY14" fmla="*/ 84289 h 131834"/>
                <a:gd name="connsiteX15" fmla="*/ 9874 w 125938"/>
                <a:gd name="connsiteY15" fmla="*/ 67571 h 131834"/>
                <a:gd name="connsiteX16" fmla="*/ 25167 w 125938"/>
                <a:gd name="connsiteY16" fmla="*/ 70627 h 131834"/>
                <a:gd name="connsiteX17" fmla="*/ 61089 w 125938"/>
                <a:gd name="connsiteY17" fmla="*/ 45039 h 131834"/>
                <a:gd name="connsiteX18" fmla="*/ 35841 w 125938"/>
                <a:gd name="connsiteY18" fmla="*/ 53248 h 131834"/>
                <a:gd name="connsiteX19" fmla="*/ 44597 w 125938"/>
                <a:gd name="connsiteY19" fmla="*/ 21488 h 131834"/>
                <a:gd name="connsiteX20" fmla="*/ 64507 w 125938"/>
                <a:gd name="connsiteY20" fmla="*/ 29159 h 131834"/>
                <a:gd name="connsiteX21" fmla="*/ 70864 w 125938"/>
                <a:gd name="connsiteY21" fmla="*/ 72664 h 131834"/>
                <a:gd name="connsiteX22" fmla="*/ 69485 w 125938"/>
                <a:gd name="connsiteY22" fmla="*/ 89683 h 131834"/>
                <a:gd name="connsiteX23" fmla="*/ 70864 w 125938"/>
                <a:gd name="connsiteY23" fmla="*/ 72664 h 13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5938" h="131834">
                  <a:moveTo>
                    <a:pt x="64507" y="29159"/>
                  </a:moveTo>
                  <a:cubicBezTo>
                    <a:pt x="75242" y="21548"/>
                    <a:pt x="73803" y="994"/>
                    <a:pt x="92513" y="5009"/>
                  </a:cubicBezTo>
                  <a:cubicBezTo>
                    <a:pt x="92693" y="9623"/>
                    <a:pt x="93113" y="18852"/>
                    <a:pt x="93353" y="23526"/>
                  </a:cubicBezTo>
                  <a:cubicBezTo>
                    <a:pt x="106606" y="19811"/>
                    <a:pt x="120160" y="23226"/>
                    <a:pt x="116142" y="39526"/>
                  </a:cubicBezTo>
                  <a:cubicBezTo>
                    <a:pt x="101929" y="41863"/>
                    <a:pt x="74882" y="38327"/>
                    <a:pt x="76561" y="59900"/>
                  </a:cubicBezTo>
                  <a:cubicBezTo>
                    <a:pt x="90414" y="55286"/>
                    <a:pt x="104687" y="54867"/>
                    <a:pt x="118960" y="58222"/>
                  </a:cubicBezTo>
                  <a:cubicBezTo>
                    <a:pt x="120460" y="62297"/>
                    <a:pt x="123398" y="70567"/>
                    <a:pt x="124897" y="74642"/>
                  </a:cubicBezTo>
                  <a:cubicBezTo>
                    <a:pt x="120160" y="74582"/>
                    <a:pt x="110565" y="74462"/>
                    <a:pt x="105827" y="74402"/>
                  </a:cubicBezTo>
                  <a:cubicBezTo>
                    <a:pt x="99590" y="80155"/>
                    <a:pt x="93533" y="86207"/>
                    <a:pt x="88915" y="93338"/>
                  </a:cubicBezTo>
                  <a:cubicBezTo>
                    <a:pt x="98031" y="102567"/>
                    <a:pt x="114703" y="110776"/>
                    <a:pt x="110025" y="126537"/>
                  </a:cubicBezTo>
                  <a:cubicBezTo>
                    <a:pt x="96232" y="143555"/>
                    <a:pt x="83878" y="118267"/>
                    <a:pt x="75602" y="108619"/>
                  </a:cubicBezTo>
                  <a:cubicBezTo>
                    <a:pt x="59590" y="119705"/>
                    <a:pt x="40279" y="126297"/>
                    <a:pt x="20849" y="120784"/>
                  </a:cubicBezTo>
                  <a:cubicBezTo>
                    <a:pt x="26786" y="106821"/>
                    <a:pt x="42378" y="106402"/>
                    <a:pt x="55212" y="103406"/>
                  </a:cubicBezTo>
                  <a:cubicBezTo>
                    <a:pt x="52393" y="95915"/>
                    <a:pt x="49335" y="88484"/>
                    <a:pt x="46276" y="81113"/>
                  </a:cubicBezTo>
                  <a:cubicBezTo>
                    <a:pt x="34102" y="82851"/>
                    <a:pt x="20729" y="90402"/>
                    <a:pt x="8855" y="84289"/>
                  </a:cubicBezTo>
                  <a:cubicBezTo>
                    <a:pt x="1058" y="81233"/>
                    <a:pt x="5196" y="71645"/>
                    <a:pt x="9874" y="67571"/>
                  </a:cubicBezTo>
                  <a:cubicBezTo>
                    <a:pt x="13712" y="68350"/>
                    <a:pt x="21328" y="69908"/>
                    <a:pt x="25167" y="70627"/>
                  </a:cubicBezTo>
                  <a:cubicBezTo>
                    <a:pt x="39979" y="67930"/>
                    <a:pt x="64327" y="66911"/>
                    <a:pt x="61089" y="45039"/>
                  </a:cubicBezTo>
                  <a:cubicBezTo>
                    <a:pt x="53413" y="49174"/>
                    <a:pt x="44837" y="61518"/>
                    <a:pt x="35841" y="53248"/>
                  </a:cubicBezTo>
                  <a:cubicBezTo>
                    <a:pt x="31763" y="41683"/>
                    <a:pt x="40939" y="31736"/>
                    <a:pt x="44597" y="21488"/>
                  </a:cubicBezTo>
                  <a:cubicBezTo>
                    <a:pt x="49575" y="23406"/>
                    <a:pt x="59530" y="27241"/>
                    <a:pt x="64507" y="29159"/>
                  </a:cubicBezTo>
                  <a:moveTo>
                    <a:pt x="70864" y="72664"/>
                  </a:moveTo>
                  <a:cubicBezTo>
                    <a:pt x="64207" y="75061"/>
                    <a:pt x="60369" y="87885"/>
                    <a:pt x="69485" y="89683"/>
                  </a:cubicBezTo>
                  <a:cubicBezTo>
                    <a:pt x="82079" y="93039"/>
                    <a:pt x="84717" y="67750"/>
                    <a:pt x="70864" y="72664"/>
                  </a:cubicBezTo>
                  <a:close/>
                </a:path>
              </a:pathLst>
            </a:custGeom>
            <a:solidFill>
              <a:srgbClr val="004694"/>
            </a:solidFill>
            <a:ln w="9525"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D69A66F4-A033-4244-9D56-F7E3123CD23E}"/>
                </a:ext>
              </a:extLst>
            </p:cNvPr>
            <p:cNvSpPr/>
            <p:nvPr/>
          </p:nvSpPr>
          <p:spPr>
            <a:xfrm>
              <a:off x="997276" y="5962132"/>
              <a:ext cx="131935" cy="137827"/>
            </a:xfrm>
            <a:custGeom>
              <a:avLst/>
              <a:gdLst>
                <a:gd name="connsiteX0" fmla="*/ 49371 w 131935"/>
                <a:gd name="connsiteY0" fmla="*/ 28464 h 137827"/>
                <a:gd name="connsiteX1" fmla="*/ 61845 w 131935"/>
                <a:gd name="connsiteY1" fmla="*/ 4494 h 137827"/>
                <a:gd name="connsiteX2" fmla="*/ 69161 w 131935"/>
                <a:gd name="connsiteY2" fmla="*/ 23371 h 137827"/>
                <a:gd name="connsiteX3" fmla="*/ 85833 w 131935"/>
                <a:gd name="connsiteY3" fmla="*/ 10727 h 137827"/>
                <a:gd name="connsiteX4" fmla="*/ 72040 w 131935"/>
                <a:gd name="connsiteY4" fmla="*/ 32000 h 137827"/>
                <a:gd name="connsiteX5" fmla="*/ 60465 w 131935"/>
                <a:gd name="connsiteY5" fmla="*/ 41708 h 137827"/>
                <a:gd name="connsiteX6" fmla="*/ 41155 w 131935"/>
                <a:gd name="connsiteY6" fmla="*/ 38712 h 137827"/>
                <a:gd name="connsiteX7" fmla="*/ 43134 w 131935"/>
                <a:gd name="connsiteY7" fmla="*/ 57468 h 137827"/>
                <a:gd name="connsiteX8" fmla="*/ 69221 w 131935"/>
                <a:gd name="connsiteY8" fmla="*/ 44584 h 137827"/>
                <a:gd name="connsiteX9" fmla="*/ 61725 w 131935"/>
                <a:gd name="connsiteY9" fmla="*/ 61723 h 137827"/>
                <a:gd name="connsiteX10" fmla="*/ 65983 w 131935"/>
                <a:gd name="connsiteY10" fmla="*/ 68075 h 137827"/>
                <a:gd name="connsiteX11" fmla="*/ 58846 w 131935"/>
                <a:gd name="connsiteY11" fmla="*/ 84914 h 137827"/>
                <a:gd name="connsiteX12" fmla="*/ 72339 w 131935"/>
                <a:gd name="connsiteY12" fmla="*/ 83715 h 137827"/>
                <a:gd name="connsiteX13" fmla="*/ 79056 w 131935"/>
                <a:gd name="connsiteY13" fmla="*/ 48240 h 137827"/>
                <a:gd name="connsiteX14" fmla="*/ 97827 w 131935"/>
                <a:gd name="connsiteY14" fmla="*/ 63760 h 137827"/>
                <a:gd name="connsiteX15" fmla="*/ 83254 w 131935"/>
                <a:gd name="connsiteY15" fmla="*/ 75865 h 137827"/>
                <a:gd name="connsiteX16" fmla="*/ 95848 w 131935"/>
                <a:gd name="connsiteY16" fmla="*/ 86831 h 137827"/>
                <a:gd name="connsiteX17" fmla="*/ 88052 w 131935"/>
                <a:gd name="connsiteY17" fmla="*/ 106307 h 137827"/>
                <a:gd name="connsiteX18" fmla="*/ 130571 w 131935"/>
                <a:gd name="connsiteY18" fmla="*/ 127999 h 137827"/>
                <a:gd name="connsiteX19" fmla="*/ 102744 w 131935"/>
                <a:gd name="connsiteY19" fmla="*/ 136988 h 137827"/>
                <a:gd name="connsiteX20" fmla="*/ 84393 w 131935"/>
                <a:gd name="connsiteY20" fmla="*/ 114576 h 137827"/>
                <a:gd name="connsiteX21" fmla="*/ 55968 w 131935"/>
                <a:gd name="connsiteY21" fmla="*/ 118172 h 137827"/>
                <a:gd name="connsiteX22" fmla="*/ 55308 w 131935"/>
                <a:gd name="connsiteY22" fmla="*/ 129378 h 137827"/>
                <a:gd name="connsiteX23" fmla="*/ 31380 w 131935"/>
                <a:gd name="connsiteY23" fmla="*/ 111340 h 137827"/>
                <a:gd name="connsiteX24" fmla="*/ 52489 w 131935"/>
                <a:gd name="connsiteY24" fmla="*/ 101752 h 137827"/>
                <a:gd name="connsiteX25" fmla="*/ 41455 w 131935"/>
                <a:gd name="connsiteY25" fmla="*/ 105108 h 137827"/>
                <a:gd name="connsiteX26" fmla="*/ 45832 w 131935"/>
                <a:gd name="connsiteY26" fmla="*/ 81737 h 137827"/>
                <a:gd name="connsiteX27" fmla="*/ 40015 w 131935"/>
                <a:gd name="connsiteY27" fmla="*/ 83415 h 137827"/>
                <a:gd name="connsiteX28" fmla="*/ 42294 w 131935"/>
                <a:gd name="connsiteY28" fmla="*/ 57408 h 137827"/>
                <a:gd name="connsiteX29" fmla="*/ 34078 w 131935"/>
                <a:gd name="connsiteY29" fmla="*/ 89468 h 137827"/>
                <a:gd name="connsiteX30" fmla="*/ 41994 w 131935"/>
                <a:gd name="connsiteY30" fmla="*/ 91206 h 137827"/>
                <a:gd name="connsiteX31" fmla="*/ 29521 w 131935"/>
                <a:gd name="connsiteY31" fmla="*/ 105468 h 137827"/>
                <a:gd name="connsiteX32" fmla="*/ 25622 w 131935"/>
                <a:gd name="connsiteY32" fmla="*/ 138906 h 137827"/>
                <a:gd name="connsiteX33" fmla="*/ 18486 w 131935"/>
                <a:gd name="connsiteY33" fmla="*/ 106666 h 137827"/>
                <a:gd name="connsiteX34" fmla="*/ 5772 w 131935"/>
                <a:gd name="connsiteY34" fmla="*/ 117333 h 137827"/>
                <a:gd name="connsiteX35" fmla="*/ 23763 w 131935"/>
                <a:gd name="connsiteY35" fmla="*/ 85453 h 137827"/>
                <a:gd name="connsiteX36" fmla="*/ 31620 w 131935"/>
                <a:gd name="connsiteY36" fmla="*/ 55490 h 137827"/>
                <a:gd name="connsiteX37" fmla="*/ 36717 w 131935"/>
                <a:gd name="connsiteY37" fmla="*/ 19955 h 137827"/>
                <a:gd name="connsiteX38" fmla="*/ 49371 w 131935"/>
                <a:gd name="connsiteY38" fmla="*/ 28464 h 137827"/>
                <a:gd name="connsiteX39" fmla="*/ 80435 w 131935"/>
                <a:gd name="connsiteY39" fmla="*/ 89648 h 137827"/>
                <a:gd name="connsiteX40" fmla="*/ 80435 w 131935"/>
                <a:gd name="connsiteY40" fmla="*/ 89648 h 137827"/>
                <a:gd name="connsiteX41" fmla="*/ 61665 w 131935"/>
                <a:gd name="connsiteY41" fmla="*/ 95460 h 137827"/>
                <a:gd name="connsiteX42" fmla="*/ 61665 w 131935"/>
                <a:gd name="connsiteY42" fmla="*/ 95460 h 13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1935" h="137827">
                  <a:moveTo>
                    <a:pt x="49371" y="28464"/>
                  </a:moveTo>
                  <a:cubicBezTo>
                    <a:pt x="55308" y="21333"/>
                    <a:pt x="54828" y="10966"/>
                    <a:pt x="61845" y="4494"/>
                  </a:cubicBezTo>
                  <a:cubicBezTo>
                    <a:pt x="63644" y="9228"/>
                    <a:pt x="67362" y="18697"/>
                    <a:pt x="69161" y="23371"/>
                  </a:cubicBezTo>
                  <a:cubicBezTo>
                    <a:pt x="74678" y="19116"/>
                    <a:pt x="80255" y="14921"/>
                    <a:pt x="85833" y="10727"/>
                  </a:cubicBezTo>
                  <a:cubicBezTo>
                    <a:pt x="98487" y="21633"/>
                    <a:pt x="85533" y="36255"/>
                    <a:pt x="72040" y="32000"/>
                  </a:cubicBezTo>
                  <a:cubicBezTo>
                    <a:pt x="69161" y="34457"/>
                    <a:pt x="63344" y="39311"/>
                    <a:pt x="60465" y="41708"/>
                  </a:cubicBezTo>
                  <a:cubicBezTo>
                    <a:pt x="55668" y="40989"/>
                    <a:pt x="46012" y="39431"/>
                    <a:pt x="41155" y="38712"/>
                  </a:cubicBezTo>
                  <a:cubicBezTo>
                    <a:pt x="41695" y="43386"/>
                    <a:pt x="42654" y="52794"/>
                    <a:pt x="43134" y="57468"/>
                  </a:cubicBezTo>
                  <a:cubicBezTo>
                    <a:pt x="53389" y="56929"/>
                    <a:pt x="60345" y="48659"/>
                    <a:pt x="69221" y="44584"/>
                  </a:cubicBezTo>
                  <a:cubicBezTo>
                    <a:pt x="67362" y="48899"/>
                    <a:pt x="63584" y="57468"/>
                    <a:pt x="61725" y="61723"/>
                  </a:cubicBezTo>
                  <a:cubicBezTo>
                    <a:pt x="62744" y="63341"/>
                    <a:pt x="64903" y="66517"/>
                    <a:pt x="65983" y="68075"/>
                  </a:cubicBezTo>
                  <a:cubicBezTo>
                    <a:pt x="62804" y="73348"/>
                    <a:pt x="54348" y="77902"/>
                    <a:pt x="58846" y="84914"/>
                  </a:cubicBezTo>
                  <a:cubicBezTo>
                    <a:pt x="63344" y="84674"/>
                    <a:pt x="67842" y="84254"/>
                    <a:pt x="72339" y="83715"/>
                  </a:cubicBezTo>
                  <a:cubicBezTo>
                    <a:pt x="73119" y="71610"/>
                    <a:pt x="76957" y="60045"/>
                    <a:pt x="79056" y="48240"/>
                  </a:cubicBezTo>
                  <a:cubicBezTo>
                    <a:pt x="85533" y="53093"/>
                    <a:pt x="92310" y="57708"/>
                    <a:pt x="97827" y="63760"/>
                  </a:cubicBezTo>
                  <a:cubicBezTo>
                    <a:pt x="92370" y="67236"/>
                    <a:pt x="87512" y="71251"/>
                    <a:pt x="83254" y="75865"/>
                  </a:cubicBezTo>
                  <a:cubicBezTo>
                    <a:pt x="86373" y="78621"/>
                    <a:pt x="92729" y="84074"/>
                    <a:pt x="95848" y="86831"/>
                  </a:cubicBezTo>
                  <a:cubicBezTo>
                    <a:pt x="93929" y="91685"/>
                    <a:pt x="90031" y="101453"/>
                    <a:pt x="88052" y="106307"/>
                  </a:cubicBezTo>
                  <a:cubicBezTo>
                    <a:pt x="100466" y="116614"/>
                    <a:pt x="115878" y="121827"/>
                    <a:pt x="130571" y="127999"/>
                  </a:cubicBezTo>
                  <a:cubicBezTo>
                    <a:pt x="122055" y="133093"/>
                    <a:pt x="112400" y="135430"/>
                    <a:pt x="102744" y="136988"/>
                  </a:cubicBezTo>
                  <a:cubicBezTo>
                    <a:pt x="96867" y="129318"/>
                    <a:pt x="91050" y="121527"/>
                    <a:pt x="84393" y="114576"/>
                  </a:cubicBezTo>
                  <a:cubicBezTo>
                    <a:pt x="75098" y="117513"/>
                    <a:pt x="65803" y="120808"/>
                    <a:pt x="55968" y="118172"/>
                  </a:cubicBezTo>
                  <a:cubicBezTo>
                    <a:pt x="55788" y="120988"/>
                    <a:pt x="55428" y="126561"/>
                    <a:pt x="55308" y="129378"/>
                  </a:cubicBezTo>
                  <a:cubicBezTo>
                    <a:pt x="44033" y="127460"/>
                    <a:pt x="27362" y="127820"/>
                    <a:pt x="31380" y="111340"/>
                  </a:cubicBezTo>
                  <a:cubicBezTo>
                    <a:pt x="38996" y="109423"/>
                    <a:pt x="46072" y="106187"/>
                    <a:pt x="52489" y="101752"/>
                  </a:cubicBezTo>
                  <a:lnTo>
                    <a:pt x="41455" y="105108"/>
                  </a:lnTo>
                  <a:cubicBezTo>
                    <a:pt x="42534" y="97198"/>
                    <a:pt x="43973" y="89408"/>
                    <a:pt x="45832" y="81737"/>
                  </a:cubicBezTo>
                  <a:lnTo>
                    <a:pt x="40015" y="83415"/>
                  </a:lnTo>
                  <a:cubicBezTo>
                    <a:pt x="47632" y="75625"/>
                    <a:pt x="49910" y="66756"/>
                    <a:pt x="42294" y="57408"/>
                  </a:cubicBezTo>
                  <a:cubicBezTo>
                    <a:pt x="38816" y="67835"/>
                    <a:pt x="37197" y="78861"/>
                    <a:pt x="34078" y="89468"/>
                  </a:cubicBezTo>
                  <a:lnTo>
                    <a:pt x="41994" y="91206"/>
                  </a:lnTo>
                  <a:cubicBezTo>
                    <a:pt x="37796" y="95880"/>
                    <a:pt x="33658" y="100674"/>
                    <a:pt x="29521" y="105468"/>
                  </a:cubicBezTo>
                  <a:cubicBezTo>
                    <a:pt x="28021" y="116614"/>
                    <a:pt x="27002" y="127760"/>
                    <a:pt x="25622" y="138906"/>
                  </a:cubicBezTo>
                  <a:cubicBezTo>
                    <a:pt x="11769" y="133572"/>
                    <a:pt x="17946" y="117573"/>
                    <a:pt x="18486" y="106666"/>
                  </a:cubicBezTo>
                  <a:cubicBezTo>
                    <a:pt x="15308" y="109363"/>
                    <a:pt x="8951" y="114636"/>
                    <a:pt x="5772" y="117333"/>
                  </a:cubicBezTo>
                  <a:cubicBezTo>
                    <a:pt x="-165" y="103310"/>
                    <a:pt x="16147" y="94442"/>
                    <a:pt x="23763" y="85453"/>
                  </a:cubicBezTo>
                  <a:cubicBezTo>
                    <a:pt x="13149" y="74726"/>
                    <a:pt x="19685" y="61663"/>
                    <a:pt x="31620" y="55490"/>
                  </a:cubicBezTo>
                  <a:cubicBezTo>
                    <a:pt x="28861" y="43445"/>
                    <a:pt x="24123" y="28344"/>
                    <a:pt x="36717" y="19955"/>
                  </a:cubicBezTo>
                  <a:cubicBezTo>
                    <a:pt x="39895" y="22112"/>
                    <a:pt x="46192" y="26367"/>
                    <a:pt x="49371" y="28464"/>
                  </a:cubicBezTo>
                  <a:moveTo>
                    <a:pt x="80435" y="89648"/>
                  </a:moveTo>
                  <a:cubicBezTo>
                    <a:pt x="83674" y="92344"/>
                    <a:pt x="83674" y="92344"/>
                    <a:pt x="80435" y="89648"/>
                  </a:cubicBezTo>
                  <a:moveTo>
                    <a:pt x="61665" y="95460"/>
                  </a:moveTo>
                  <a:cubicBezTo>
                    <a:pt x="52549" y="114456"/>
                    <a:pt x="81755" y="96059"/>
                    <a:pt x="61665" y="95460"/>
                  </a:cubicBezTo>
                  <a:close/>
                </a:path>
              </a:pathLst>
            </a:custGeom>
            <a:solidFill>
              <a:srgbClr val="004694"/>
            </a:solidFill>
            <a:ln w="9525"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A5332560-387B-43CF-94E0-E620341982F0}"/>
                </a:ext>
              </a:extLst>
            </p:cNvPr>
            <p:cNvSpPr/>
            <p:nvPr/>
          </p:nvSpPr>
          <p:spPr>
            <a:xfrm>
              <a:off x="1431297" y="5975930"/>
              <a:ext cx="119941" cy="113857"/>
            </a:xfrm>
            <a:custGeom>
              <a:avLst/>
              <a:gdLst>
                <a:gd name="connsiteX0" fmla="*/ 51994 w 119940"/>
                <a:gd name="connsiteY0" fmla="*/ 5617 h 113857"/>
                <a:gd name="connsiteX1" fmla="*/ 79161 w 119940"/>
                <a:gd name="connsiteY1" fmla="*/ 6456 h 113857"/>
                <a:gd name="connsiteX2" fmla="*/ 76762 w 119940"/>
                <a:gd name="connsiteY2" fmla="*/ 36359 h 113857"/>
                <a:gd name="connsiteX3" fmla="*/ 105368 w 119940"/>
                <a:gd name="connsiteY3" fmla="*/ 26771 h 113857"/>
                <a:gd name="connsiteX4" fmla="*/ 109326 w 119940"/>
                <a:gd name="connsiteY4" fmla="*/ 46007 h 113857"/>
                <a:gd name="connsiteX5" fmla="*/ 68966 w 119940"/>
                <a:gd name="connsiteY5" fmla="*/ 64284 h 113857"/>
                <a:gd name="connsiteX6" fmla="*/ 117842 w 119940"/>
                <a:gd name="connsiteY6" fmla="*/ 93227 h 113857"/>
                <a:gd name="connsiteX7" fmla="*/ 107107 w 119940"/>
                <a:gd name="connsiteY7" fmla="*/ 113182 h 113857"/>
                <a:gd name="connsiteX8" fmla="*/ 66567 w 119940"/>
                <a:gd name="connsiteY8" fmla="*/ 77048 h 113857"/>
                <a:gd name="connsiteX9" fmla="*/ 4498 w 119940"/>
                <a:gd name="connsiteY9" fmla="*/ 109707 h 113857"/>
                <a:gd name="connsiteX10" fmla="*/ 29146 w 119940"/>
                <a:gd name="connsiteY10" fmla="*/ 91669 h 113857"/>
                <a:gd name="connsiteX11" fmla="*/ 46477 w 119940"/>
                <a:gd name="connsiteY11" fmla="*/ 71774 h 113857"/>
                <a:gd name="connsiteX12" fmla="*/ 17391 w 119940"/>
                <a:gd name="connsiteY12" fmla="*/ 52658 h 113857"/>
                <a:gd name="connsiteX13" fmla="*/ 51575 w 119940"/>
                <a:gd name="connsiteY13" fmla="*/ 47744 h 113857"/>
                <a:gd name="connsiteX14" fmla="*/ 51994 w 119940"/>
                <a:gd name="connsiteY14" fmla="*/ 5617 h 11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940" h="113857">
                  <a:moveTo>
                    <a:pt x="51994" y="5617"/>
                  </a:moveTo>
                  <a:cubicBezTo>
                    <a:pt x="61050" y="3819"/>
                    <a:pt x="70165" y="4239"/>
                    <a:pt x="79161" y="6456"/>
                  </a:cubicBezTo>
                  <a:cubicBezTo>
                    <a:pt x="78202" y="16404"/>
                    <a:pt x="77362" y="26351"/>
                    <a:pt x="76762" y="36359"/>
                  </a:cubicBezTo>
                  <a:cubicBezTo>
                    <a:pt x="86358" y="33482"/>
                    <a:pt x="95353" y="28389"/>
                    <a:pt x="105368" y="26771"/>
                  </a:cubicBezTo>
                  <a:cubicBezTo>
                    <a:pt x="113764" y="29947"/>
                    <a:pt x="120421" y="41033"/>
                    <a:pt x="109326" y="46007"/>
                  </a:cubicBezTo>
                  <a:cubicBezTo>
                    <a:pt x="95593" y="51580"/>
                    <a:pt x="81320" y="55954"/>
                    <a:pt x="68966" y="64284"/>
                  </a:cubicBezTo>
                  <a:cubicBezTo>
                    <a:pt x="87257" y="69497"/>
                    <a:pt x="106867" y="76628"/>
                    <a:pt x="117842" y="93227"/>
                  </a:cubicBezTo>
                  <a:cubicBezTo>
                    <a:pt x="125039" y="100298"/>
                    <a:pt x="117662" y="116178"/>
                    <a:pt x="107107" y="113182"/>
                  </a:cubicBezTo>
                  <a:cubicBezTo>
                    <a:pt x="94154" y="100478"/>
                    <a:pt x="82879" y="85737"/>
                    <a:pt x="66567" y="77048"/>
                  </a:cubicBezTo>
                  <a:cubicBezTo>
                    <a:pt x="54993" y="100238"/>
                    <a:pt x="29865" y="111984"/>
                    <a:pt x="4498" y="109707"/>
                  </a:cubicBezTo>
                  <a:cubicBezTo>
                    <a:pt x="5098" y="96284"/>
                    <a:pt x="20330" y="97242"/>
                    <a:pt x="29146" y="91669"/>
                  </a:cubicBezTo>
                  <a:cubicBezTo>
                    <a:pt x="36042" y="86096"/>
                    <a:pt x="40900" y="78546"/>
                    <a:pt x="46477" y="71774"/>
                  </a:cubicBezTo>
                  <a:cubicBezTo>
                    <a:pt x="36282" y="67340"/>
                    <a:pt x="18711" y="66321"/>
                    <a:pt x="17391" y="52658"/>
                  </a:cubicBezTo>
                  <a:cubicBezTo>
                    <a:pt x="28786" y="51040"/>
                    <a:pt x="40180" y="49302"/>
                    <a:pt x="51575" y="47744"/>
                  </a:cubicBezTo>
                  <a:cubicBezTo>
                    <a:pt x="52234" y="33722"/>
                    <a:pt x="51994" y="19640"/>
                    <a:pt x="51994" y="5617"/>
                  </a:cubicBezTo>
                  <a:close/>
                </a:path>
              </a:pathLst>
            </a:custGeom>
            <a:solidFill>
              <a:srgbClr val="004694"/>
            </a:solidFill>
            <a:ln w="9525"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DBFAC520-0365-4F15-80FF-A553E4B7E1DA}"/>
                </a:ext>
              </a:extLst>
            </p:cNvPr>
            <p:cNvSpPr/>
            <p:nvPr/>
          </p:nvSpPr>
          <p:spPr>
            <a:xfrm>
              <a:off x="1141968" y="5983849"/>
              <a:ext cx="53973" cy="101872"/>
            </a:xfrm>
            <a:custGeom>
              <a:avLst/>
              <a:gdLst>
                <a:gd name="connsiteX0" fmla="*/ 14064 w 53973"/>
                <a:gd name="connsiteY0" fmla="*/ 12020 h 101872"/>
                <a:gd name="connsiteX1" fmla="*/ 47288 w 53973"/>
                <a:gd name="connsiteY1" fmla="*/ 7765 h 101872"/>
                <a:gd name="connsiteX2" fmla="*/ 34934 w 53973"/>
                <a:gd name="connsiteY2" fmla="*/ 36949 h 101872"/>
                <a:gd name="connsiteX3" fmla="*/ 36373 w 53973"/>
                <a:gd name="connsiteY3" fmla="*/ 66911 h 101872"/>
                <a:gd name="connsiteX4" fmla="*/ 50107 w 53973"/>
                <a:gd name="connsiteY4" fmla="*/ 67391 h 101872"/>
                <a:gd name="connsiteX5" fmla="*/ 6868 w 53973"/>
                <a:gd name="connsiteY5" fmla="*/ 101787 h 101872"/>
                <a:gd name="connsiteX6" fmla="*/ 19462 w 53973"/>
                <a:gd name="connsiteY6" fmla="*/ 60020 h 101872"/>
                <a:gd name="connsiteX7" fmla="*/ 11726 w 53973"/>
                <a:gd name="connsiteY7" fmla="*/ 48394 h 101872"/>
                <a:gd name="connsiteX8" fmla="*/ 27498 w 53973"/>
                <a:gd name="connsiteY8" fmla="*/ 42342 h 101872"/>
                <a:gd name="connsiteX9" fmla="*/ 14064 w 53973"/>
                <a:gd name="connsiteY9" fmla="*/ 12020 h 10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73" h="101872">
                  <a:moveTo>
                    <a:pt x="14064" y="12020"/>
                  </a:moveTo>
                  <a:cubicBezTo>
                    <a:pt x="24739" y="9323"/>
                    <a:pt x="36913" y="-564"/>
                    <a:pt x="47288" y="7765"/>
                  </a:cubicBezTo>
                  <a:cubicBezTo>
                    <a:pt x="43510" y="17653"/>
                    <a:pt x="36253" y="26222"/>
                    <a:pt x="34934" y="36949"/>
                  </a:cubicBezTo>
                  <a:cubicBezTo>
                    <a:pt x="40751" y="46297"/>
                    <a:pt x="40331" y="56844"/>
                    <a:pt x="36373" y="66911"/>
                  </a:cubicBezTo>
                  <a:cubicBezTo>
                    <a:pt x="39792" y="67031"/>
                    <a:pt x="46688" y="67271"/>
                    <a:pt x="50107" y="67391"/>
                  </a:cubicBezTo>
                  <a:cubicBezTo>
                    <a:pt x="42850" y="85188"/>
                    <a:pt x="25459" y="97892"/>
                    <a:pt x="6868" y="101787"/>
                  </a:cubicBezTo>
                  <a:cubicBezTo>
                    <a:pt x="-1708" y="88424"/>
                    <a:pt x="15444" y="73503"/>
                    <a:pt x="19462" y="60020"/>
                  </a:cubicBezTo>
                  <a:cubicBezTo>
                    <a:pt x="17483" y="57143"/>
                    <a:pt x="13645" y="51331"/>
                    <a:pt x="11726" y="48394"/>
                  </a:cubicBezTo>
                  <a:cubicBezTo>
                    <a:pt x="15624" y="46896"/>
                    <a:pt x="23540" y="43840"/>
                    <a:pt x="27498" y="42342"/>
                  </a:cubicBezTo>
                  <a:cubicBezTo>
                    <a:pt x="27378" y="30477"/>
                    <a:pt x="20601" y="21129"/>
                    <a:pt x="14064" y="12020"/>
                  </a:cubicBezTo>
                  <a:close/>
                </a:path>
              </a:pathLst>
            </a:custGeom>
            <a:solidFill>
              <a:srgbClr val="004694"/>
            </a:solidFill>
            <a:ln w="9525"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974D20FC-9B72-447C-B20F-F723550377E9}"/>
                </a:ext>
              </a:extLst>
            </p:cNvPr>
            <p:cNvSpPr/>
            <p:nvPr/>
          </p:nvSpPr>
          <p:spPr>
            <a:xfrm>
              <a:off x="1187195" y="5977225"/>
              <a:ext cx="77962" cy="107865"/>
            </a:xfrm>
            <a:custGeom>
              <a:avLst/>
              <a:gdLst>
                <a:gd name="connsiteX0" fmla="*/ 13756 w 77961"/>
                <a:gd name="connsiteY0" fmla="*/ 16308 h 107864"/>
                <a:gd name="connsiteX1" fmla="*/ 73786 w 77961"/>
                <a:gd name="connsiteY1" fmla="*/ 13252 h 107864"/>
                <a:gd name="connsiteX2" fmla="*/ 47219 w 77961"/>
                <a:gd name="connsiteY2" fmla="*/ 37761 h 107864"/>
                <a:gd name="connsiteX3" fmla="*/ 53336 w 77961"/>
                <a:gd name="connsiteY3" fmla="*/ 67903 h 107864"/>
                <a:gd name="connsiteX4" fmla="*/ 38524 w 77961"/>
                <a:gd name="connsiteY4" fmla="*/ 82285 h 107864"/>
                <a:gd name="connsiteX5" fmla="*/ 70788 w 77961"/>
                <a:gd name="connsiteY5" fmla="*/ 103678 h 107864"/>
                <a:gd name="connsiteX6" fmla="*/ 39603 w 77961"/>
                <a:gd name="connsiteY6" fmla="*/ 102120 h 107864"/>
                <a:gd name="connsiteX7" fmla="*/ 5240 w 77961"/>
                <a:gd name="connsiteY7" fmla="*/ 101221 h 107864"/>
                <a:gd name="connsiteX8" fmla="*/ 19393 w 77961"/>
                <a:gd name="connsiteY8" fmla="*/ 66824 h 107864"/>
                <a:gd name="connsiteX9" fmla="*/ 27789 w 77961"/>
                <a:gd name="connsiteY9" fmla="*/ 59214 h 107864"/>
                <a:gd name="connsiteX10" fmla="*/ 13756 w 77961"/>
                <a:gd name="connsiteY10" fmla="*/ 16308 h 107864"/>
                <a:gd name="connsiteX11" fmla="*/ 46740 w 77961"/>
                <a:gd name="connsiteY11" fmla="*/ 13072 h 107864"/>
                <a:gd name="connsiteX12" fmla="*/ 46080 w 77961"/>
                <a:gd name="connsiteY12" fmla="*/ 25716 h 107864"/>
                <a:gd name="connsiteX13" fmla="*/ 46740 w 77961"/>
                <a:gd name="connsiteY13" fmla="*/ 13072 h 107864"/>
                <a:gd name="connsiteX14" fmla="*/ 29228 w 77961"/>
                <a:gd name="connsiteY14" fmla="*/ 17506 h 107864"/>
                <a:gd name="connsiteX15" fmla="*/ 28809 w 77961"/>
                <a:gd name="connsiteY15" fmla="*/ 30030 h 107864"/>
                <a:gd name="connsiteX16" fmla="*/ 29228 w 77961"/>
                <a:gd name="connsiteY16" fmla="*/ 17506 h 107864"/>
                <a:gd name="connsiteX17" fmla="*/ 21552 w 77961"/>
                <a:gd name="connsiteY17" fmla="*/ 37341 h 107864"/>
                <a:gd name="connsiteX18" fmla="*/ 21552 w 77961"/>
                <a:gd name="connsiteY18" fmla="*/ 37341 h 10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961" h="107864">
                  <a:moveTo>
                    <a:pt x="13756" y="16308"/>
                  </a:moveTo>
                  <a:cubicBezTo>
                    <a:pt x="32767" y="8398"/>
                    <a:pt x="55795" y="-4127"/>
                    <a:pt x="73786" y="13252"/>
                  </a:cubicBezTo>
                  <a:cubicBezTo>
                    <a:pt x="65211" y="21701"/>
                    <a:pt x="56395" y="29971"/>
                    <a:pt x="47219" y="37761"/>
                  </a:cubicBezTo>
                  <a:cubicBezTo>
                    <a:pt x="48659" y="48008"/>
                    <a:pt x="47339" y="58794"/>
                    <a:pt x="53336" y="67903"/>
                  </a:cubicBezTo>
                  <a:cubicBezTo>
                    <a:pt x="48479" y="72757"/>
                    <a:pt x="43081" y="77131"/>
                    <a:pt x="38524" y="82285"/>
                  </a:cubicBezTo>
                  <a:cubicBezTo>
                    <a:pt x="53636" y="81326"/>
                    <a:pt x="75945" y="82165"/>
                    <a:pt x="70788" y="103678"/>
                  </a:cubicBezTo>
                  <a:cubicBezTo>
                    <a:pt x="60293" y="103498"/>
                    <a:pt x="50098" y="98405"/>
                    <a:pt x="39603" y="102120"/>
                  </a:cubicBezTo>
                  <a:cubicBezTo>
                    <a:pt x="28449" y="102659"/>
                    <a:pt x="14296" y="111648"/>
                    <a:pt x="5240" y="101221"/>
                  </a:cubicBezTo>
                  <a:cubicBezTo>
                    <a:pt x="-457" y="85521"/>
                    <a:pt x="28809" y="84143"/>
                    <a:pt x="19393" y="66824"/>
                  </a:cubicBezTo>
                  <a:lnTo>
                    <a:pt x="27789" y="59214"/>
                  </a:lnTo>
                  <a:cubicBezTo>
                    <a:pt x="4760" y="57476"/>
                    <a:pt x="10997" y="31589"/>
                    <a:pt x="13756" y="16308"/>
                  </a:cubicBezTo>
                  <a:moveTo>
                    <a:pt x="46740" y="13072"/>
                  </a:moveTo>
                  <a:cubicBezTo>
                    <a:pt x="38824" y="17926"/>
                    <a:pt x="38644" y="22121"/>
                    <a:pt x="46080" y="25716"/>
                  </a:cubicBezTo>
                  <a:cubicBezTo>
                    <a:pt x="53936" y="21042"/>
                    <a:pt x="54116" y="16787"/>
                    <a:pt x="46740" y="13072"/>
                  </a:cubicBezTo>
                  <a:moveTo>
                    <a:pt x="29228" y="17506"/>
                  </a:moveTo>
                  <a:cubicBezTo>
                    <a:pt x="21492" y="22240"/>
                    <a:pt x="21312" y="26375"/>
                    <a:pt x="28809" y="30030"/>
                  </a:cubicBezTo>
                  <a:cubicBezTo>
                    <a:pt x="36785" y="25536"/>
                    <a:pt x="36905" y="21341"/>
                    <a:pt x="29228" y="17506"/>
                  </a:cubicBezTo>
                  <a:moveTo>
                    <a:pt x="21552" y="37341"/>
                  </a:moveTo>
                  <a:cubicBezTo>
                    <a:pt x="22272" y="57296"/>
                    <a:pt x="39843" y="28293"/>
                    <a:pt x="21552" y="37341"/>
                  </a:cubicBezTo>
                  <a:close/>
                </a:path>
              </a:pathLst>
            </a:custGeom>
            <a:solidFill>
              <a:srgbClr val="004694"/>
            </a:solidFill>
            <a:ln w="9525"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DD6E80E4-8DFC-43E6-AA49-6530E01CBEEC}"/>
                </a:ext>
              </a:extLst>
            </p:cNvPr>
            <p:cNvSpPr/>
            <p:nvPr/>
          </p:nvSpPr>
          <p:spPr>
            <a:xfrm>
              <a:off x="1286071" y="5991535"/>
              <a:ext cx="113944" cy="83895"/>
            </a:xfrm>
            <a:custGeom>
              <a:avLst/>
              <a:gdLst>
                <a:gd name="connsiteX0" fmla="*/ 29843 w 113943"/>
                <a:gd name="connsiteY0" fmla="*/ 15720 h 83894"/>
                <a:gd name="connsiteX1" fmla="*/ 100788 w 113943"/>
                <a:gd name="connsiteY1" fmla="*/ 15540 h 83894"/>
                <a:gd name="connsiteX2" fmla="*/ 70863 w 113943"/>
                <a:gd name="connsiteY2" fmla="*/ 34956 h 83894"/>
                <a:gd name="connsiteX3" fmla="*/ 68464 w 113943"/>
                <a:gd name="connsiteY3" fmla="*/ 55930 h 83894"/>
                <a:gd name="connsiteX4" fmla="*/ 103187 w 113943"/>
                <a:gd name="connsiteY4" fmla="*/ 56948 h 83894"/>
                <a:gd name="connsiteX5" fmla="*/ 111043 w 113943"/>
                <a:gd name="connsiteY5" fmla="*/ 79600 h 83894"/>
                <a:gd name="connsiteX6" fmla="*/ 83697 w 113943"/>
                <a:gd name="connsiteY6" fmla="*/ 75645 h 83894"/>
                <a:gd name="connsiteX7" fmla="*/ 5855 w 113943"/>
                <a:gd name="connsiteY7" fmla="*/ 80679 h 83894"/>
                <a:gd name="connsiteX8" fmla="*/ 45855 w 113943"/>
                <a:gd name="connsiteY8" fmla="*/ 56889 h 83894"/>
                <a:gd name="connsiteX9" fmla="*/ 52872 w 113943"/>
                <a:gd name="connsiteY9" fmla="*/ 34716 h 83894"/>
                <a:gd name="connsiteX10" fmla="*/ 29843 w 113943"/>
                <a:gd name="connsiteY10" fmla="*/ 15720 h 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943" h="83894">
                  <a:moveTo>
                    <a:pt x="29843" y="15720"/>
                  </a:moveTo>
                  <a:cubicBezTo>
                    <a:pt x="52092" y="11286"/>
                    <a:pt x="83277" y="-7051"/>
                    <a:pt x="100788" y="15540"/>
                  </a:cubicBezTo>
                  <a:cubicBezTo>
                    <a:pt x="91613" y="23211"/>
                    <a:pt x="81118" y="28904"/>
                    <a:pt x="70863" y="34956"/>
                  </a:cubicBezTo>
                  <a:cubicBezTo>
                    <a:pt x="70263" y="40229"/>
                    <a:pt x="69064" y="50716"/>
                    <a:pt x="68464" y="55930"/>
                  </a:cubicBezTo>
                  <a:cubicBezTo>
                    <a:pt x="79979" y="55810"/>
                    <a:pt x="91733" y="54851"/>
                    <a:pt x="103187" y="56948"/>
                  </a:cubicBezTo>
                  <a:cubicBezTo>
                    <a:pt x="110324" y="61802"/>
                    <a:pt x="117880" y="71330"/>
                    <a:pt x="111043" y="79600"/>
                  </a:cubicBezTo>
                  <a:cubicBezTo>
                    <a:pt x="101748" y="83255"/>
                    <a:pt x="92692" y="77503"/>
                    <a:pt x="83697" y="75645"/>
                  </a:cubicBezTo>
                  <a:cubicBezTo>
                    <a:pt x="57789" y="68094"/>
                    <a:pt x="31822" y="83495"/>
                    <a:pt x="5855" y="80679"/>
                  </a:cubicBezTo>
                  <a:cubicBezTo>
                    <a:pt x="-2901" y="59945"/>
                    <a:pt x="33082" y="61263"/>
                    <a:pt x="45855" y="56889"/>
                  </a:cubicBezTo>
                  <a:cubicBezTo>
                    <a:pt x="48734" y="49698"/>
                    <a:pt x="51073" y="42267"/>
                    <a:pt x="52872" y="34716"/>
                  </a:cubicBezTo>
                  <a:cubicBezTo>
                    <a:pt x="46575" y="26686"/>
                    <a:pt x="36080" y="23810"/>
                    <a:pt x="29843" y="15720"/>
                  </a:cubicBezTo>
                  <a:close/>
                </a:path>
              </a:pathLst>
            </a:custGeom>
            <a:solidFill>
              <a:srgbClr val="004694"/>
            </a:solidFill>
            <a:ln w="9525"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F2797B94-63A7-4ACF-ACA6-7CA63BA7998D}"/>
                </a:ext>
              </a:extLst>
            </p:cNvPr>
            <p:cNvSpPr/>
            <p:nvPr/>
          </p:nvSpPr>
          <p:spPr>
            <a:xfrm>
              <a:off x="2014622" y="5988950"/>
              <a:ext cx="89956" cy="77902"/>
            </a:xfrm>
            <a:custGeom>
              <a:avLst/>
              <a:gdLst>
                <a:gd name="connsiteX0" fmla="*/ 17279 w 89955"/>
                <a:gd name="connsiteY0" fmla="*/ 8418 h 77902"/>
                <a:gd name="connsiteX1" fmla="*/ 81927 w 89955"/>
                <a:gd name="connsiteY1" fmla="*/ 30650 h 77902"/>
                <a:gd name="connsiteX2" fmla="*/ 63397 w 89955"/>
                <a:gd name="connsiteY2" fmla="*/ 77870 h 77902"/>
                <a:gd name="connsiteX3" fmla="*/ 10023 w 89955"/>
                <a:gd name="connsiteY3" fmla="*/ 47968 h 77902"/>
                <a:gd name="connsiteX4" fmla="*/ 17279 w 89955"/>
                <a:gd name="connsiteY4" fmla="*/ 8418 h 77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55" h="77902">
                  <a:moveTo>
                    <a:pt x="17279" y="8418"/>
                  </a:moveTo>
                  <a:cubicBezTo>
                    <a:pt x="40188" y="-3867"/>
                    <a:pt x="65555" y="15249"/>
                    <a:pt x="81927" y="30650"/>
                  </a:cubicBezTo>
                  <a:cubicBezTo>
                    <a:pt x="99019" y="46050"/>
                    <a:pt x="86065" y="78110"/>
                    <a:pt x="63397" y="77870"/>
                  </a:cubicBezTo>
                  <a:cubicBezTo>
                    <a:pt x="42527" y="76312"/>
                    <a:pt x="23396" y="63488"/>
                    <a:pt x="10023" y="47968"/>
                  </a:cubicBezTo>
                  <a:cubicBezTo>
                    <a:pt x="-532" y="36043"/>
                    <a:pt x="5225" y="16987"/>
                    <a:pt x="17279" y="8418"/>
                  </a:cubicBezTo>
                  <a:close/>
                </a:path>
              </a:pathLst>
            </a:custGeom>
            <a:solidFill>
              <a:srgbClr val="004694"/>
            </a:solidFill>
            <a:ln w="9525"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49A868EE-D825-4BA9-A06A-D23D7440B666}"/>
                </a:ext>
              </a:extLst>
            </p:cNvPr>
            <p:cNvSpPr/>
            <p:nvPr/>
          </p:nvSpPr>
          <p:spPr>
            <a:xfrm>
              <a:off x="1586789" y="6016300"/>
              <a:ext cx="23988" cy="29962"/>
            </a:xfrm>
            <a:custGeom>
              <a:avLst/>
              <a:gdLst>
                <a:gd name="connsiteX0" fmla="*/ 4569 w 23988"/>
                <a:gd name="connsiteY0" fmla="*/ 30626 h 29962"/>
                <a:gd name="connsiteX1" fmla="*/ 18662 w 23988"/>
                <a:gd name="connsiteY1" fmla="*/ 10191 h 29962"/>
                <a:gd name="connsiteX2" fmla="*/ 4569 w 23988"/>
                <a:gd name="connsiteY2" fmla="*/ 30626 h 29962"/>
              </a:gdLst>
              <a:ahLst/>
              <a:cxnLst>
                <a:cxn ang="0">
                  <a:pos x="connsiteX0" y="connsiteY0"/>
                </a:cxn>
                <a:cxn ang="0">
                  <a:pos x="connsiteX1" y="connsiteY1"/>
                </a:cxn>
                <a:cxn ang="0">
                  <a:pos x="connsiteX2" y="connsiteY2"/>
                </a:cxn>
              </a:cxnLst>
              <a:rect l="l" t="t" r="r" b="b"/>
              <a:pathLst>
                <a:path w="23988" h="29962">
                  <a:moveTo>
                    <a:pt x="4569" y="30626"/>
                  </a:moveTo>
                  <a:cubicBezTo>
                    <a:pt x="3969" y="22356"/>
                    <a:pt x="7028" y="-7966"/>
                    <a:pt x="18662" y="10191"/>
                  </a:cubicBezTo>
                  <a:cubicBezTo>
                    <a:pt x="29757" y="19600"/>
                    <a:pt x="10866" y="26790"/>
                    <a:pt x="4569" y="30626"/>
                  </a:cubicBezTo>
                  <a:close/>
                </a:path>
              </a:pathLst>
            </a:custGeom>
            <a:solidFill>
              <a:srgbClr val="004694"/>
            </a:solidFill>
            <a:ln w="9525"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9563C4C9-7126-4546-B0DB-1133BE5A3E6B}"/>
                </a:ext>
              </a:extLst>
            </p:cNvPr>
            <p:cNvSpPr/>
            <p:nvPr/>
          </p:nvSpPr>
          <p:spPr>
            <a:xfrm>
              <a:off x="1604852" y="6018221"/>
              <a:ext cx="59970" cy="83895"/>
            </a:xfrm>
            <a:custGeom>
              <a:avLst/>
              <a:gdLst>
                <a:gd name="connsiteX0" fmla="*/ 15712 w 59970"/>
                <a:gd name="connsiteY0" fmla="*/ 26067 h 83894"/>
                <a:gd name="connsiteX1" fmla="*/ 51035 w 59970"/>
                <a:gd name="connsiteY1" fmla="*/ 4494 h 83894"/>
                <a:gd name="connsiteX2" fmla="*/ 37721 w 59970"/>
                <a:gd name="connsiteY2" fmla="*/ 24809 h 83894"/>
                <a:gd name="connsiteX3" fmla="*/ 61230 w 59970"/>
                <a:gd name="connsiteY3" fmla="*/ 30921 h 83894"/>
                <a:gd name="connsiteX4" fmla="*/ 44078 w 59970"/>
                <a:gd name="connsiteY4" fmla="*/ 37213 h 83894"/>
                <a:gd name="connsiteX5" fmla="*/ 36162 w 59970"/>
                <a:gd name="connsiteY5" fmla="*/ 80599 h 83894"/>
                <a:gd name="connsiteX6" fmla="*/ 4498 w 59970"/>
                <a:gd name="connsiteY6" fmla="*/ 72689 h 83894"/>
                <a:gd name="connsiteX7" fmla="*/ 36402 w 59970"/>
                <a:gd name="connsiteY7" fmla="*/ 44644 h 83894"/>
                <a:gd name="connsiteX8" fmla="*/ 10315 w 59970"/>
                <a:gd name="connsiteY8" fmla="*/ 41588 h 83894"/>
                <a:gd name="connsiteX9" fmla="*/ 30045 w 59970"/>
                <a:gd name="connsiteY9" fmla="*/ 19236 h 83894"/>
                <a:gd name="connsiteX10" fmla="*/ 15712 w 59970"/>
                <a:gd name="connsiteY10" fmla="*/ 26067 h 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70" h="83894">
                  <a:moveTo>
                    <a:pt x="15712" y="26067"/>
                  </a:moveTo>
                  <a:cubicBezTo>
                    <a:pt x="11454" y="7191"/>
                    <a:pt x="40360" y="10846"/>
                    <a:pt x="51035" y="4494"/>
                  </a:cubicBezTo>
                  <a:cubicBezTo>
                    <a:pt x="47737" y="9588"/>
                    <a:pt x="41080" y="19715"/>
                    <a:pt x="37721" y="24809"/>
                  </a:cubicBezTo>
                  <a:cubicBezTo>
                    <a:pt x="48456" y="20734"/>
                    <a:pt x="56252" y="22771"/>
                    <a:pt x="61230" y="30921"/>
                  </a:cubicBezTo>
                  <a:cubicBezTo>
                    <a:pt x="56912" y="32479"/>
                    <a:pt x="48336" y="35655"/>
                    <a:pt x="44078" y="37213"/>
                  </a:cubicBezTo>
                  <a:cubicBezTo>
                    <a:pt x="45518" y="52194"/>
                    <a:pt x="46537" y="68254"/>
                    <a:pt x="36162" y="80599"/>
                  </a:cubicBezTo>
                  <a:cubicBezTo>
                    <a:pt x="25487" y="78262"/>
                    <a:pt x="14933" y="75745"/>
                    <a:pt x="4498" y="72689"/>
                  </a:cubicBezTo>
                  <a:cubicBezTo>
                    <a:pt x="20690" y="70112"/>
                    <a:pt x="39940" y="65498"/>
                    <a:pt x="36402" y="44644"/>
                  </a:cubicBezTo>
                  <a:cubicBezTo>
                    <a:pt x="27646" y="43685"/>
                    <a:pt x="18951" y="42666"/>
                    <a:pt x="10315" y="41588"/>
                  </a:cubicBezTo>
                  <a:cubicBezTo>
                    <a:pt x="15232" y="30741"/>
                    <a:pt x="38201" y="35116"/>
                    <a:pt x="30045" y="19236"/>
                  </a:cubicBezTo>
                  <a:cubicBezTo>
                    <a:pt x="26447" y="20974"/>
                    <a:pt x="19251" y="24389"/>
                    <a:pt x="15712" y="26067"/>
                  </a:cubicBezTo>
                  <a:close/>
                </a:path>
              </a:pathLst>
            </a:custGeom>
            <a:solidFill>
              <a:srgbClr val="004694"/>
            </a:solidFill>
            <a:ln w="9525"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7692F2BB-225D-4A05-9113-9A3CD5BC82B3}"/>
                </a:ext>
              </a:extLst>
            </p:cNvPr>
            <p:cNvSpPr/>
            <p:nvPr/>
          </p:nvSpPr>
          <p:spPr>
            <a:xfrm>
              <a:off x="655039" y="6216512"/>
              <a:ext cx="47976" cy="53932"/>
            </a:xfrm>
            <a:custGeom>
              <a:avLst/>
              <a:gdLst>
                <a:gd name="connsiteX0" fmla="*/ 4498 w 47976"/>
                <a:gd name="connsiteY0" fmla="*/ 52914 h 53932"/>
                <a:gd name="connsiteX1" fmla="*/ 20630 w 47976"/>
                <a:gd name="connsiteY1" fmla="*/ 4494 h 53932"/>
                <a:gd name="connsiteX2" fmla="*/ 49236 w 47976"/>
                <a:gd name="connsiteY2" fmla="*/ 29004 h 53932"/>
                <a:gd name="connsiteX3" fmla="*/ 4498 w 47976"/>
                <a:gd name="connsiteY3" fmla="*/ 52914 h 53932"/>
              </a:gdLst>
              <a:ahLst/>
              <a:cxnLst>
                <a:cxn ang="0">
                  <a:pos x="connsiteX0" y="connsiteY0"/>
                </a:cxn>
                <a:cxn ang="0">
                  <a:pos x="connsiteX1" y="connsiteY1"/>
                </a:cxn>
                <a:cxn ang="0">
                  <a:pos x="connsiteX2" y="connsiteY2"/>
                </a:cxn>
                <a:cxn ang="0">
                  <a:pos x="connsiteX3" y="connsiteY3"/>
                </a:cxn>
              </a:cxnLst>
              <a:rect l="l" t="t" r="r" b="b"/>
              <a:pathLst>
                <a:path w="47976" h="53932">
                  <a:moveTo>
                    <a:pt x="4498" y="52914"/>
                  </a:moveTo>
                  <a:cubicBezTo>
                    <a:pt x="8996" y="36494"/>
                    <a:pt x="14693" y="20434"/>
                    <a:pt x="20630" y="4494"/>
                  </a:cubicBezTo>
                  <a:cubicBezTo>
                    <a:pt x="30045" y="12764"/>
                    <a:pt x="39700" y="20794"/>
                    <a:pt x="49236" y="29004"/>
                  </a:cubicBezTo>
                  <a:cubicBezTo>
                    <a:pt x="34303" y="36914"/>
                    <a:pt x="19370" y="44944"/>
                    <a:pt x="4498" y="52914"/>
                  </a:cubicBezTo>
                  <a:close/>
                </a:path>
              </a:pathLst>
            </a:custGeom>
            <a:solidFill>
              <a:srgbClr val="004694"/>
            </a:solidFill>
            <a:ln w="9525"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0EA2B952-CB61-4065-91BB-524579C3DE53}"/>
                </a:ext>
              </a:extLst>
            </p:cNvPr>
            <p:cNvSpPr/>
            <p:nvPr/>
          </p:nvSpPr>
          <p:spPr>
            <a:xfrm>
              <a:off x="1172583" y="6404515"/>
              <a:ext cx="41979" cy="47940"/>
            </a:xfrm>
            <a:custGeom>
              <a:avLst/>
              <a:gdLst>
                <a:gd name="connsiteX0" fmla="*/ 13075 w 41979"/>
                <a:gd name="connsiteY0" fmla="*/ 6214 h 47939"/>
                <a:gd name="connsiteX1" fmla="*/ 36883 w 41979"/>
                <a:gd name="connsiteY1" fmla="*/ 35038 h 47939"/>
                <a:gd name="connsiteX2" fmla="*/ 7977 w 41979"/>
                <a:gd name="connsiteY2" fmla="*/ 39292 h 47939"/>
                <a:gd name="connsiteX3" fmla="*/ 13075 w 41979"/>
                <a:gd name="connsiteY3" fmla="*/ 6214 h 47939"/>
              </a:gdLst>
              <a:ahLst/>
              <a:cxnLst>
                <a:cxn ang="0">
                  <a:pos x="connsiteX0" y="connsiteY0"/>
                </a:cxn>
                <a:cxn ang="0">
                  <a:pos x="connsiteX1" y="connsiteY1"/>
                </a:cxn>
                <a:cxn ang="0">
                  <a:pos x="connsiteX2" y="connsiteY2"/>
                </a:cxn>
                <a:cxn ang="0">
                  <a:pos x="connsiteX3" y="connsiteY3"/>
                </a:cxn>
              </a:cxnLst>
              <a:rect l="l" t="t" r="r" b="b"/>
              <a:pathLst>
                <a:path w="41979" h="47939">
                  <a:moveTo>
                    <a:pt x="13075" y="6214"/>
                  </a:moveTo>
                  <a:cubicBezTo>
                    <a:pt x="30766" y="-1816"/>
                    <a:pt x="43300" y="20057"/>
                    <a:pt x="36883" y="35038"/>
                  </a:cubicBezTo>
                  <a:cubicBezTo>
                    <a:pt x="34064" y="47982"/>
                    <a:pt x="14034" y="50978"/>
                    <a:pt x="7977" y="39292"/>
                  </a:cubicBezTo>
                  <a:cubicBezTo>
                    <a:pt x="2700" y="29225"/>
                    <a:pt x="2700" y="13225"/>
                    <a:pt x="13075" y="6214"/>
                  </a:cubicBezTo>
                  <a:close/>
                </a:path>
              </a:pathLst>
            </a:custGeom>
            <a:solidFill>
              <a:srgbClr val="004694"/>
            </a:solidFill>
            <a:ln w="9525"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62B26D44-4188-4233-9592-C65986FB6EBF}"/>
                </a:ext>
              </a:extLst>
            </p:cNvPr>
            <p:cNvSpPr/>
            <p:nvPr/>
          </p:nvSpPr>
          <p:spPr>
            <a:xfrm>
              <a:off x="1295944" y="6419118"/>
              <a:ext cx="41979" cy="47940"/>
            </a:xfrm>
            <a:custGeom>
              <a:avLst/>
              <a:gdLst>
                <a:gd name="connsiteX0" fmla="*/ 4498 w 41979"/>
                <a:gd name="connsiteY0" fmla="*/ 44285 h 47939"/>
                <a:gd name="connsiteX1" fmla="*/ 38381 w 41979"/>
                <a:gd name="connsiteY1" fmla="*/ 4494 h 47939"/>
                <a:gd name="connsiteX2" fmla="*/ 38381 w 41979"/>
                <a:gd name="connsiteY2" fmla="*/ 44464 h 47939"/>
                <a:gd name="connsiteX3" fmla="*/ 4498 w 41979"/>
                <a:gd name="connsiteY3" fmla="*/ 44285 h 47939"/>
              </a:gdLst>
              <a:ahLst/>
              <a:cxnLst>
                <a:cxn ang="0">
                  <a:pos x="connsiteX0" y="connsiteY0"/>
                </a:cxn>
                <a:cxn ang="0">
                  <a:pos x="connsiteX1" y="connsiteY1"/>
                </a:cxn>
                <a:cxn ang="0">
                  <a:pos x="connsiteX2" y="connsiteY2"/>
                </a:cxn>
                <a:cxn ang="0">
                  <a:pos x="connsiteX3" y="connsiteY3"/>
                </a:cxn>
              </a:cxnLst>
              <a:rect l="l" t="t" r="r" b="b"/>
              <a:pathLst>
                <a:path w="41979" h="47939">
                  <a:moveTo>
                    <a:pt x="4498" y="44285"/>
                  </a:moveTo>
                  <a:cubicBezTo>
                    <a:pt x="15832" y="31041"/>
                    <a:pt x="27047" y="17738"/>
                    <a:pt x="38381" y="4494"/>
                  </a:cubicBezTo>
                  <a:cubicBezTo>
                    <a:pt x="38381" y="17798"/>
                    <a:pt x="38381" y="31101"/>
                    <a:pt x="38381" y="44464"/>
                  </a:cubicBezTo>
                  <a:cubicBezTo>
                    <a:pt x="27047" y="44404"/>
                    <a:pt x="15772" y="44344"/>
                    <a:pt x="4498" y="44285"/>
                  </a:cubicBezTo>
                  <a:close/>
                </a:path>
              </a:pathLst>
            </a:custGeom>
            <a:solidFill>
              <a:srgbClr val="004694"/>
            </a:solidFill>
            <a:ln w="9525"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822C94D4-BF7E-44DF-A6FD-607BF48CBC3B}"/>
                </a:ext>
              </a:extLst>
            </p:cNvPr>
            <p:cNvSpPr/>
            <p:nvPr/>
          </p:nvSpPr>
          <p:spPr>
            <a:xfrm>
              <a:off x="1073214" y="6047285"/>
              <a:ext cx="5997" cy="5992"/>
            </a:xfrm>
            <a:custGeom>
              <a:avLst/>
              <a:gdLst>
                <a:gd name="connsiteX0" fmla="*/ 4498 w 5997"/>
                <a:gd name="connsiteY0" fmla="*/ 4494 h 5992"/>
                <a:gd name="connsiteX1" fmla="*/ 4498 w 5997"/>
                <a:gd name="connsiteY1" fmla="*/ 4494 h 5992"/>
              </a:gdLst>
              <a:ahLst/>
              <a:cxnLst>
                <a:cxn ang="0">
                  <a:pos x="connsiteX0" y="connsiteY0"/>
                </a:cxn>
                <a:cxn ang="0">
                  <a:pos x="connsiteX1" y="connsiteY1"/>
                </a:cxn>
              </a:cxnLst>
              <a:rect l="l" t="t" r="r" b="b"/>
              <a:pathLst>
                <a:path w="5997" h="5992">
                  <a:moveTo>
                    <a:pt x="4498" y="4494"/>
                  </a:moveTo>
                  <a:cubicBezTo>
                    <a:pt x="7736" y="7191"/>
                    <a:pt x="7736" y="7191"/>
                    <a:pt x="4498" y="4494"/>
                  </a:cubicBezTo>
                  <a:close/>
                </a:path>
              </a:pathLst>
            </a:custGeom>
            <a:solidFill>
              <a:srgbClr val="6892C0"/>
            </a:solidFill>
            <a:ln w="9525" cap="flat">
              <a:noFill/>
              <a:prstDash val="solid"/>
              <a:miter/>
            </a:ln>
          </p:spPr>
          <p:txBody>
            <a:bodyPr rtlCol="0" anchor="ctr"/>
            <a:lstStyle/>
            <a:p>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2">
            <a:extLst>
              <a:ext uri="{FF2B5EF4-FFF2-40B4-BE49-F238E27FC236}">
                <a16:creationId xmlns:a16="http://schemas.microsoft.com/office/drawing/2014/main" id="{E0B484DD-06A8-44A7-8569-39077F64A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文本框 7">
            <a:extLst>
              <a:ext uri="{FF2B5EF4-FFF2-40B4-BE49-F238E27FC236}">
                <a16:creationId xmlns:a16="http://schemas.microsoft.com/office/drawing/2014/main" id="{2E6142BB-2574-4067-B19D-3D174D22EEF1}"/>
              </a:ext>
            </a:extLst>
          </p:cNvPr>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700">
              <a:solidFill>
                <a:srgbClr val="E39A1D"/>
              </a:solidFill>
              <a:latin typeface="Impact" panose="020B0806030902050204" pitchFamily="34" charset="0"/>
              <a:sym typeface="Impact" panose="020B0806030902050204" pitchFamily="34" charset="0"/>
            </a:endParaRPr>
          </a:p>
        </p:txBody>
      </p:sp>
      <p:sp>
        <p:nvSpPr>
          <p:cNvPr id="11268" name="文本框 3">
            <a:extLst>
              <a:ext uri="{FF2B5EF4-FFF2-40B4-BE49-F238E27FC236}">
                <a16:creationId xmlns:a16="http://schemas.microsoft.com/office/drawing/2014/main" id="{9121D5AA-E1E5-4CF0-9E94-866B0D377C70}"/>
              </a:ext>
            </a:extLst>
          </p:cNvPr>
          <p:cNvSpPr txBox="1">
            <a:spLocks noChangeArrowheads="1"/>
          </p:cNvSpPr>
          <p:nvPr/>
        </p:nvSpPr>
        <p:spPr bwMode="auto">
          <a:xfrm>
            <a:off x="4437063" y="254000"/>
            <a:ext cx="3317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C000"/>
                </a:solidFill>
              </a:rPr>
              <a:t>设置窗口菜单</a:t>
            </a:r>
          </a:p>
        </p:txBody>
      </p:sp>
      <p:sp>
        <p:nvSpPr>
          <p:cNvPr id="11269" name="TextBox 15">
            <a:extLst>
              <a:ext uri="{FF2B5EF4-FFF2-40B4-BE49-F238E27FC236}">
                <a16:creationId xmlns:a16="http://schemas.microsoft.com/office/drawing/2014/main" id="{3FDB49D3-472A-4CAA-A47C-902605034CFB}"/>
              </a:ext>
            </a:extLst>
          </p:cNvPr>
          <p:cNvSpPr>
            <a:spLocks noChangeArrowheads="1"/>
          </p:cNvSpPr>
          <p:nvPr/>
        </p:nvSpPr>
        <p:spPr bwMode="auto">
          <a:xfrm>
            <a:off x="673100" y="4652963"/>
            <a:ext cx="108458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窗口菜单分为游戏栏、控制栏以及帮助栏。其中游戏栏包括新游戏、设置方块颜色、设置背景颜色、升高游戏难度、降低游戏难度以及退出；控制栏包括开始、暂停、恢复以及终止游戏；帮助栏包括游戏规则和关于本游戏。在建立完菜单后，给菜单中的按钮添加监听事件，调用了</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swing</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中的</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addActionListener()</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方法，实现了在点击该按钮时，程序作出相对应的响应。以下程序是给游戏栏添加按钮以及设置“新游戏”和“设置方块颜色”的监听事件。</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270" name="图片 1">
            <a:extLst>
              <a:ext uri="{FF2B5EF4-FFF2-40B4-BE49-F238E27FC236}">
                <a16:creationId xmlns:a16="http://schemas.microsoft.com/office/drawing/2014/main" id="{F4029D83-747D-4F06-8CBC-E57A2BDFE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1209675"/>
            <a:ext cx="2697162"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图片 1">
            <a:extLst>
              <a:ext uri="{FF2B5EF4-FFF2-40B4-BE49-F238E27FC236}">
                <a16:creationId xmlns:a16="http://schemas.microsoft.com/office/drawing/2014/main" id="{5AE46BC2-422A-4D63-B35E-DAF596C8C8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5513" y="1209675"/>
            <a:ext cx="272097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图片 1">
            <a:extLst>
              <a:ext uri="{FF2B5EF4-FFF2-40B4-BE49-F238E27FC236}">
                <a16:creationId xmlns:a16="http://schemas.microsoft.com/office/drawing/2014/main" id="{65858D34-07A4-4EBC-BDA5-84A2680C8B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7375" y="1209675"/>
            <a:ext cx="2681288"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2">
            <a:extLst>
              <a:ext uri="{FF2B5EF4-FFF2-40B4-BE49-F238E27FC236}">
                <a16:creationId xmlns:a16="http://schemas.microsoft.com/office/drawing/2014/main" id="{040FE716-E266-4B40-88D2-C184A58E3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文本框 7">
            <a:extLst>
              <a:ext uri="{FF2B5EF4-FFF2-40B4-BE49-F238E27FC236}">
                <a16:creationId xmlns:a16="http://schemas.microsoft.com/office/drawing/2014/main" id="{BB86ADF0-2F5A-4763-98B3-728FDE0135FB}"/>
              </a:ext>
            </a:extLst>
          </p:cNvPr>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700">
              <a:solidFill>
                <a:srgbClr val="E39A1D"/>
              </a:solidFill>
              <a:latin typeface="Impact" panose="020B0806030902050204" pitchFamily="34" charset="0"/>
              <a:sym typeface="Impact" panose="020B0806030902050204" pitchFamily="34" charset="0"/>
            </a:endParaRPr>
          </a:p>
        </p:txBody>
      </p:sp>
      <p:sp>
        <p:nvSpPr>
          <p:cNvPr id="12292" name="文本框 3">
            <a:extLst>
              <a:ext uri="{FF2B5EF4-FFF2-40B4-BE49-F238E27FC236}">
                <a16:creationId xmlns:a16="http://schemas.microsoft.com/office/drawing/2014/main" id="{3CF20A50-19EB-4223-85C4-A8DECB97E949}"/>
              </a:ext>
            </a:extLst>
          </p:cNvPr>
          <p:cNvSpPr txBox="1">
            <a:spLocks noChangeArrowheads="1"/>
          </p:cNvSpPr>
          <p:nvPr/>
        </p:nvSpPr>
        <p:spPr bwMode="auto">
          <a:xfrm>
            <a:off x="7345363" y="323850"/>
            <a:ext cx="33162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a:solidFill>
                  <a:srgbClr val="FFC000"/>
                </a:solidFill>
              </a:rPr>
              <a:t>构造方法</a:t>
            </a:r>
          </a:p>
        </p:txBody>
      </p:sp>
      <p:sp>
        <p:nvSpPr>
          <p:cNvPr id="12293" name="TextBox 15">
            <a:extLst>
              <a:ext uri="{FF2B5EF4-FFF2-40B4-BE49-F238E27FC236}">
                <a16:creationId xmlns:a16="http://schemas.microsoft.com/office/drawing/2014/main" id="{EA15182A-BF32-40CF-9EA4-10466555C944}"/>
              </a:ext>
            </a:extLst>
          </p:cNvPr>
          <p:cNvSpPr>
            <a:spLocks noChangeArrowheads="1"/>
          </p:cNvSpPr>
          <p:nvPr/>
        </p:nvSpPr>
        <p:spPr bwMode="auto">
          <a:xfrm>
            <a:off x="6651625" y="1143000"/>
            <a:ext cx="4703763"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在主游戏类</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RussiaBlocksGame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的构造方法中首先是设置窗口的标题以及利用</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setSize()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setLocationRelativeTo()</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方法来确定大小和位置。随后用</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creatMenu()</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getContentPane()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方法创建菜单栏并获取内容面板，设置完窗口的布局管理器后新建游戏画布和控制面板，分别位列与界面的左右。</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重写</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awt</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中的</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addWindowListener()</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方法来注册窗口事件，当点击关闭按钮时，结束游戏，系统退出。再重写</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addComponentListener()</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方法，调用画布类</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(GameCanvas)</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中的</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adjust()</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函数来实现根据窗口大小自动调节方格的尺寸的功能，构造完成后的界面如左图所示。</a:t>
            </a:r>
          </a:p>
          <a:p>
            <a:pPr algn="just" eaLnBrk="1" hangingPunct="1">
              <a:lnSpc>
                <a:spcPct val="150000"/>
              </a:lnSpc>
            </a:pP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2294" name="图片 1">
            <a:extLst>
              <a:ext uri="{FF2B5EF4-FFF2-40B4-BE49-F238E27FC236}">
                <a16:creationId xmlns:a16="http://schemas.microsoft.com/office/drawing/2014/main" id="{D20524C0-4845-48BF-AC06-4F8E25F5B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654050"/>
            <a:ext cx="4551362" cy="554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2">
            <a:extLst>
              <a:ext uri="{FF2B5EF4-FFF2-40B4-BE49-F238E27FC236}">
                <a16:creationId xmlns:a16="http://schemas.microsoft.com/office/drawing/2014/main" id="{37988228-FBB6-41FC-8E88-A963DB91C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文本框 7">
            <a:extLst>
              <a:ext uri="{FF2B5EF4-FFF2-40B4-BE49-F238E27FC236}">
                <a16:creationId xmlns:a16="http://schemas.microsoft.com/office/drawing/2014/main" id="{A150FAD3-DB62-4507-A4F5-D00E01D6BCE2}"/>
              </a:ext>
            </a:extLst>
          </p:cNvPr>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700">
              <a:solidFill>
                <a:srgbClr val="E39A1D"/>
              </a:solidFill>
              <a:latin typeface="Impact" panose="020B0806030902050204" pitchFamily="34" charset="0"/>
              <a:sym typeface="Impact" panose="020B0806030902050204" pitchFamily="34" charset="0"/>
            </a:endParaRPr>
          </a:p>
        </p:txBody>
      </p:sp>
      <p:pic>
        <p:nvPicPr>
          <p:cNvPr id="13316" name="图片 1">
            <a:extLst>
              <a:ext uri="{FF2B5EF4-FFF2-40B4-BE49-F238E27FC236}">
                <a16:creationId xmlns:a16="http://schemas.microsoft.com/office/drawing/2014/main" id="{EB9764EC-A8B4-4E74-9BBC-8D57B02A92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138" y="-12700"/>
            <a:ext cx="61388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文本框 3">
            <a:extLst>
              <a:ext uri="{FF2B5EF4-FFF2-40B4-BE49-F238E27FC236}">
                <a16:creationId xmlns:a16="http://schemas.microsoft.com/office/drawing/2014/main" id="{E06ADA81-C0B0-4882-91D0-B438E7EF0067}"/>
              </a:ext>
            </a:extLst>
          </p:cNvPr>
          <p:cNvSpPr txBox="1">
            <a:spLocks noChangeArrowheads="1"/>
          </p:cNvSpPr>
          <p:nvPr/>
        </p:nvSpPr>
        <p:spPr bwMode="auto">
          <a:xfrm>
            <a:off x="1979613" y="254000"/>
            <a:ext cx="225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C000"/>
                </a:solidFill>
              </a:rPr>
              <a:t>游戏运行</a:t>
            </a:r>
          </a:p>
        </p:txBody>
      </p:sp>
      <p:sp>
        <p:nvSpPr>
          <p:cNvPr id="13318" name="TextBox 15">
            <a:extLst>
              <a:ext uri="{FF2B5EF4-FFF2-40B4-BE49-F238E27FC236}">
                <a16:creationId xmlns:a16="http://schemas.microsoft.com/office/drawing/2014/main" id="{5DEDDFFD-9817-4712-A23E-C9900EAAE982}"/>
              </a:ext>
            </a:extLst>
          </p:cNvPr>
          <p:cNvSpPr>
            <a:spLocks noChangeArrowheads="1"/>
          </p:cNvSpPr>
          <p:nvPr/>
        </p:nvSpPr>
        <p:spPr bwMode="auto">
          <a:xfrm>
            <a:off x="679450" y="1030288"/>
            <a:ext cx="4919663"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首先利用</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Math.random()</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随机生成</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col</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style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来分别表示方块落下的</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轴位置以及方块的形状。随后就是一个</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while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循环，利用变量</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playing</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来控制循环的进行，在此循环内每隔</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500</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毫秒检查一次检查游戏中的当前块是否已经到底并且为下一个方块的掉落做准备，随后就是检查是否有全填满的行，如果有就删除。执行完判定满行的操作后判定游戏是否结束，若未结束，就生成新的方块并且启动相应线程，重新随机生成</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col</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style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，并且在在控制面板中显示。</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运行模块的核心</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API</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为：</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java.lang.Math</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java.awt</a:t>
            </a: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以及</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javax.swing</a:t>
            </a:r>
          </a:p>
          <a:p>
            <a:pPr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键盘输入对方块的控制逻辑示意图如右图所示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2">
            <a:extLst>
              <a:ext uri="{FF2B5EF4-FFF2-40B4-BE49-F238E27FC236}">
                <a16:creationId xmlns:a16="http://schemas.microsoft.com/office/drawing/2014/main" id="{040FE716-E266-4B40-88D2-C184A58E3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文本框 7">
            <a:extLst>
              <a:ext uri="{FF2B5EF4-FFF2-40B4-BE49-F238E27FC236}">
                <a16:creationId xmlns:a16="http://schemas.microsoft.com/office/drawing/2014/main" id="{BB86ADF0-2F5A-4763-98B3-728FDE0135FB}"/>
              </a:ext>
            </a:extLst>
          </p:cNvPr>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700">
              <a:solidFill>
                <a:srgbClr val="E39A1D"/>
              </a:solidFill>
              <a:latin typeface="Impact" panose="020B0806030902050204" pitchFamily="34" charset="0"/>
              <a:sym typeface="Impact" panose="020B0806030902050204" pitchFamily="34" charset="0"/>
            </a:endParaRPr>
          </a:p>
        </p:txBody>
      </p:sp>
      <p:sp>
        <p:nvSpPr>
          <p:cNvPr id="7" name="TextBox 15">
            <a:extLst>
              <a:ext uri="{FF2B5EF4-FFF2-40B4-BE49-F238E27FC236}">
                <a16:creationId xmlns:a16="http://schemas.microsoft.com/office/drawing/2014/main" id="{E8A8E9AC-9BB4-4D84-AB55-9AB9EC2774DE}"/>
              </a:ext>
            </a:extLst>
          </p:cNvPr>
          <p:cNvSpPr>
            <a:spLocks noChangeArrowheads="1"/>
          </p:cNvSpPr>
          <p:nvPr/>
        </p:nvSpPr>
        <p:spPr bwMode="auto">
          <a:xfrm>
            <a:off x="807076" y="966610"/>
            <a:ext cx="4944139" cy="559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private class Game implements Runnable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@Override</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public void run()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int col = (int) (Math.random() * (canvas.getCols() - 3));</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int style = ErsBlock.STYLES[ (int)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(Math.random() * 7)][(int) (Math.random() * 4)];</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while (playing)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if (block != null) {if (block.isAlive())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try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Thread.currentThread();</a:t>
            </a:r>
          </a:p>
          <a:p>
            <a:pPr eaLnBrk="1" hangingPunct="1">
              <a:lnSpc>
                <a:spcPct val="150000"/>
              </a:lnSpc>
            </a:pPr>
            <a:r>
              <a:rPr lang="zh-CN" altLang="en-US"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Thread.sleep(500);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 catch (InterruptedException ie)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ie.printStackTrace();</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continue;</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checkFullLine();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if (isGameOver())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reportGameOver();</a:t>
            </a:r>
          </a:p>
        </p:txBody>
      </p:sp>
      <p:sp>
        <p:nvSpPr>
          <p:cNvPr id="8" name="TextBox 15">
            <a:extLst>
              <a:ext uri="{FF2B5EF4-FFF2-40B4-BE49-F238E27FC236}">
                <a16:creationId xmlns:a16="http://schemas.microsoft.com/office/drawing/2014/main" id="{046B1527-29FE-4BEF-A5F9-B91C1C42ADEC}"/>
              </a:ext>
            </a:extLst>
          </p:cNvPr>
          <p:cNvSpPr>
            <a:spLocks noChangeArrowheads="1"/>
          </p:cNvSpPr>
          <p:nvPr/>
        </p:nvSpPr>
        <p:spPr bwMode="auto">
          <a:xfrm>
            <a:off x="6440787" y="1242084"/>
            <a:ext cx="5010711" cy="487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ctrlPanel.setPlayButtonEnable(true);</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ctrlPanel.setPauseButtonLabel(false);</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ctrlPanel.setStopButtonEnable(false);</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miPlay.setEnabled(true);</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miPause.setEnabled(false);</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miResume.setEnabled(false);</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miStop.setEnabled(false);</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return;</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block = new ErsBlock(style, -1, col, getLevel(), canvas);</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block.start();</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col = (int) (Math.random() * (canvas.getCols() - 3));</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style = ErsBlock.STYLES[ (int) (Math.random() * 7)]</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[(int)(Math.random() * 4)];</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ctrlPanel.setTipStyle(style);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9" name="文本框 3">
            <a:extLst>
              <a:ext uri="{FF2B5EF4-FFF2-40B4-BE49-F238E27FC236}">
                <a16:creationId xmlns:a16="http://schemas.microsoft.com/office/drawing/2014/main" id="{9756E8FA-25CE-4EAA-9889-DF66EE0DA38B}"/>
              </a:ext>
            </a:extLst>
          </p:cNvPr>
          <p:cNvSpPr txBox="1">
            <a:spLocks noChangeArrowheads="1"/>
          </p:cNvSpPr>
          <p:nvPr/>
        </p:nvSpPr>
        <p:spPr bwMode="auto">
          <a:xfrm>
            <a:off x="5026036" y="320279"/>
            <a:ext cx="22558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C000"/>
                </a:solidFill>
              </a:rPr>
              <a:t>运行程序</a:t>
            </a:r>
          </a:p>
        </p:txBody>
      </p:sp>
    </p:spTree>
    <p:extLst>
      <p:ext uri="{BB962C8B-B14F-4D97-AF65-F5344CB8AC3E}">
        <p14:creationId xmlns:p14="http://schemas.microsoft.com/office/powerpoint/2010/main" val="78571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2">
            <a:extLst>
              <a:ext uri="{FF2B5EF4-FFF2-40B4-BE49-F238E27FC236}">
                <a16:creationId xmlns:a16="http://schemas.microsoft.com/office/drawing/2014/main" id="{755387F5-C09E-43E8-A3A7-A53605EE4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文本框 7">
            <a:extLst>
              <a:ext uri="{FF2B5EF4-FFF2-40B4-BE49-F238E27FC236}">
                <a16:creationId xmlns:a16="http://schemas.microsoft.com/office/drawing/2014/main" id="{B3488D23-EFBF-44AD-B530-D86ECF2A0369}"/>
              </a:ext>
            </a:extLst>
          </p:cNvPr>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700">
                <a:solidFill>
                  <a:srgbClr val="E39A1D"/>
                </a:solidFill>
                <a:latin typeface="Impact" panose="020B0806030902050204" pitchFamily="34" charset="0"/>
                <a:sym typeface="Impact" panose="020B0806030902050204" pitchFamily="34" charset="0"/>
              </a:rPr>
              <a:t>4</a:t>
            </a:r>
            <a:endParaRPr lang="zh-CN" altLang="en-US" sz="28700">
              <a:solidFill>
                <a:srgbClr val="E39A1D"/>
              </a:solidFill>
              <a:latin typeface="Impact" panose="020B0806030902050204" pitchFamily="34" charset="0"/>
              <a:sym typeface="Impact" panose="020B0806030902050204" pitchFamily="34" charset="0"/>
            </a:endParaRPr>
          </a:p>
        </p:txBody>
      </p:sp>
      <p:sp>
        <p:nvSpPr>
          <p:cNvPr id="14340" name="直接连接符 10">
            <a:extLst>
              <a:ext uri="{FF2B5EF4-FFF2-40B4-BE49-F238E27FC236}">
                <a16:creationId xmlns:a16="http://schemas.microsoft.com/office/drawing/2014/main" id="{A121420C-391D-4FBA-8D1A-E4285B7A8783}"/>
              </a:ext>
            </a:extLst>
          </p:cNvPr>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1" name="矩形 11">
            <a:extLst>
              <a:ext uri="{FF2B5EF4-FFF2-40B4-BE49-F238E27FC236}">
                <a16:creationId xmlns:a16="http://schemas.microsoft.com/office/drawing/2014/main" id="{3EBC0510-9731-4CEF-8BE0-BC8F43A037DD}"/>
              </a:ext>
            </a:extLst>
          </p:cNvPr>
          <p:cNvSpPr>
            <a:spLocks noChangeArrowheads="1"/>
          </p:cNvSpPr>
          <p:nvPr/>
        </p:nvSpPr>
        <p:spPr bwMode="auto">
          <a:xfrm>
            <a:off x="2773363" y="3074988"/>
            <a:ext cx="49037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控制面板类</a:t>
            </a:r>
            <a:r>
              <a:rPr lang="en-US" altLang="zh-CN" sz="4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4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方文建</a:t>
            </a:r>
          </a:p>
        </p:txBody>
      </p:sp>
      <p:sp>
        <p:nvSpPr>
          <p:cNvPr id="7" name="矩形 11">
            <a:extLst>
              <a:ext uri="{FF2B5EF4-FFF2-40B4-BE49-F238E27FC236}">
                <a16:creationId xmlns:a16="http://schemas.microsoft.com/office/drawing/2014/main" id="{153F4C19-8BA7-4644-98A6-B328492395C4}"/>
              </a:ext>
            </a:extLst>
          </p:cNvPr>
          <p:cNvSpPr>
            <a:spLocks noChangeArrowheads="1"/>
          </p:cNvSpPr>
          <p:nvPr/>
        </p:nvSpPr>
        <p:spPr bwMode="auto">
          <a:xfrm>
            <a:off x="2130425" y="4029075"/>
            <a:ext cx="7931150" cy="1570038"/>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buFont typeface="Arial" panose="020B0604020202020204" pitchFamily="34" charset="0"/>
              <a:buNone/>
              <a:defRPr/>
            </a:pPr>
            <a:r>
              <a:rPr lang="en-US" altLang="zh-CN" sz="2400">
                <a:solidFill>
                  <a:srgbClr val="BDA16D"/>
                </a:solidFill>
                <a:latin typeface="+mn-ea"/>
                <a:ea typeface="+mn-ea"/>
                <a:sym typeface="微软雅黑" panose="020B0503020204020204" pitchFamily="34" charset="-122"/>
              </a:rPr>
              <a:t>    ControlPanel</a:t>
            </a:r>
            <a:r>
              <a:rPr lang="zh-CN" altLang="en-US" sz="2400">
                <a:solidFill>
                  <a:srgbClr val="BDA16D"/>
                </a:solidFill>
                <a:latin typeface="+mn-ea"/>
                <a:ea typeface="+mn-ea"/>
                <a:sym typeface="微软雅黑" panose="020B0503020204020204" pitchFamily="34" charset="-122"/>
              </a:rPr>
              <a:t>类是方文建负责编写的部分，该类是控制面板类，它继承</a:t>
            </a:r>
            <a:r>
              <a:rPr lang="en-US" altLang="zh-CN" sz="2400">
                <a:solidFill>
                  <a:srgbClr val="BDA16D"/>
                </a:solidFill>
                <a:latin typeface="+mn-ea"/>
                <a:ea typeface="+mn-ea"/>
                <a:sym typeface="微软雅黑" panose="020B0503020204020204" pitchFamily="34" charset="-122"/>
              </a:rPr>
              <a:t>JFrame</a:t>
            </a:r>
            <a:r>
              <a:rPr lang="zh-CN" altLang="en-US" sz="2400">
                <a:solidFill>
                  <a:srgbClr val="BDA16D"/>
                </a:solidFill>
                <a:latin typeface="+mn-ea"/>
                <a:ea typeface="+mn-ea"/>
                <a:sym typeface="微软雅黑" panose="020B0503020204020204" pitchFamily="34" charset="-122"/>
              </a:rPr>
              <a:t>类创建一个框架，再创建一个控制面板，加上开始、暂停、增加难度等按钮。设置预显窗口的样式，并调整合适的大小。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2">
            <a:extLst>
              <a:ext uri="{FF2B5EF4-FFF2-40B4-BE49-F238E27FC236}">
                <a16:creationId xmlns:a16="http://schemas.microsoft.com/office/drawing/2014/main" id="{5243CB7E-9616-4148-AB03-FF6C2BBD9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MH_Others_1">
            <a:extLst>
              <a:ext uri="{FF2B5EF4-FFF2-40B4-BE49-F238E27FC236}">
                <a16:creationId xmlns:a16="http://schemas.microsoft.com/office/drawing/2014/main" id="{B26254BB-0B09-47D1-85D9-24A72C222C3D}"/>
              </a:ext>
            </a:extLst>
          </p:cNvPr>
          <p:cNvSpPr>
            <a:spLocks noChangeShapeType="1"/>
          </p:cNvSpPr>
          <p:nvPr/>
        </p:nvSpPr>
        <p:spPr bwMode="auto">
          <a:xfrm>
            <a:off x="7770813" y="206375"/>
            <a:ext cx="28575" cy="6627813"/>
          </a:xfrm>
          <a:prstGeom prst="line">
            <a:avLst/>
          </a:prstGeom>
          <a:noFill/>
          <a:ln w="25400">
            <a:solidFill>
              <a:srgbClr val="EEDCA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4" name="MH_Others_2">
            <a:extLst>
              <a:ext uri="{FF2B5EF4-FFF2-40B4-BE49-F238E27FC236}">
                <a16:creationId xmlns:a16="http://schemas.microsoft.com/office/drawing/2014/main" id="{FE455985-16F6-4DBE-A5A4-7876D94C559E}"/>
              </a:ext>
            </a:extLst>
          </p:cNvPr>
          <p:cNvSpPr>
            <a:spLocks noChangeArrowheads="1"/>
          </p:cNvSpPr>
          <p:nvPr/>
        </p:nvSpPr>
        <p:spPr bwMode="auto">
          <a:xfrm>
            <a:off x="7678738" y="6626225"/>
            <a:ext cx="241300" cy="207963"/>
          </a:xfrm>
          <a:prstGeom prst="triangle">
            <a:avLst>
              <a:gd name="adj" fmla="val 50000"/>
            </a:avLst>
          </a:prstGeom>
          <a:solidFill>
            <a:srgbClr val="BBD6EE"/>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365" name="MH_Number_1">
            <a:extLst>
              <a:ext uri="{FF2B5EF4-FFF2-40B4-BE49-F238E27FC236}">
                <a16:creationId xmlns:a16="http://schemas.microsoft.com/office/drawing/2014/main" id="{71C00F9F-2553-4F88-A231-C916BADDFA40}"/>
              </a:ext>
            </a:extLst>
          </p:cNvPr>
          <p:cNvSpPr>
            <a:spLocks noChangeArrowheads="1"/>
          </p:cNvSpPr>
          <p:nvPr/>
        </p:nvSpPr>
        <p:spPr bwMode="auto">
          <a:xfrm>
            <a:off x="7769225" y="454025"/>
            <a:ext cx="1092200" cy="930275"/>
          </a:xfrm>
          <a:prstGeom prst="homePlate">
            <a:avLst>
              <a:gd name="adj" fmla="val 28509"/>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rgbClr val="294166"/>
                </a:solidFill>
                <a:ea typeface="Microsoft YaHei UI" panose="020B0503020204020204" pitchFamily="34" charset="-122"/>
                <a:sym typeface="Times New Roman" panose="02020603050405020304" pitchFamily="18" charset="0"/>
              </a:rPr>
              <a:t>01</a:t>
            </a:r>
            <a:endParaRPr lang="zh-CN" altLang="en-US" sz="4000" b="1">
              <a:solidFill>
                <a:srgbClr val="294166"/>
              </a:solidFill>
              <a:ea typeface="Microsoft YaHei UI" panose="020B0503020204020204" pitchFamily="34" charset="-122"/>
              <a:sym typeface="Times New Roman" panose="02020603050405020304" pitchFamily="18" charset="0"/>
            </a:endParaRPr>
          </a:p>
        </p:txBody>
      </p:sp>
      <p:sp>
        <p:nvSpPr>
          <p:cNvPr id="15366" name="MH_Number_2">
            <a:extLst>
              <a:ext uri="{FF2B5EF4-FFF2-40B4-BE49-F238E27FC236}">
                <a16:creationId xmlns:a16="http://schemas.microsoft.com/office/drawing/2014/main" id="{A2CD3826-DC4E-468D-B6CC-1B4EC946ED6C}"/>
              </a:ext>
            </a:extLst>
          </p:cNvPr>
          <p:cNvSpPr>
            <a:spLocks noChangeArrowheads="1"/>
          </p:cNvSpPr>
          <p:nvPr/>
        </p:nvSpPr>
        <p:spPr bwMode="auto">
          <a:xfrm flipH="1">
            <a:off x="6745288" y="2014538"/>
            <a:ext cx="1023937" cy="915987"/>
          </a:xfrm>
          <a:prstGeom prst="homePlate">
            <a:avLst>
              <a:gd name="adj" fmla="val 28588"/>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rgbClr val="294166"/>
                </a:solidFill>
                <a:ea typeface="Microsoft YaHei UI" panose="020B0503020204020204" pitchFamily="34" charset="-122"/>
                <a:sym typeface="Times New Roman" panose="02020603050405020304" pitchFamily="18" charset="0"/>
              </a:rPr>
              <a:t>02</a:t>
            </a:r>
            <a:endParaRPr lang="zh-CN" altLang="en-US" sz="4000" b="1">
              <a:solidFill>
                <a:srgbClr val="294166"/>
              </a:solidFill>
              <a:ea typeface="Microsoft YaHei UI" panose="020B0503020204020204" pitchFamily="34" charset="-122"/>
              <a:sym typeface="Times New Roman" panose="02020603050405020304" pitchFamily="18" charset="0"/>
            </a:endParaRPr>
          </a:p>
        </p:txBody>
      </p:sp>
      <p:sp>
        <p:nvSpPr>
          <p:cNvPr id="15367" name="文本框 3">
            <a:extLst>
              <a:ext uri="{FF2B5EF4-FFF2-40B4-BE49-F238E27FC236}">
                <a16:creationId xmlns:a16="http://schemas.microsoft.com/office/drawing/2014/main" id="{917567A0-BEB9-42F9-BE0D-DBB84E76BD83}"/>
              </a:ext>
            </a:extLst>
          </p:cNvPr>
          <p:cNvSpPr txBox="1">
            <a:spLocks noChangeArrowheads="1"/>
          </p:cNvSpPr>
          <p:nvPr/>
        </p:nvSpPr>
        <p:spPr bwMode="auto">
          <a:xfrm>
            <a:off x="534988" y="206375"/>
            <a:ext cx="56816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rgbClr val="FFC000"/>
                </a:solidFill>
              </a:rPr>
              <a:t>ControlPanel</a:t>
            </a:r>
            <a:r>
              <a:rPr lang="zh-CN" altLang="en-US" sz="3600" b="1">
                <a:solidFill>
                  <a:srgbClr val="FFC000"/>
                </a:solidFill>
              </a:rPr>
              <a:t>类</a:t>
            </a:r>
          </a:p>
        </p:txBody>
      </p:sp>
      <p:sp>
        <p:nvSpPr>
          <p:cNvPr id="15368" name="MH_Number_2">
            <a:extLst>
              <a:ext uri="{FF2B5EF4-FFF2-40B4-BE49-F238E27FC236}">
                <a16:creationId xmlns:a16="http://schemas.microsoft.com/office/drawing/2014/main" id="{35C13258-5BCD-46D4-88D2-257E8477ABFB}"/>
              </a:ext>
            </a:extLst>
          </p:cNvPr>
          <p:cNvSpPr>
            <a:spLocks noChangeArrowheads="1"/>
          </p:cNvSpPr>
          <p:nvPr/>
        </p:nvSpPr>
        <p:spPr bwMode="auto">
          <a:xfrm flipH="1">
            <a:off x="6745288" y="5022850"/>
            <a:ext cx="1023937" cy="915988"/>
          </a:xfrm>
          <a:prstGeom prst="homePlate">
            <a:avLst>
              <a:gd name="adj" fmla="val 28588"/>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rgbClr val="294166"/>
                </a:solidFill>
                <a:ea typeface="Microsoft YaHei UI" panose="020B0503020204020204" pitchFamily="34" charset="-122"/>
                <a:sym typeface="Times New Roman" panose="02020603050405020304" pitchFamily="18" charset="0"/>
              </a:rPr>
              <a:t>04</a:t>
            </a:r>
            <a:endParaRPr lang="zh-CN" altLang="en-US" sz="4000" b="1">
              <a:solidFill>
                <a:srgbClr val="294166"/>
              </a:solidFill>
              <a:ea typeface="Microsoft YaHei UI" panose="020B0503020204020204" pitchFamily="34" charset="-122"/>
              <a:sym typeface="Times New Roman" panose="02020603050405020304" pitchFamily="18" charset="0"/>
            </a:endParaRPr>
          </a:p>
        </p:txBody>
      </p:sp>
      <p:sp>
        <p:nvSpPr>
          <p:cNvPr id="15369" name="MH_Number_1">
            <a:extLst>
              <a:ext uri="{FF2B5EF4-FFF2-40B4-BE49-F238E27FC236}">
                <a16:creationId xmlns:a16="http://schemas.microsoft.com/office/drawing/2014/main" id="{59A471FB-E38B-41EC-A239-896D5918DEAA}"/>
              </a:ext>
            </a:extLst>
          </p:cNvPr>
          <p:cNvSpPr>
            <a:spLocks noChangeArrowheads="1"/>
          </p:cNvSpPr>
          <p:nvPr/>
        </p:nvSpPr>
        <p:spPr bwMode="auto">
          <a:xfrm>
            <a:off x="7769225" y="3519488"/>
            <a:ext cx="1092200" cy="930275"/>
          </a:xfrm>
          <a:prstGeom prst="homePlate">
            <a:avLst>
              <a:gd name="adj" fmla="val 28509"/>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rgbClr val="294166"/>
                </a:solidFill>
                <a:ea typeface="Microsoft YaHei UI" panose="020B0503020204020204" pitchFamily="34" charset="-122"/>
                <a:sym typeface="Times New Roman" panose="02020603050405020304" pitchFamily="18" charset="0"/>
              </a:rPr>
              <a:t>03</a:t>
            </a:r>
            <a:endParaRPr lang="zh-CN" altLang="en-US" sz="4000" b="1">
              <a:solidFill>
                <a:srgbClr val="294166"/>
              </a:solidFill>
              <a:ea typeface="Microsoft YaHei UI" panose="020B0503020204020204" pitchFamily="34" charset="-122"/>
              <a:sym typeface="Times New Roman" panose="02020603050405020304" pitchFamily="18" charset="0"/>
            </a:endParaRPr>
          </a:p>
        </p:txBody>
      </p:sp>
      <p:sp>
        <p:nvSpPr>
          <p:cNvPr id="15370" name="圆角矩形 10">
            <a:extLst>
              <a:ext uri="{FF2B5EF4-FFF2-40B4-BE49-F238E27FC236}">
                <a16:creationId xmlns:a16="http://schemas.microsoft.com/office/drawing/2014/main" id="{F0652DC0-62BD-47F3-9B99-FB6D7AACC6AC}"/>
              </a:ext>
            </a:extLst>
          </p:cNvPr>
          <p:cNvSpPr>
            <a:spLocks noChangeArrowheads="1"/>
          </p:cNvSpPr>
          <p:nvPr/>
        </p:nvSpPr>
        <p:spPr bwMode="auto">
          <a:xfrm>
            <a:off x="9099550" y="606425"/>
            <a:ext cx="1741488" cy="627063"/>
          </a:xfrm>
          <a:prstGeom prst="roundRect">
            <a:avLst>
              <a:gd name="adj" fmla="val 16667"/>
            </a:avLst>
          </a:pr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tx2"/>
                </a:solidFill>
                <a:latin typeface="微软雅黑" panose="020B0503020204020204" pitchFamily="34" charset="-122"/>
                <a:ea typeface="微软雅黑" panose="020B0503020204020204" pitchFamily="34" charset="-122"/>
              </a:rPr>
              <a:t>文本框模块</a:t>
            </a:r>
          </a:p>
        </p:txBody>
      </p:sp>
      <p:sp>
        <p:nvSpPr>
          <p:cNvPr id="15371" name="圆角矩形 10">
            <a:extLst>
              <a:ext uri="{FF2B5EF4-FFF2-40B4-BE49-F238E27FC236}">
                <a16:creationId xmlns:a16="http://schemas.microsoft.com/office/drawing/2014/main" id="{84376303-9A58-4F27-A318-E7983291B6EA}"/>
              </a:ext>
            </a:extLst>
          </p:cNvPr>
          <p:cNvSpPr>
            <a:spLocks noChangeArrowheads="1"/>
          </p:cNvSpPr>
          <p:nvPr/>
        </p:nvSpPr>
        <p:spPr bwMode="auto">
          <a:xfrm>
            <a:off x="9099550" y="3671888"/>
            <a:ext cx="2047875" cy="627062"/>
          </a:xfrm>
          <a:prstGeom prst="roundRect">
            <a:avLst>
              <a:gd name="adj" fmla="val 16667"/>
            </a:avLst>
          </a:pr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tx2"/>
                </a:solidFill>
                <a:latin typeface="微软雅黑" panose="020B0503020204020204" pitchFamily="34" charset="-122"/>
                <a:ea typeface="微软雅黑" panose="020B0503020204020204" pitchFamily="34" charset="-122"/>
              </a:rPr>
              <a:t>添加监听事件</a:t>
            </a:r>
          </a:p>
        </p:txBody>
      </p:sp>
      <p:sp>
        <p:nvSpPr>
          <p:cNvPr id="15372" name="圆角矩形 10">
            <a:extLst>
              <a:ext uri="{FF2B5EF4-FFF2-40B4-BE49-F238E27FC236}">
                <a16:creationId xmlns:a16="http://schemas.microsoft.com/office/drawing/2014/main" id="{129A6670-3D4E-4172-B79E-708D4DE53C01}"/>
              </a:ext>
            </a:extLst>
          </p:cNvPr>
          <p:cNvSpPr>
            <a:spLocks noChangeArrowheads="1"/>
          </p:cNvSpPr>
          <p:nvPr/>
        </p:nvSpPr>
        <p:spPr bwMode="auto">
          <a:xfrm>
            <a:off x="4732338" y="5191125"/>
            <a:ext cx="1892300" cy="581025"/>
          </a:xfrm>
          <a:prstGeom prst="roundRect">
            <a:avLst>
              <a:gd name="adj" fmla="val 16667"/>
            </a:avLst>
          </a:pr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tx2"/>
                </a:solidFill>
                <a:latin typeface="微软雅黑" panose="020B0503020204020204" pitchFamily="34" charset="-122"/>
                <a:ea typeface="微软雅黑" panose="020B0503020204020204" pitchFamily="34" charset="-122"/>
              </a:rPr>
              <a:t>实现预选窗口</a:t>
            </a:r>
          </a:p>
        </p:txBody>
      </p:sp>
      <p:sp>
        <p:nvSpPr>
          <p:cNvPr id="15373" name="圆角矩形 10">
            <a:extLst>
              <a:ext uri="{FF2B5EF4-FFF2-40B4-BE49-F238E27FC236}">
                <a16:creationId xmlns:a16="http://schemas.microsoft.com/office/drawing/2014/main" id="{D913C398-ABFD-4E6F-BF64-95843C3C6A58}"/>
              </a:ext>
            </a:extLst>
          </p:cNvPr>
          <p:cNvSpPr>
            <a:spLocks noChangeArrowheads="1"/>
          </p:cNvSpPr>
          <p:nvPr/>
        </p:nvSpPr>
        <p:spPr bwMode="auto">
          <a:xfrm>
            <a:off x="4735513" y="2182813"/>
            <a:ext cx="1893887" cy="579437"/>
          </a:xfrm>
          <a:prstGeom prst="roundRect">
            <a:avLst>
              <a:gd name="adj" fmla="val 16667"/>
            </a:avLst>
          </a:pr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tx2"/>
                </a:solidFill>
                <a:latin typeface="微软雅黑" panose="020B0503020204020204" pitchFamily="34" charset="-122"/>
                <a:ea typeface="微软雅黑" panose="020B0503020204020204" pitchFamily="34" charset="-122"/>
              </a:rPr>
              <a:t>控制面板布局</a:t>
            </a:r>
          </a:p>
        </p:txBody>
      </p:sp>
      <p:pic>
        <p:nvPicPr>
          <p:cNvPr id="15374" name="图片 1">
            <a:extLst>
              <a:ext uri="{FF2B5EF4-FFF2-40B4-BE49-F238E27FC236}">
                <a16:creationId xmlns:a16="http://schemas.microsoft.com/office/drawing/2014/main" id="{558910A1-5C7C-47EA-9AB4-548730198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241425"/>
            <a:ext cx="41084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1">
            <a:extLst>
              <a:ext uri="{FF2B5EF4-FFF2-40B4-BE49-F238E27FC236}">
                <a16:creationId xmlns:a16="http://schemas.microsoft.com/office/drawing/2014/main" id="{B96D6A93-A9C5-48F0-99B5-7F2AF7C8B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文本框 3">
            <a:extLst>
              <a:ext uri="{FF2B5EF4-FFF2-40B4-BE49-F238E27FC236}">
                <a16:creationId xmlns:a16="http://schemas.microsoft.com/office/drawing/2014/main" id="{1DA00432-04F4-4320-8A60-0B7998CC7F9B}"/>
              </a:ext>
            </a:extLst>
          </p:cNvPr>
          <p:cNvSpPr txBox="1">
            <a:spLocks noChangeArrowheads="1"/>
          </p:cNvSpPr>
          <p:nvPr/>
        </p:nvSpPr>
        <p:spPr bwMode="auto">
          <a:xfrm>
            <a:off x="1492250" y="514350"/>
            <a:ext cx="3317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C000"/>
                </a:solidFill>
              </a:rPr>
              <a:t>文本框模块</a:t>
            </a:r>
          </a:p>
        </p:txBody>
      </p:sp>
      <p:sp>
        <p:nvSpPr>
          <p:cNvPr id="16388" name="文本框 3">
            <a:extLst>
              <a:ext uri="{FF2B5EF4-FFF2-40B4-BE49-F238E27FC236}">
                <a16:creationId xmlns:a16="http://schemas.microsoft.com/office/drawing/2014/main" id="{9E5878DA-7818-46ED-A5DD-E53399425803}"/>
              </a:ext>
            </a:extLst>
          </p:cNvPr>
          <p:cNvSpPr txBox="1">
            <a:spLocks noChangeArrowheads="1"/>
          </p:cNvSpPr>
          <p:nvPr/>
        </p:nvSpPr>
        <p:spPr bwMode="auto">
          <a:xfrm>
            <a:off x="7235825" y="514350"/>
            <a:ext cx="3317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C000"/>
                </a:solidFill>
              </a:rPr>
              <a:t>控制面板布局</a:t>
            </a:r>
          </a:p>
        </p:txBody>
      </p:sp>
      <p:sp>
        <p:nvSpPr>
          <p:cNvPr id="16389" name="TextBox 15">
            <a:extLst>
              <a:ext uri="{FF2B5EF4-FFF2-40B4-BE49-F238E27FC236}">
                <a16:creationId xmlns:a16="http://schemas.microsoft.com/office/drawing/2014/main" id="{4E43C2FA-0FEE-4B16-B265-D23A245EEC1C}"/>
              </a:ext>
            </a:extLst>
          </p:cNvPr>
          <p:cNvSpPr>
            <a:spLocks noChangeArrowheads="1"/>
          </p:cNvSpPr>
          <p:nvPr/>
        </p:nvSpPr>
        <p:spPr bwMode="auto">
          <a:xfrm>
            <a:off x="587375" y="1317625"/>
            <a:ext cx="4111625"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首先定义三个单行文本框，内容分别设置成难度系数，得分和时间（该功能使用 </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DateFormat </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类和 </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SimpleDateFormat</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类来格式化日期获取当前时间），再定义五个按钮，分别为：开始，暂停，终止游戏，增加难度，降低难度。</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tfScore = new JTextField(" 0");</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tfTime = new JTextField(" ");</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JButton btPlay = new JButton(" </a:t>
            </a: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开始</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btPause = new JButton(" </a:t>
            </a: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暂停</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a:t>
            </a:r>
          </a:p>
          <a:p>
            <a:pPr algn="just" eaLnBrk="1" hangingPunct="1">
              <a:lnSpc>
                <a:spcPct val="150000"/>
              </a:lnSpc>
            </a:pP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0" name="TextBox 15">
            <a:extLst>
              <a:ext uri="{FF2B5EF4-FFF2-40B4-BE49-F238E27FC236}">
                <a16:creationId xmlns:a16="http://schemas.microsoft.com/office/drawing/2014/main" id="{C6D2CD94-16B7-46EC-9C0B-952D83FA6F63}"/>
              </a:ext>
            </a:extLst>
          </p:cNvPr>
          <p:cNvSpPr>
            <a:spLocks noChangeArrowheads="1"/>
          </p:cNvSpPr>
          <p:nvPr/>
        </p:nvSpPr>
        <p:spPr bwMode="auto">
          <a:xfrm>
            <a:off x="5878513" y="1350963"/>
            <a:ext cx="5640387" cy="484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新建一个</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plTip</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面板，添加边框布局管理器，添加一个标签为“下一个方块”，再添加组件和边界。</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新建一个</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plInfo</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面板，为其添加一个</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行</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列的网格布局管理器，分别添加</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个</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label</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标签，难度系数和得分，</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个单行文本框，难度系数和得分。</a:t>
            </a:r>
          </a:p>
          <a:p>
            <a:pPr algn="just"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新建一个</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plButton</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面板，为其添加一个</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行</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列的网格布局管理器，分别添加开始，暂停，终止游戏等按钮，并设置开始按钮可用，暂停，终止游戏等按钮不可用。设置面板的边框都为白色。</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JPanel plTip = new JPanel(new BorderLayout());</a:t>
            </a:r>
            <a:endPar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JPanel plInfo = new JPanel(new GridLayout(4, 1));</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JPanel plButton = new JPanel(new GridLayout(6,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
            <a:extLst>
              <a:ext uri="{FF2B5EF4-FFF2-40B4-BE49-F238E27FC236}">
                <a16:creationId xmlns:a16="http://schemas.microsoft.com/office/drawing/2014/main" id="{BC2E08EF-6174-495D-8B9F-7F896BDD7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15">
            <a:extLst>
              <a:ext uri="{FF2B5EF4-FFF2-40B4-BE49-F238E27FC236}">
                <a16:creationId xmlns:a16="http://schemas.microsoft.com/office/drawing/2014/main" id="{05B9FECC-3A69-46BD-A3D9-0B28141205A6}"/>
              </a:ext>
            </a:extLst>
          </p:cNvPr>
          <p:cNvSpPr>
            <a:spLocks noChangeArrowheads="1"/>
          </p:cNvSpPr>
          <p:nvPr/>
        </p:nvSpPr>
        <p:spPr bwMode="auto">
          <a:xfrm>
            <a:off x="1004888" y="1589088"/>
            <a:ext cx="364172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要实现开始游戏、暂停游戏、停止游戏等按钮方法时，需要设置七个监听事件，然后完成对应的处理事件，需要调用匿名内部类来处理事件。</a:t>
            </a:r>
          </a:p>
          <a:p>
            <a:pPr algn="just"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当按下开始按钮时，会调用游戏的</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playGame()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方法，启动游戏；当按下暂停按钮时，会执行暂停的处理事件，暂停游戏；当点击终止游戏按钮时，会调用游戏的</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stopGame()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方法，初始化游戏；当点击升增加难度和降低难度按钮时，调用数字格式化异常，解决数字类型问题。</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12" name="TextBox 15">
            <a:extLst>
              <a:ext uri="{FF2B5EF4-FFF2-40B4-BE49-F238E27FC236}">
                <a16:creationId xmlns:a16="http://schemas.microsoft.com/office/drawing/2014/main" id="{7D5E660C-3E6A-433A-845D-538CE0056A58}"/>
              </a:ext>
            </a:extLst>
          </p:cNvPr>
          <p:cNvSpPr>
            <a:spLocks noChangeArrowheads="1"/>
          </p:cNvSpPr>
          <p:nvPr/>
        </p:nvSpPr>
        <p:spPr bwMode="auto">
          <a:xfrm>
            <a:off x="5924550" y="815975"/>
            <a:ext cx="5262563" cy="554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btPlay.addActionListener(new ActionListener() {            </a:t>
            </a:r>
          </a:p>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@Override</a:t>
            </a:r>
          </a:p>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public void actionPerformed(ActionEvent ae) {</a:t>
            </a:r>
          </a:p>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game.playGame();</a:t>
            </a:r>
          </a:p>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endPar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btPause.addActionListener(new ActionListener(){                      </a:t>
            </a:r>
          </a:p>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@Override</a:t>
            </a:r>
          </a:p>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public void actionPerformed(ActionEvent ae) {</a:t>
            </a:r>
          </a:p>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if (btPause.getText().equals(" </a:t>
            </a:r>
            <a:r>
              <a:rPr lang="zh-CN" altLang="en-US"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暂停</a:t>
            </a: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game.pauseGame();</a:t>
            </a:r>
          </a:p>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 else {</a:t>
            </a:r>
          </a:p>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game.resumeGame();</a:t>
            </a:r>
          </a:p>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4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7413" name="文本框 3">
            <a:extLst>
              <a:ext uri="{FF2B5EF4-FFF2-40B4-BE49-F238E27FC236}">
                <a16:creationId xmlns:a16="http://schemas.microsoft.com/office/drawing/2014/main" id="{7123D904-F440-4578-9C3E-45CFBAA9A3ED}"/>
              </a:ext>
            </a:extLst>
          </p:cNvPr>
          <p:cNvSpPr txBox="1">
            <a:spLocks noChangeArrowheads="1"/>
          </p:cNvSpPr>
          <p:nvPr/>
        </p:nvSpPr>
        <p:spPr bwMode="auto">
          <a:xfrm>
            <a:off x="1566863" y="663575"/>
            <a:ext cx="3317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C000"/>
                </a:solidFill>
              </a:rPr>
              <a:t>添加监听事件</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a:extLst>
              <a:ext uri="{FF2B5EF4-FFF2-40B4-BE49-F238E27FC236}">
                <a16:creationId xmlns:a16="http://schemas.microsoft.com/office/drawing/2014/main" id="{512B7C77-72DC-47F1-8F1C-31813E189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3">
            <a:extLst>
              <a:ext uri="{FF2B5EF4-FFF2-40B4-BE49-F238E27FC236}">
                <a16:creationId xmlns:a16="http://schemas.microsoft.com/office/drawing/2014/main" id="{342FC261-F919-479D-912A-D811439A0750}"/>
              </a:ext>
            </a:extLst>
          </p:cNvPr>
          <p:cNvSpPr txBox="1">
            <a:spLocks noChangeArrowheads="1"/>
          </p:cNvSpPr>
          <p:nvPr/>
        </p:nvSpPr>
        <p:spPr bwMode="auto">
          <a:xfrm>
            <a:off x="7500938" y="384175"/>
            <a:ext cx="3317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C000"/>
                </a:solidFill>
              </a:rPr>
              <a:t>实现预显窗口</a:t>
            </a:r>
          </a:p>
        </p:txBody>
      </p:sp>
      <p:sp>
        <p:nvSpPr>
          <p:cNvPr id="18436" name="TextBox 15">
            <a:extLst>
              <a:ext uri="{FF2B5EF4-FFF2-40B4-BE49-F238E27FC236}">
                <a16:creationId xmlns:a16="http://schemas.microsoft.com/office/drawing/2014/main" id="{D1935502-35D3-4C1C-9AC1-E00F1FEFE82C}"/>
              </a:ext>
            </a:extLst>
          </p:cNvPr>
          <p:cNvSpPr>
            <a:spLocks noChangeArrowheads="1"/>
          </p:cNvSpPr>
          <p:nvPr/>
        </p:nvSpPr>
        <p:spPr bwMode="auto">
          <a:xfrm>
            <a:off x="6356350" y="1414463"/>
            <a:ext cx="5273675"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设置预显窗口的样式，对应</a:t>
            </a:r>
            <a:r>
              <a:rPr lang="en-US" altLang="zh-CN" sz="20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ErsBlock</a:t>
            </a:r>
            <a:r>
              <a:rPr lang="zh-CN" altLang="en-US" sz="20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类的</a:t>
            </a:r>
            <a:r>
              <a:rPr lang="en-US" altLang="zh-CN" sz="20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STYLES</a:t>
            </a:r>
            <a:r>
              <a:rPr lang="zh-CN" altLang="en-US" sz="20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中的</a:t>
            </a:r>
            <a:r>
              <a:rPr lang="en-US" altLang="zh-CN" sz="20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28</a:t>
            </a:r>
            <a:r>
              <a:rPr lang="zh-CN" altLang="en-US" sz="20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个值，有七种方块格式并对应着四种转换类型。用户可以修改游戏难度等级，并在屏幕上显示修改后的游戏难度等级。</a:t>
            </a:r>
          </a:p>
        </p:txBody>
      </p:sp>
      <p:sp>
        <p:nvSpPr>
          <p:cNvPr id="18437" name="TextBox 15">
            <a:extLst>
              <a:ext uri="{FF2B5EF4-FFF2-40B4-BE49-F238E27FC236}">
                <a16:creationId xmlns:a16="http://schemas.microsoft.com/office/drawing/2014/main" id="{005EC706-A65C-4EC7-86C4-5203DDC734DB}"/>
              </a:ext>
            </a:extLst>
          </p:cNvPr>
          <p:cNvSpPr>
            <a:spLocks noChangeArrowheads="1"/>
          </p:cNvSpPr>
          <p:nvPr/>
        </p:nvSpPr>
        <p:spPr bwMode="auto">
          <a:xfrm>
            <a:off x="6356350" y="3856038"/>
            <a:ext cx="5273675"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0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预显窗口的实现细节，创建一个</a:t>
            </a:r>
            <a:r>
              <a:rPr lang="en-US" altLang="zh-CN" sz="20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setStyle</a:t>
            </a:r>
            <a:r>
              <a:rPr lang="zh-CN" altLang="en-US" sz="20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类，预显窗口的方块样式，再创建一个</a:t>
            </a:r>
            <a:r>
              <a:rPr lang="en-US" altLang="zh-CN" sz="20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Tipanel</a:t>
            </a:r>
            <a:r>
              <a:rPr lang="zh-CN" altLang="en-US" sz="20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类用来显示下一个将要出现方块的形状，每一个方块的样式都是随机出现的。</a:t>
            </a:r>
          </a:p>
        </p:txBody>
      </p:sp>
      <p:sp>
        <p:nvSpPr>
          <p:cNvPr id="18438" name="TextBox 15">
            <a:extLst>
              <a:ext uri="{FF2B5EF4-FFF2-40B4-BE49-F238E27FC236}">
                <a16:creationId xmlns:a16="http://schemas.microsoft.com/office/drawing/2014/main" id="{EDD674BC-3810-41A4-9A43-0BC51EA370DA}"/>
              </a:ext>
            </a:extLst>
          </p:cNvPr>
          <p:cNvSpPr>
            <a:spLocks noChangeArrowheads="1"/>
          </p:cNvSpPr>
          <p:nvPr/>
        </p:nvSpPr>
        <p:spPr bwMode="auto">
          <a:xfrm>
            <a:off x="1468438" y="5405438"/>
            <a:ext cx="362585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调用</a:t>
            </a:r>
            <a:r>
              <a:rPr lang="en-US" altLang="zh-CN"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fanning()</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方法，根据窗口</a:t>
            </a:r>
            <a:endParaRPr lang="en-US" altLang="zh-CN"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的大小，自动调整方格的尺寸。</a:t>
            </a:r>
            <a:endParaRPr lang="en-US" altLang="zh-CN"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8439" name="图片 3">
            <a:extLst>
              <a:ext uri="{FF2B5EF4-FFF2-40B4-BE49-F238E27FC236}">
                <a16:creationId xmlns:a16="http://schemas.microsoft.com/office/drawing/2014/main" id="{E09BF572-0E0F-4D37-A841-0629B769D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1014413"/>
            <a:ext cx="2197100"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5">
            <a:extLst>
              <a:ext uri="{FF2B5EF4-FFF2-40B4-BE49-F238E27FC236}">
                <a16:creationId xmlns:a16="http://schemas.microsoft.com/office/drawing/2014/main" id="{97B3D776-9033-45D1-8E17-13D14B3204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600" y="1030288"/>
            <a:ext cx="2112963" cy="406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2">
            <a:extLst>
              <a:ext uri="{FF2B5EF4-FFF2-40B4-BE49-F238E27FC236}">
                <a16:creationId xmlns:a16="http://schemas.microsoft.com/office/drawing/2014/main" id="{FE35642D-A1C8-4C7E-8FFB-1EE40A312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文本框 7">
            <a:extLst>
              <a:ext uri="{FF2B5EF4-FFF2-40B4-BE49-F238E27FC236}">
                <a16:creationId xmlns:a16="http://schemas.microsoft.com/office/drawing/2014/main" id="{9C8A4B6A-F0BF-4963-A216-5D0F06906B3D}"/>
              </a:ext>
            </a:extLst>
          </p:cNvPr>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700">
                <a:solidFill>
                  <a:srgbClr val="E39A1D"/>
                </a:solidFill>
                <a:latin typeface="Impact" panose="020B0806030902050204" pitchFamily="34" charset="0"/>
                <a:sym typeface="Impact" panose="020B0806030902050204" pitchFamily="34" charset="0"/>
              </a:rPr>
              <a:t>5</a:t>
            </a:r>
            <a:endParaRPr lang="zh-CN" altLang="en-US" sz="28700">
              <a:solidFill>
                <a:srgbClr val="E39A1D"/>
              </a:solidFill>
              <a:latin typeface="Impact" panose="020B0806030902050204" pitchFamily="34" charset="0"/>
              <a:sym typeface="Impact" panose="020B0806030902050204" pitchFamily="34" charset="0"/>
            </a:endParaRPr>
          </a:p>
        </p:txBody>
      </p:sp>
      <p:sp>
        <p:nvSpPr>
          <p:cNvPr id="19460" name="直接连接符 9">
            <a:extLst>
              <a:ext uri="{FF2B5EF4-FFF2-40B4-BE49-F238E27FC236}">
                <a16:creationId xmlns:a16="http://schemas.microsoft.com/office/drawing/2014/main" id="{F66C2E1A-6C7D-467D-A47E-F775D8D62549}"/>
              </a:ext>
            </a:extLst>
          </p:cNvPr>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1" name="矩形 10">
            <a:extLst>
              <a:ext uri="{FF2B5EF4-FFF2-40B4-BE49-F238E27FC236}">
                <a16:creationId xmlns:a16="http://schemas.microsoft.com/office/drawing/2014/main" id="{054DE6DE-6C4B-4933-803A-3ACDCF402D66}"/>
              </a:ext>
            </a:extLst>
          </p:cNvPr>
          <p:cNvSpPr>
            <a:spLocks noChangeArrowheads="1"/>
          </p:cNvSpPr>
          <p:nvPr/>
        </p:nvSpPr>
        <p:spPr bwMode="auto">
          <a:xfrm>
            <a:off x="3597275" y="3048000"/>
            <a:ext cx="3365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方块类</a:t>
            </a:r>
            <a:r>
              <a:rPr lang="en-US" altLang="zh-CN" sz="4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4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盛洋</a:t>
            </a:r>
          </a:p>
        </p:txBody>
      </p:sp>
      <p:sp>
        <p:nvSpPr>
          <p:cNvPr id="7" name="矩形 11">
            <a:extLst>
              <a:ext uri="{FF2B5EF4-FFF2-40B4-BE49-F238E27FC236}">
                <a16:creationId xmlns:a16="http://schemas.microsoft.com/office/drawing/2014/main" id="{7E220D1D-4C4D-4AFF-8100-8DA1DAB51309}"/>
              </a:ext>
            </a:extLst>
          </p:cNvPr>
          <p:cNvSpPr>
            <a:spLocks noChangeArrowheads="1"/>
          </p:cNvSpPr>
          <p:nvPr/>
        </p:nvSpPr>
        <p:spPr bwMode="auto">
          <a:xfrm>
            <a:off x="2130425" y="4029075"/>
            <a:ext cx="7931150" cy="120015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buFont typeface="Arial" panose="020B0604020202020204" pitchFamily="34" charset="0"/>
              <a:buNone/>
              <a:defRPr/>
            </a:pPr>
            <a:r>
              <a:rPr lang="en-US" altLang="zh-CN" sz="2400">
                <a:solidFill>
                  <a:srgbClr val="BDA16D"/>
                </a:solidFill>
                <a:latin typeface="+mn-ea"/>
                <a:ea typeface="+mn-ea"/>
                <a:sym typeface="微软雅黑" panose="020B0503020204020204" pitchFamily="34" charset="-122"/>
              </a:rPr>
              <a:t>    ErsBlock</a:t>
            </a:r>
            <a:r>
              <a:rPr lang="zh-CN" altLang="en-US" sz="2400">
                <a:solidFill>
                  <a:srgbClr val="BDA16D"/>
                </a:solidFill>
                <a:latin typeface="+mn-ea"/>
                <a:ea typeface="+mn-ea"/>
                <a:sym typeface="微软雅黑" panose="020B0503020204020204" pitchFamily="34" charset="-122"/>
              </a:rPr>
              <a:t>类是盛洋负责编写的部分，该类是方块类，它继承自线程类（</a:t>
            </a:r>
            <a:r>
              <a:rPr lang="en-US" altLang="zh-CN" sz="2400">
                <a:solidFill>
                  <a:srgbClr val="BDA16D"/>
                </a:solidFill>
                <a:latin typeface="+mn-ea"/>
                <a:ea typeface="+mn-ea"/>
                <a:sym typeface="微软雅黑" panose="020B0503020204020204" pitchFamily="34" charset="-122"/>
              </a:rPr>
              <a:t>Thread</a:t>
            </a:r>
            <a:r>
              <a:rPr lang="zh-CN" altLang="en-US" sz="2400">
                <a:solidFill>
                  <a:srgbClr val="BDA16D"/>
                </a:solidFill>
                <a:latin typeface="+mn-ea"/>
                <a:ea typeface="+mn-ea"/>
                <a:sym typeface="微软雅黑" panose="020B0503020204020204" pitchFamily="34" charset="-122"/>
              </a:rPr>
              <a:t>） 由</a:t>
            </a:r>
            <a:r>
              <a:rPr lang="en-US" altLang="zh-CN" sz="2400">
                <a:solidFill>
                  <a:srgbClr val="BDA16D"/>
                </a:solidFill>
                <a:latin typeface="+mn-ea"/>
                <a:ea typeface="+mn-ea"/>
                <a:sym typeface="微软雅黑" panose="020B0503020204020204" pitchFamily="34" charset="-122"/>
              </a:rPr>
              <a:t>4 × 4</a:t>
            </a:r>
            <a:r>
              <a:rPr lang="zh-CN" altLang="en-US" sz="2400">
                <a:solidFill>
                  <a:srgbClr val="BDA16D"/>
                </a:solidFill>
                <a:latin typeface="+mn-ea"/>
                <a:ea typeface="+mn-ea"/>
                <a:sym typeface="微软雅黑" panose="020B0503020204020204" pitchFamily="34" charset="-122"/>
              </a:rPr>
              <a:t>个方格（</a:t>
            </a:r>
            <a:r>
              <a:rPr lang="en-US" altLang="zh-CN" sz="2400">
                <a:solidFill>
                  <a:srgbClr val="BDA16D"/>
                </a:solidFill>
                <a:latin typeface="+mn-ea"/>
                <a:ea typeface="+mn-ea"/>
                <a:sym typeface="微软雅黑" panose="020B0503020204020204" pitchFamily="34" charset="-122"/>
              </a:rPr>
              <a:t>ErsBox</a:t>
            </a:r>
            <a:r>
              <a:rPr lang="zh-CN" altLang="en-US" sz="2400">
                <a:solidFill>
                  <a:srgbClr val="BDA16D"/>
                </a:solidFill>
                <a:latin typeface="+mn-ea"/>
                <a:ea typeface="+mn-ea"/>
                <a:sym typeface="微软雅黑" panose="020B0503020204020204" pitchFamily="34" charset="-122"/>
              </a:rPr>
              <a:t>）构成一个方块， 控制块的移动和变形等。</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
            <a:extLst>
              <a:ext uri="{FF2B5EF4-FFF2-40B4-BE49-F238E27FC236}">
                <a16:creationId xmlns:a16="http://schemas.microsoft.com/office/drawing/2014/main" id="{BE569EE2-14B5-4302-9B11-870466F38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MH_Others_1">
            <a:extLst>
              <a:ext uri="{FF2B5EF4-FFF2-40B4-BE49-F238E27FC236}">
                <a16:creationId xmlns:a16="http://schemas.microsoft.com/office/drawing/2014/main" id="{972794D5-EC79-4C9E-B2B6-74092E8A5436}"/>
              </a:ext>
            </a:extLst>
          </p:cNvPr>
          <p:cNvSpPr>
            <a:spLocks noChangeShapeType="1"/>
          </p:cNvSpPr>
          <p:nvPr/>
        </p:nvSpPr>
        <p:spPr bwMode="auto">
          <a:xfrm>
            <a:off x="6102350" y="49213"/>
            <a:ext cx="28575" cy="6627812"/>
          </a:xfrm>
          <a:prstGeom prst="line">
            <a:avLst/>
          </a:prstGeom>
          <a:noFill/>
          <a:ln w="25400">
            <a:solidFill>
              <a:srgbClr val="EEDCA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 name="MH_Others_2">
            <a:extLst>
              <a:ext uri="{FF2B5EF4-FFF2-40B4-BE49-F238E27FC236}">
                <a16:creationId xmlns:a16="http://schemas.microsoft.com/office/drawing/2014/main" id="{11B4ADFE-06CF-465D-B943-134C65EE82C8}"/>
              </a:ext>
            </a:extLst>
          </p:cNvPr>
          <p:cNvSpPr>
            <a:spLocks noChangeArrowheads="1"/>
          </p:cNvSpPr>
          <p:nvPr/>
        </p:nvSpPr>
        <p:spPr bwMode="auto">
          <a:xfrm>
            <a:off x="6011863" y="6573838"/>
            <a:ext cx="241300" cy="207962"/>
          </a:xfrm>
          <a:prstGeom prst="triangle">
            <a:avLst>
              <a:gd name="adj" fmla="val 50000"/>
            </a:avLst>
          </a:prstGeom>
          <a:solidFill>
            <a:srgbClr val="BBD6EE"/>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3077" name="MH_Number_1">
            <a:extLst>
              <a:ext uri="{FF2B5EF4-FFF2-40B4-BE49-F238E27FC236}">
                <a16:creationId xmlns:a16="http://schemas.microsoft.com/office/drawing/2014/main" id="{9A836E6C-06E3-4361-B8CB-9A48CC818B21}"/>
              </a:ext>
            </a:extLst>
          </p:cNvPr>
          <p:cNvSpPr>
            <a:spLocks noChangeArrowheads="1"/>
          </p:cNvSpPr>
          <p:nvPr/>
        </p:nvSpPr>
        <p:spPr bwMode="auto">
          <a:xfrm>
            <a:off x="6135688" y="1050925"/>
            <a:ext cx="693737" cy="606425"/>
          </a:xfrm>
          <a:prstGeom prst="homePlate">
            <a:avLst>
              <a:gd name="adj" fmla="val 28557"/>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294166"/>
                </a:solidFill>
                <a:ea typeface="Microsoft YaHei UI" panose="020B0503020204020204" pitchFamily="34" charset="-122"/>
                <a:sym typeface="Times New Roman" panose="02020603050405020304" pitchFamily="18" charset="0"/>
              </a:rPr>
              <a:t>01</a:t>
            </a:r>
            <a:endParaRPr lang="zh-CN" altLang="en-US" sz="2800" b="1">
              <a:solidFill>
                <a:srgbClr val="294166"/>
              </a:solidFill>
              <a:ea typeface="Microsoft YaHei UI" panose="020B0503020204020204" pitchFamily="34" charset="-122"/>
              <a:sym typeface="Times New Roman" panose="02020603050405020304" pitchFamily="18" charset="0"/>
            </a:endParaRPr>
          </a:p>
        </p:txBody>
      </p:sp>
      <p:sp>
        <p:nvSpPr>
          <p:cNvPr id="3078" name="MH_Number_2">
            <a:extLst>
              <a:ext uri="{FF2B5EF4-FFF2-40B4-BE49-F238E27FC236}">
                <a16:creationId xmlns:a16="http://schemas.microsoft.com/office/drawing/2014/main" id="{9C2C6745-C0EB-418E-AE82-412A7665A0B9}"/>
              </a:ext>
            </a:extLst>
          </p:cNvPr>
          <p:cNvSpPr>
            <a:spLocks noChangeArrowheads="1"/>
          </p:cNvSpPr>
          <p:nvPr/>
        </p:nvSpPr>
        <p:spPr bwMode="auto">
          <a:xfrm flipH="1">
            <a:off x="5391150" y="1851361"/>
            <a:ext cx="693738" cy="606425"/>
          </a:xfrm>
          <a:prstGeom prst="homePlate">
            <a:avLst>
              <a:gd name="adj" fmla="val 28557"/>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294166"/>
                </a:solidFill>
                <a:ea typeface="Microsoft YaHei UI" panose="020B0503020204020204" pitchFamily="34" charset="-122"/>
                <a:sym typeface="Times New Roman" panose="02020603050405020304" pitchFamily="18" charset="0"/>
              </a:rPr>
              <a:t>02</a:t>
            </a:r>
            <a:endParaRPr lang="zh-CN" altLang="en-US" sz="2800" b="1">
              <a:solidFill>
                <a:srgbClr val="294166"/>
              </a:solidFill>
              <a:ea typeface="Microsoft YaHei UI" panose="020B0503020204020204" pitchFamily="34" charset="-122"/>
              <a:sym typeface="Times New Roman" panose="02020603050405020304" pitchFamily="18" charset="0"/>
            </a:endParaRPr>
          </a:p>
        </p:txBody>
      </p:sp>
      <p:sp>
        <p:nvSpPr>
          <p:cNvPr id="3079" name="MH_Others_3">
            <a:extLst>
              <a:ext uri="{FF2B5EF4-FFF2-40B4-BE49-F238E27FC236}">
                <a16:creationId xmlns:a16="http://schemas.microsoft.com/office/drawing/2014/main" id="{3E700671-0CC0-4606-9D44-4D480D1D7191}"/>
              </a:ext>
            </a:extLst>
          </p:cNvPr>
          <p:cNvSpPr>
            <a:spLocks noChangeArrowheads="1"/>
          </p:cNvSpPr>
          <p:nvPr/>
        </p:nvSpPr>
        <p:spPr bwMode="auto">
          <a:xfrm flipH="1">
            <a:off x="4092575" y="85725"/>
            <a:ext cx="2019300" cy="849313"/>
          </a:xfrm>
          <a:prstGeom prst="homePlate">
            <a:avLst>
              <a:gd name="adj" fmla="val 59351"/>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294166"/>
                </a:solidFill>
                <a:latin typeface="微软雅黑" panose="020B0503020204020204" pitchFamily="34" charset="-122"/>
                <a:ea typeface="微软雅黑" panose="020B0503020204020204" pitchFamily="34" charset="-122"/>
                <a:sym typeface="微软雅黑" panose="020B0503020204020204" pitchFamily="34" charset="-122"/>
              </a:rPr>
              <a:t>目 录</a:t>
            </a:r>
            <a:endParaRPr lang="zh-CN" altLang="en-US"/>
          </a:p>
        </p:txBody>
      </p:sp>
      <p:sp>
        <p:nvSpPr>
          <p:cNvPr id="3080" name="MH_Number_1">
            <a:extLst>
              <a:ext uri="{FF2B5EF4-FFF2-40B4-BE49-F238E27FC236}">
                <a16:creationId xmlns:a16="http://schemas.microsoft.com/office/drawing/2014/main" id="{2B76EBDC-D4EB-4AB8-BDE3-D0EC7BC08C21}"/>
              </a:ext>
            </a:extLst>
          </p:cNvPr>
          <p:cNvSpPr>
            <a:spLocks noChangeArrowheads="1"/>
          </p:cNvSpPr>
          <p:nvPr/>
        </p:nvSpPr>
        <p:spPr bwMode="auto">
          <a:xfrm>
            <a:off x="6135688" y="2643859"/>
            <a:ext cx="693737" cy="606425"/>
          </a:xfrm>
          <a:prstGeom prst="homePlate">
            <a:avLst>
              <a:gd name="adj" fmla="val 28557"/>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294166"/>
                </a:solidFill>
                <a:ea typeface="Microsoft YaHei UI" panose="020B0503020204020204" pitchFamily="34" charset="-122"/>
                <a:sym typeface="Times New Roman" panose="02020603050405020304" pitchFamily="18" charset="0"/>
              </a:rPr>
              <a:t>03</a:t>
            </a:r>
            <a:endParaRPr lang="zh-CN" altLang="en-US" sz="2800" b="1">
              <a:solidFill>
                <a:srgbClr val="294166"/>
              </a:solidFill>
              <a:ea typeface="Microsoft YaHei UI" panose="020B0503020204020204" pitchFamily="34" charset="-122"/>
              <a:sym typeface="Times New Roman" panose="02020603050405020304" pitchFamily="18" charset="0"/>
            </a:endParaRPr>
          </a:p>
        </p:txBody>
      </p:sp>
      <p:sp>
        <p:nvSpPr>
          <p:cNvPr id="3081" name="MH_Number_2">
            <a:extLst>
              <a:ext uri="{FF2B5EF4-FFF2-40B4-BE49-F238E27FC236}">
                <a16:creationId xmlns:a16="http://schemas.microsoft.com/office/drawing/2014/main" id="{CDE93B2D-8736-4E97-9044-97FC6C938E77}"/>
              </a:ext>
            </a:extLst>
          </p:cNvPr>
          <p:cNvSpPr>
            <a:spLocks noChangeArrowheads="1"/>
          </p:cNvSpPr>
          <p:nvPr/>
        </p:nvSpPr>
        <p:spPr bwMode="auto">
          <a:xfrm flipH="1">
            <a:off x="5407024" y="3462258"/>
            <a:ext cx="695325" cy="606425"/>
          </a:xfrm>
          <a:prstGeom prst="homePlate">
            <a:avLst>
              <a:gd name="adj" fmla="val 28622"/>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294166"/>
                </a:solidFill>
                <a:ea typeface="Microsoft YaHei UI" panose="020B0503020204020204" pitchFamily="34" charset="-122"/>
                <a:sym typeface="Times New Roman" panose="02020603050405020304" pitchFamily="18" charset="0"/>
              </a:rPr>
              <a:t>04</a:t>
            </a:r>
            <a:endParaRPr lang="zh-CN" altLang="en-US" sz="2800" b="1">
              <a:solidFill>
                <a:srgbClr val="294166"/>
              </a:solidFill>
              <a:ea typeface="Microsoft YaHei UI" panose="020B0503020204020204" pitchFamily="34" charset="-122"/>
              <a:sym typeface="Times New Roman" panose="02020603050405020304" pitchFamily="18" charset="0"/>
            </a:endParaRPr>
          </a:p>
        </p:txBody>
      </p:sp>
      <p:sp>
        <p:nvSpPr>
          <p:cNvPr id="3082" name="MH_Number_1">
            <a:extLst>
              <a:ext uri="{FF2B5EF4-FFF2-40B4-BE49-F238E27FC236}">
                <a16:creationId xmlns:a16="http://schemas.microsoft.com/office/drawing/2014/main" id="{862FD491-76CB-4162-94A6-75B421C78BF9}"/>
              </a:ext>
            </a:extLst>
          </p:cNvPr>
          <p:cNvSpPr>
            <a:spLocks noChangeArrowheads="1"/>
          </p:cNvSpPr>
          <p:nvPr/>
        </p:nvSpPr>
        <p:spPr bwMode="auto">
          <a:xfrm>
            <a:off x="6146800" y="4297274"/>
            <a:ext cx="693738" cy="606425"/>
          </a:xfrm>
          <a:prstGeom prst="homePlate">
            <a:avLst>
              <a:gd name="adj" fmla="val 28557"/>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294166"/>
                </a:solidFill>
                <a:ea typeface="Microsoft YaHei UI" panose="020B0503020204020204" pitchFamily="34" charset="-122"/>
                <a:sym typeface="Times New Roman" panose="02020603050405020304" pitchFamily="18" charset="0"/>
              </a:rPr>
              <a:t>05</a:t>
            </a:r>
            <a:endParaRPr lang="zh-CN" altLang="en-US" sz="2800" b="1">
              <a:solidFill>
                <a:srgbClr val="294166"/>
              </a:solidFill>
              <a:ea typeface="Microsoft YaHei UI" panose="020B0503020204020204" pitchFamily="34" charset="-122"/>
              <a:sym typeface="Times New Roman" panose="02020603050405020304" pitchFamily="18" charset="0"/>
            </a:endParaRPr>
          </a:p>
        </p:txBody>
      </p:sp>
      <p:sp>
        <p:nvSpPr>
          <p:cNvPr id="3083" name="MH_Number_2">
            <a:extLst>
              <a:ext uri="{FF2B5EF4-FFF2-40B4-BE49-F238E27FC236}">
                <a16:creationId xmlns:a16="http://schemas.microsoft.com/office/drawing/2014/main" id="{9B780923-D903-4D5F-8BC4-728DAB256C19}"/>
              </a:ext>
            </a:extLst>
          </p:cNvPr>
          <p:cNvSpPr>
            <a:spLocks noChangeArrowheads="1"/>
          </p:cNvSpPr>
          <p:nvPr/>
        </p:nvSpPr>
        <p:spPr bwMode="auto">
          <a:xfrm flipH="1">
            <a:off x="5400675" y="5001578"/>
            <a:ext cx="695325" cy="606425"/>
          </a:xfrm>
          <a:prstGeom prst="homePlate">
            <a:avLst>
              <a:gd name="adj" fmla="val 28622"/>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294166"/>
                </a:solidFill>
                <a:ea typeface="Microsoft YaHei UI" panose="020B0503020204020204" pitchFamily="34" charset="-122"/>
                <a:sym typeface="Times New Roman" panose="02020603050405020304" pitchFamily="18" charset="0"/>
              </a:rPr>
              <a:t>06</a:t>
            </a:r>
            <a:endParaRPr lang="zh-CN" altLang="en-US" sz="2800" b="1">
              <a:solidFill>
                <a:srgbClr val="294166"/>
              </a:solidFill>
              <a:ea typeface="Microsoft YaHei UI" panose="020B0503020204020204" pitchFamily="34" charset="-122"/>
              <a:sym typeface="Times New Roman" panose="02020603050405020304" pitchFamily="18" charset="0"/>
            </a:endParaRPr>
          </a:p>
        </p:txBody>
      </p:sp>
      <p:sp>
        <p:nvSpPr>
          <p:cNvPr id="3084" name="MH_Entry_1">
            <a:extLst>
              <a:ext uri="{FF2B5EF4-FFF2-40B4-BE49-F238E27FC236}">
                <a16:creationId xmlns:a16="http://schemas.microsoft.com/office/drawing/2014/main" id="{2E5A2F5E-C3CC-4E2E-9AA8-1F38530BB74E}"/>
              </a:ext>
            </a:extLst>
          </p:cNvPr>
          <p:cNvSpPr>
            <a:spLocks noChangeArrowheads="1"/>
          </p:cNvSpPr>
          <p:nvPr/>
        </p:nvSpPr>
        <p:spPr bwMode="auto">
          <a:xfrm>
            <a:off x="3398838" y="1874900"/>
            <a:ext cx="20558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E39A1D"/>
                </a:solidFill>
                <a:latin typeface="微软雅黑" panose="020B0503020204020204" pitchFamily="34" charset="-122"/>
                <a:ea typeface="微软雅黑" panose="020B0503020204020204" pitchFamily="34" charset="-122"/>
              </a:rPr>
              <a:t>项目总体概要</a:t>
            </a:r>
            <a:endParaRPr lang="zh-CN" altLang="en-US"/>
          </a:p>
        </p:txBody>
      </p:sp>
      <p:sp>
        <p:nvSpPr>
          <p:cNvPr id="3085" name="MH_Entry_1">
            <a:extLst>
              <a:ext uri="{FF2B5EF4-FFF2-40B4-BE49-F238E27FC236}">
                <a16:creationId xmlns:a16="http://schemas.microsoft.com/office/drawing/2014/main" id="{970CE764-437A-427B-9693-026A4682FE40}"/>
              </a:ext>
            </a:extLst>
          </p:cNvPr>
          <p:cNvSpPr>
            <a:spLocks noChangeArrowheads="1"/>
          </p:cNvSpPr>
          <p:nvPr/>
        </p:nvSpPr>
        <p:spPr bwMode="auto">
          <a:xfrm>
            <a:off x="6778625" y="2494982"/>
            <a:ext cx="4176713"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游戏主类</a:t>
            </a:r>
            <a:r>
              <a:rPr lang="en-US" altLang="zh-CN"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程诗沁 </a:t>
            </a:r>
            <a:endParaRPr lang="en-US" altLang="zh-CN"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en-US" altLang="zh-CN"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RussiaBlocksGame</a:t>
            </a:r>
            <a:endParaRPr lang="en-US" altLang="zh-CN" sz="14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6" name="矩形 55">
            <a:extLst>
              <a:ext uri="{FF2B5EF4-FFF2-40B4-BE49-F238E27FC236}">
                <a16:creationId xmlns:a16="http://schemas.microsoft.com/office/drawing/2014/main" id="{47246466-8755-46CD-9A94-690CA1FF406D}"/>
              </a:ext>
            </a:extLst>
          </p:cNvPr>
          <p:cNvSpPr>
            <a:spLocks noChangeArrowheads="1"/>
          </p:cNvSpPr>
          <p:nvPr/>
        </p:nvSpPr>
        <p:spPr bwMode="auto">
          <a:xfrm>
            <a:off x="6838950" y="1166813"/>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项目需求分析简介</a:t>
            </a:r>
            <a:endParaRPr lang="en-US" altLang="zh-CN" sz="140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7" name="矩形 56">
            <a:extLst>
              <a:ext uri="{FF2B5EF4-FFF2-40B4-BE49-F238E27FC236}">
                <a16:creationId xmlns:a16="http://schemas.microsoft.com/office/drawing/2014/main" id="{AD796DD4-6029-4626-AE43-E82B828B3FED}"/>
              </a:ext>
            </a:extLst>
          </p:cNvPr>
          <p:cNvSpPr>
            <a:spLocks noChangeArrowheads="1"/>
          </p:cNvSpPr>
          <p:nvPr/>
        </p:nvSpPr>
        <p:spPr bwMode="auto">
          <a:xfrm>
            <a:off x="1994402" y="3597187"/>
            <a:ext cx="33528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控制面板类</a:t>
            </a:r>
            <a:r>
              <a:rPr lang="en-US" altLang="zh-CN"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方文建</a:t>
            </a:r>
            <a:endParaRPr lang="en-US" altLang="zh-CN"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eaLnBrk="1" hangingPunct="1"/>
            <a:r>
              <a:rPr lang="en-US" altLang="zh-CN"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ControlPanel</a:t>
            </a:r>
          </a:p>
          <a:p>
            <a:pPr algn="ctr" eaLnBrk="1" hangingPunct="1"/>
            <a:endParaRPr lang="zh-CN" altLang="en-US"/>
          </a:p>
        </p:txBody>
      </p:sp>
      <p:sp>
        <p:nvSpPr>
          <p:cNvPr id="3088" name="矩形 57">
            <a:extLst>
              <a:ext uri="{FF2B5EF4-FFF2-40B4-BE49-F238E27FC236}">
                <a16:creationId xmlns:a16="http://schemas.microsoft.com/office/drawing/2014/main" id="{47858A35-A761-401A-93A2-E11AC537980A}"/>
              </a:ext>
            </a:extLst>
          </p:cNvPr>
          <p:cNvSpPr>
            <a:spLocks noChangeArrowheads="1"/>
          </p:cNvSpPr>
          <p:nvPr/>
        </p:nvSpPr>
        <p:spPr bwMode="auto">
          <a:xfrm>
            <a:off x="6838950" y="4222796"/>
            <a:ext cx="2601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方块类</a:t>
            </a:r>
            <a:r>
              <a:rPr lang="en-US" altLang="zh-CN"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盛洋</a:t>
            </a:r>
            <a:endParaRPr lang="en-US" altLang="zh-CN"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en-US" altLang="zh-CN"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ErsBlock</a:t>
            </a:r>
            <a:endParaRPr lang="zh-CN" altLang="en-US"/>
          </a:p>
        </p:txBody>
      </p:sp>
      <p:sp>
        <p:nvSpPr>
          <p:cNvPr id="3089" name="矩形 58">
            <a:extLst>
              <a:ext uri="{FF2B5EF4-FFF2-40B4-BE49-F238E27FC236}">
                <a16:creationId xmlns:a16="http://schemas.microsoft.com/office/drawing/2014/main" id="{4C9EC336-56DA-42C3-BF16-414B865B2C8F}"/>
              </a:ext>
            </a:extLst>
          </p:cNvPr>
          <p:cNvSpPr>
            <a:spLocks noChangeArrowheads="1"/>
          </p:cNvSpPr>
          <p:nvPr/>
        </p:nvSpPr>
        <p:spPr bwMode="auto">
          <a:xfrm>
            <a:off x="2804318" y="4950777"/>
            <a:ext cx="2551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画布类</a:t>
            </a:r>
            <a:r>
              <a:rPr lang="en-US" altLang="zh-CN"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张凯健</a:t>
            </a:r>
            <a:endParaRPr lang="en-US" altLang="zh-CN"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eaLnBrk="1" hangingPunct="1"/>
            <a:r>
              <a:rPr lang="en-US" altLang="zh-CN"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GameCanvas</a:t>
            </a:r>
            <a:endParaRPr lang="zh-CN" altLang="en-US"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90" name="MH_Number_1">
            <a:extLst>
              <a:ext uri="{FF2B5EF4-FFF2-40B4-BE49-F238E27FC236}">
                <a16:creationId xmlns:a16="http://schemas.microsoft.com/office/drawing/2014/main" id="{7F469A70-07E4-4D7E-8E6D-A92976014617}"/>
              </a:ext>
            </a:extLst>
          </p:cNvPr>
          <p:cNvSpPr>
            <a:spLocks noChangeArrowheads="1"/>
          </p:cNvSpPr>
          <p:nvPr/>
        </p:nvSpPr>
        <p:spPr bwMode="auto">
          <a:xfrm>
            <a:off x="6130926" y="5736431"/>
            <a:ext cx="693737" cy="606425"/>
          </a:xfrm>
          <a:prstGeom prst="homePlate">
            <a:avLst>
              <a:gd name="adj" fmla="val 28557"/>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294166"/>
                </a:solidFill>
                <a:ea typeface="Microsoft YaHei UI" panose="020B0503020204020204" pitchFamily="34" charset="-122"/>
                <a:sym typeface="Times New Roman" panose="02020603050405020304" pitchFamily="18" charset="0"/>
              </a:rPr>
              <a:t>07</a:t>
            </a:r>
            <a:endParaRPr lang="zh-CN" altLang="en-US" sz="2800" b="1">
              <a:solidFill>
                <a:srgbClr val="294166"/>
              </a:solidFill>
              <a:ea typeface="Microsoft YaHei UI" panose="020B0503020204020204" pitchFamily="34" charset="-122"/>
              <a:sym typeface="Times New Roman" panose="02020603050405020304" pitchFamily="18" charset="0"/>
            </a:endParaRPr>
          </a:p>
        </p:txBody>
      </p:sp>
      <p:sp>
        <p:nvSpPr>
          <p:cNvPr id="3091" name="矩形 57">
            <a:extLst>
              <a:ext uri="{FF2B5EF4-FFF2-40B4-BE49-F238E27FC236}">
                <a16:creationId xmlns:a16="http://schemas.microsoft.com/office/drawing/2014/main" id="{D3443997-47CB-424D-AB38-1C6C564517D7}"/>
              </a:ext>
            </a:extLst>
          </p:cNvPr>
          <p:cNvSpPr>
            <a:spLocks noChangeArrowheads="1"/>
          </p:cNvSpPr>
          <p:nvPr/>
        </p:nvSpPr>
        <p:spPr bwMode="auto">
          <a:xfrm>
            <a:off x="6824663" y="5634831"/>
            <a:ext cx="3454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方格类与背景音乐类</a:t>
            </a:r>
            <a:r>
              <a:rPr lang="en-US" altLang="zh-CN"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孙逊</a:t>
            </a:r>
            <a:endParaRPr lang="en-US" altLang="zh-CN"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en-US" altLang="zh-CN" sz="2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ErsBlock</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1">
            <a:extLst>
              <a:ext uri="{FF2B5EF4-FFF2-40B4-BE49-F238E27FC236}">
                <a16:creationId xmlns:a16="http://schemas.microsoft.com/office/drawing/2014/main" id="{FF725705-70C9-40F0-9A11-643F8A281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任意多边形 1">
            <a:extLst>
              <a:ext uri="{FF2B5EF4-FFF2-40B4-BE49-F238E27FC236}">
                <a16:creationId xmlns:a16="http://schemas.microsoft.com/office/drawing/2014/main" id="{02FF07A3-13E3-444A-BB63-AD6590711B64}"/>
              </a:ext>
            </a:extLst>
          </p:cNvPr>
          <p:cNvSpPr>
            <a:spLocks noChangeArrowheads="1"/>
          </p:cNvSpPr>
          <p:nvPr/>
        </p:nvSpPr>
        <p:spPr bwMode="auto">
          <a:xfrm rot="9257144">
            <a:off x="5945188" y="4556125"/>
            <a:ext cx="1797050" cy="509588"/>
          </a:xfrm>
          <a:custGeom>
            <a:avLst/>
            <a:gdLst>
              <a:gd name="T0" fmla="*/ 0 w 2085975"/>
              <a:gd name="T1" fmla="*/ 0 h 590550"/>
              <a:gd name="T2" fmla="*/ 1797050 w 2085975"/>
              <a:gd name="T3" fmla="*/ 0 h 590550"/>
              <a:gd name="T4" fmla="*/ 898525 w 2085975"/>
              <a:gd name="T5" fmla="*/ 509588 h 590550"/>
              <a:gd name="T6" fmla="*/ 0 w 2085975"/>
              <a:gd name="T7" fmla="*/ 0 h 590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5975" h="590550">
                <a:moveTo>
                  <a:pt x="0" y="0"/>
                </a:moveTo>
                <a:lnTo>
                  <a:pt x="2085975" y="0"/>
                </a:lnTo>
                <a:lnTo>
                  <a:pt x="1042988" y="590550"/>
                </a:lnTo>
                <a:lnTo>
                  <a:pt x="0" y="0"/>
                </a:lnTo>
                <a:close/>
              </a:path>
            </a:pathLst>
          </a:custGeom>
          <a:solidFill>
            <a:srgbClr val="BDA16D"/>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20484" name="任意多边形 2">
            <a:extLst>
              <a:ext uri="{FF2B5EF4-FFF2-40B4-BE49-F238E27FC236}">
                <a16:creationId xmlns:a16="http://schemas.microsoft.com/office/drawing/2014/main" id="{CAC19AF8-CA64-4C8F-BAD8-2E7E3A230693}"/>
              </a:ext>
            </a:extLst>
          </p:cNvPr>
          <p:cNvSpPr>
            <a:spLocks noChangeArrowheads="1"/>
          </p:cNvSpPr>
          <p:nvPr/>
        </p:nvSpPr>
        <p:spPr bwMode="auto">
          <a:xfrm rot="-9257142">
            <a:off x="4549775" y="4556125"/>
            <a:ext cx="1797050" cy="509588"/>
          </a:xfrm>
          <a:custGeom>
            <a:avLst/>
            <a:gdLst>
              <a:gd name="T0" fmla="*/ 0 w 2085975"/>
              <a:gd name="T1" fmla="*/ 0 h 590550"/>
              <a:gd name="T2" fmla="*/ 1797050 w 2085975"/>
              <a:gd name="T3" fmla="*/ 0 h 590550"/>
              <a:gd name="T4" fmla="*/ 898525 w 2085975"/>
              <a:gd name="T5" fmla="*/ 509588 h 590550"/>
              <a:gd name="T6" fmla="*/ 0 w 2085975"/>
              <a:gd name="T7" fmla="*/ 0 h 590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5975" h="590550">
                <a:moveTo>
                  <a:pt x="0" y="0"/>
                </a:moveTo>
                <a:lnTo>
                  <a:pt x="2085975" y="0"/>
                </a:lnTo>
                <a:lnTo>
                  <a:pt x="1042988" y="590550"/>
                </a:lnTo>
                <a:lnTo>
                  <a:pt x="0" y="0"/>
                </a:lnTo>
                <a:close/>
              </a:path>
            </a:pathLst>
          </a:custGeom>
          <a:solidFill>
            <a:srgbClr val="BDA16D"/>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20485" name="任意多边形 3">
            <a:extLst>
              <a:ext uri="{FF2B5EF4-FFF2-40B4-BE49-F238E27FC236}">
                <a16:creationId xmlns:a16="http://schemas.microsoft.com/office/drawing/2014/main" id="{3757D54F-1642-43AF-B86A-073AB677C5BC}"/>
              </a:ext>
            </a:extLst>
          </p:cNvPr>
          <p:cNvSpPr>
            <a:spLocks noChangeArrowheads="1"/>
          </p:cNvSpPr>
          <p:nvPr/>
        </p:nvSpPr>
        <p:spPr bwMode="auto">
          <a:xfrm rot="-6171429">
            <a:off x="3679825" y="3465513"/>
            <a:ext cx="1797050" cy="508000"/>
          </a:xfrm>
          <a:custGeom>
            <a:avLst/>
            <a:gdLst>
              <a:gd name="T0" fmla="*/ 0 w 2085975"/>
              <a:gd name="T1" fmla="*/ 0 h 590550"/>
              <a:gd name="T2" fmla="*/ 1797050 w 2085975"/>
              <a:gd name="T3" fmla="*/ 0 h 590550"/>
              <a:gd name="T4" fmla="*/ 898525 w 2085975"/>
              <a:gd name="T5" fmla="*/ 508000 h 590550"/>
              <a:gd name="T6" fmla="*/ 0 w 2085975"/>
              <a:gd name="T7" fmla="*/ 0 h 590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5975" h="590550">
                <a:moveTo>
                  <a:pt x="0" y="0"/>
                </a:moveTo>
                <a:lnTo>
                  <a:pt x="2085975" y="0"/>
                </a:lnTo>
                <a:lnTo>
                  <a:pt x="1042988" y="590550"/>
                </a:lnTo>
                <a:lnTo>
                  <a:pt x="0" y="0"/>
                </a:lnTo>
                <a:close/>
              </a:path>
            </a:pathLst>
          </a:cu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20486" name="任意多边形 4">
            <a:extLst>
              <a:ext uri="{FF2B5EF4-FFF2-40B4-BE49-F238E27FC236}">
                <a16:creationId xmlns:a16="http://schemas.microsoft.com/office/drawing/2014/main" id="{981635DF-45A2-4701-8307-5DF777D7D327}"/>
              </a:ext>
            </a:extLst>
          </p:cNvPr>
          <p:cNvSpPr>
            <a:spLocks noChangeArrowheads="1"/>
          </p:cNvSpPr>
          <p:nvPr/>
        </p:nvSpPr>
        <p:spPr bwMode="auto">
          <a:xfrm rot="-3085714">
            <a:off x="3990181" y="2104232"/>
            <a:ext cx="1795463" cy="508000"/>
          </a:xfrm>
          <a:custGeom>
            <a:avLst/>
            <a:gdLst>
              <a:gd name="T0" fmla="*/ 0 w 2085975"/>
              <a:gd name="T1" fmla="*/ 0 h 590550"/>
              <a:gd name="T2" fmla="*/ 1795463 w 2085975"/>
              <a:gd name="T3" fmla="*/ 0 h 590550"/>
              <a:gd name="T4" fmla="*/ 897732 w 2085975"/>
              <a:gd name="T5" fmla="*/ 508000 h 590550"/>
              <a:gd name="T6" fmla="*/ 0 w 2085975"/>
              <a:gd name="T7" fmla="*/ 0 h 590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5975" h="590550">
                <a:moveTo>
                  <a:pt x="0" y="0"/>
                </a:moveTo>
                <a:lnTo>
                  <a:pt x="2085975" y="0"/>
                </a:lnTo>
                <a:lnTo>
                  <a:pt x="1042988" y="590550"/>
                </a:lnTo>
                <a:lnTo>
                  <a:pt x="0" y="0"/>
                </a:lnTo>
                <a:close/>
              </a:path>
            </a:pathLst>
          </a:custGeom>
          <a:solidFill>
            <a:srgbClr val="BDA16D"/>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20487" name="任意多边形 5">
            <a:extLst>
              <a:ext uri="{FF2B5EF4-FFF2-40B4-BE49-F238E27FC236}">
                <a16:creationId xmlns:a16="http://schemas.microsoft.com/office/drawing/2014/main" id="{4A5A0748-8D15-4DFD-95BD-8A688C16BFA0}"/>
              </a:ext>
            </a:extLst>
          </p:cNvPr>
          <p:cNvSpPr>
            <a:spLocks noChangeArrowheads="1"/>
          </p:cNvSpPr>
          <p:nvPr/>
        </p:nvSpPr>
        <p:spPr bwMode="auto">
          <a:xfrm>
            <a:off x="5248275" y="1500188"/>
            <a:ext cx="1795463" cy="508000"/>
          </a:xfrm>
          <a:custGeom>
            <a:avLst/>
            <a:gdLst>
              <a:gd name="T0" fmla="*/ 0 w 2085975"/>
              <a:gd name="T1" fmla="*/ 0 h 590550"/>
              <a:gd name="T2" fmla="*/ 1795463 w 2085975"/>
              <a:gd name="T3" fmla="*/ 0 h 590550"/>
              <a:gd name="T4" fmla="*/ 897732 w 2085975"/>
              <a:gd name="T5" fmla="*/ 508000 h 590550"/>
              <a:gd name="T6" fmla="*/ 0 w 2085975"/>
              <a:gd name="T7" fmla="*/ 0 h 590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5975" h="590550">
                <a:moveTo>
                  <a:pt x="0" y="0"/>
                </a:moveTo>
                <a:lnTo>
                  <a:pt x="2085975" y="0"/>
                </a:lnTo>
                <a:lnTo>
                  <a:pt x="1042988" y="590550"/>
                </a:lnTo>
                <a:lnTo>
                  <a:pt x="0" y="0"/>
                </a:lnTo>
                <a:close/>
              </a:path>
            </a:pathLst>
          </a:cu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20488" name="任意多边形 6">
            <a:extLst>
              <a:ext uri="{FF2B5EF4-FFF2-40B4-BE49-F238E27FC236}">
                <a16:creationId xmlns:a16="http://schemas.microsoft.com/office/drawing/2014/main" id="{E2E146F3-A9D5-4204-8B11-024A8BC80E8C}"/>
              </a:ext>
            </a:extLst>
          </p:cNvPr>
          <p:cNvSpPr>
            <a:spLocks noChangeArrowheads="1"/>
          </p:cNvSpPr>
          <p:nvPr/>
        </p:nvSpPr>
        <p:spPr bwMode="auto">
          <a:xfrm rot="3085714">
            <a:off x="6505575" y="2103438"/>
            <a:ext cx="1795463" cy="509587"/>
          </a:xfrm>
          <a:custGeom>
            <a:avLst/>
            <a:gdLst>
              <a:gd name="T0" fmla="*/ 0 w 2085975"/>
              <a:gd name="T1" fmla="*/ 0 h 590550"/>
              <a:gd name="T2" fmla="*/ 1795463 w 2085975"/>
              <a:gd name="T3" fmla="*/ 0 h 590550"/>
              <a:gd name="T4" fmla="*/ 897732 w 2085975"/>
              <a:gd name="T5" fmla="*/ 509587 h 590550"/>
              <a:gd name="T6" fmla="*/ 0 w 2085975"/>
              <a:gd name="T7" fmla="*/ 0 h 590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5975" h="590550">
                <a:moveTo>
                  <a:pt x="0" y="0"/>
                </a:moveTo>
                <a:lnTo>
                  <a:pt x="2085975" y="0"/>
                </a:lnTo>
                <a:lnTo>
                  <a:pt x="1042988" y="590550"/>
                </a:lnTo>
                <a:lnTo>
                  <a:pt x="0" y="0"/>
                </a:lnTo>
                <a:close/>
              </a:path>
            </a:pathLst>
          </a:custGeom>
          <a:solidFill>
            <a:srgbClr val="BDA16D"/>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20489" name="任意多边形 7">
            <a:extLst>
              <a:ext uri="{FF2B5EF4-FFF2-40B4-BE49-F238E27FC236}">
                <a16:creationId xmlns:a16="http://schemas.microsoft.com/office/drawing/2014/main" id="{EA48B44B-560C-43B3-A3EE-2C2CE05DC564}"/>
              </a:ext>
            </a:extLst>
          </p:cNvPr>
          <p:cNvSpPr>
            <a:spLocks noChangeArrowheads="1"/>
          </p:cNvSpPr>
          <p:nvPr/>
        </p:nvSpPr>
        <p:spPr bwMode="auto">
          <a:xfrm rot="6171428">
            <a:off x="6813551" y="3463925"/>
            <a:ext cx="1797050" cy="511175"/>
          </a:xfrm>
          <a:custGeom>
            <a:avLst/>
            <a:gdLst>
              <a:gd name="T0" fmla="*/ 0 w 2085975"/>
              <a:gd name="T1" fmla="*/ 0 h 590550"/>
              <a:gd name="T2" fmla="*/ 1797050 w 2085975"/>
              <a:gd name="T3" fmla="*/ 0 h 590550"/>
              <a:gd name="T4" fmla="*/ 898525 w 2085975"/>
              <a:gd name="T5" fmla="*/ 511175 h 590550"/>
              <a:gd name="T6" fmla="*/ 0 w 2085975"/>
              <a:gd name="T7" fmla="*/ 0 h 590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5975" h="590550">
                <a:moveTo>
                  <a:pt x="0" y="0"/>
                </a:moveTo>
                <a:lnTo>
                  <a:pt x="2085975" y="0"/>
                </a:lnTo>
                <a:lnTo>
                  <a:pt x="1042988" y="590550"/>
                </a:lnTo>
                <a:lnTo>
                  <a:pt x="0" y="0"/>
                </a:lnTo>
                <a:close/>
              </a:path>
            </a:pathLst>
          </a:cu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20490" name="矩形 3">
            <a:extLst>
              <a:ext uri="{FF2B5EF4-FFF2-40B4-BE49-F238E27FC236}">
                <a16:creationId xmlns:a16="http://schemas.microsoft.com/office/drawing/2014/main" id="{522E900A-B2E3-4727-8E77-CDD34EDE2B85}"/>
              </a:ext>
            </a:extLst>
          </p:cNvPr>
          <p:cNvSpPr>
            <a:spLocks noChangeArrowheads="1"/>
          </p:cNvSpPr>
          <p:nvPr/>
        </p:nvSpPr>
        <p:spPr bwMode="auto">
          <a:xfrm>
            <a:off x="5164138" y="2997200"/>
            <a:ext cx="201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功能模块</a:t>
            </a:r>
            <a:endParaRPr lang="zh-CN" altLang="en-US"/>
          </a:p>
        </p:txBody>
      </p:sp>
      <p:sp>
        <p:nvSpPr>
          <p:cNvPr id="20491" name="矩形 9">
            <a:extLst>
              <a:ext uri="{FF2B5EF4-FFF2-40B4-BE49-F238E27FC236}">
                <a16:creationId xmlns:a16="http://schemas.microsoft.com/office/drawing/2014/main" id="{B52AE7D0-54DD-40C7-A13A-2B4CB93E4D57}"/>
              </a:ext>
            </a:extLst>
          </p:cNvPr>
          <p:cNvSpPr>
            <a:spLocks noChangeArrowheads="1"/>
          </p:cNvSpPr>
          <p:nvPr/>
        </p:nvSpPr>
        <p:spPr bwMode="auto">
          <a:xfrm>
            <a:off x="4719638" y="965200"/>
            <a:ext cx="28527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构造函数，产生一个特定的块</a:t>
            </a:r>
          </a:p>
        </p:txBody>
      </p:sp>
      <p:sp>
        <p:nvSpPr>
          <p:cNvPr id="20492" name="矩形 10">
            <a:extLst>
              <a:ext uri="{FF2B5EF4-FFF2-40B4-BE49-F238E27FC236}">
                <a16:creationId xmlns:a16="http://schemas.microsoft.com/office/drawing/2014/main" id="{EB7B337B-307F-4C06-AFFD-468272371E39}"/>
              </a:ext>
            </a:extLst>
          </p:cNvPr>
          <p:cNvSpPr>
            <a:spLocks noChangeArrowheads="1"/>
          </p:cNvSpPr>
          <p:nvPr/>
        </p:nvSpPr>
        <p:spPr bwMode="auto">
          <a:xfrm>
            <a:off x="7043738" y="5056188"/>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块移动</a:t>
            </a:r>
            <a:endParaRPr lang="zh-CN" altLang="en-US"/>
          </a:p>
        </p:txBody>
      </p:sp>
      <p:sp>
        <p:nvSpPr>
          <p:cNvPr id="20493" name="矩形 11">
            <a:extLst>
              <a:ext uri="{FF2B5EF4-FFF2-40B4-BE49-F238E27FC236}">
                <a16:creationId xmlns:a16="http://schemas.microsoft.com/office/drawing/2014/main" id="{70DB83DC-546E-4DA9-97CE-58F5E8C92F7A}"/>
              </a:ext>
            </a:extLst>
          </p:cNvPr>
          <p:cNvSpPr>
            <a:spLocks noChangeArrowheads="1"/>
          </p:cNvSpPr>
          <p:nvPr/>
        </p:nvSpPr>
        <p:spPr bwMode="auto">
          <a:xfrm>
            <a:off x="7953375" y="3840163"/>
            <a:ext cx="18256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控制块的移动状态</a:t>
            </a:r>
            <a:endParaRPr lang="zh-CN" altLang="en-US"/>
          </a:p>
        </p:txBody>
      </p:sp>
      <p:sp>
        <p:nvSpPr>
          <p:cNvPr id="20494" name="矩形 12">
            <a:extLst>
              <a:ext uri="{FF2B5EF4-FFF2-40B4-BE49-F238E27FC236}">
                <a16:creationId xmlns:a16="http://schemas.microsoft.com/office/drawing/2014/main" id="{58485F96-71DE-43E3-83EB-C81F21BEBBB6}"/>
              </a:ext>
            </a:extLst>
          </p:cNvPr>
          <p:cNvSpPr>
            <a:spLocks noChangeArrowheads="1"/>
          </p:cNvSpPr>
          <p:nvPr/>
        </p:nvSpPr>
        <p:spPr bwMode="auto">
          <a:xfrm>
            <a:off x="7761288" y="1827213"/>
            <a:ext cx="20304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判断块是否可以变形</a:t>
            </a:r>
            <a:endParaRPr lang="zh-CN" altLang="en-US"/>
          </a:p>
        </p:txBody>
      </p:sp>
      <p:sp>
        <p:nvSpPr>
          <p:cNvPr id="20495" name="矩形 13">
            <a:extLst>
              <a:ext uri="{FF2B5EF4-FFF2-40B4-BE49-F238E27FC236}">
                <a16:creationId xmlns:a16="http://schemas.microsoft.com/office/drawing/2014/main" id="{E6B5CD48-85B7-4024-85E8-1E6D642CBEDD}"/>
              </a:ext>
            </a:extLst>
          </p:cNvPr>
          <p:cNvSpPr>
            <a:spLocks noChangeArrowheads="1"/>
          </p:cNvSpPr>
          <p:nvPr/>
        </p:nvSpPr>
        <p:spPr bwMode="auto">
          <a:xfrm>
            <a:off x="4319588" y="5027613"/>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块变形</a:t>
            </a:r>
            <a:endParaRPr lang="zh-CN" altLang="en-US"/>
          </a:p>
        </p:txBody>
      </p:sp>
      <p:sp>
        <p:nvSpPr>
          <p:cNvPr id="20496" name="矩形 14">
            <a:extLst>
              <a:ext uri="{FF2B5EF4-FFF2-40B4-BE49-F238E27FC236}">
                <a16:creationId xmlns:a16="http://schemas.microsoft.com/office/drawing/2014/main" id="{87225F3E-45EE-407C-9743-1FE1B158CCEA}"/>
              </a:ext>
            </a:extLst>
          </p:cNvPr>
          <p:cNvSpPr>
            <a:spLocks noChangeArrowheads="1"/>
          </p:cNvSpPr>
          <p:nvPr/>
        </p:nvSpPr>
        <p:spPr bwMode="auto">
          <a:xfrm>
            <a:off x="2327275" y="3840163"/>
            <a:ext cx="18256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判断游戏是否结束</a:t>
            </a:r>
            <a:endParaRPr lang="zh-CN" altLang="en-US"/>
          </a:p>
        </p:txBody>
      </p:sp>
      <p:sp>
        <p:nvSpPr>
          <p:cNvPr id="20497" name="矩形 15">
            <a:extLst>
              <a:ext uri="{FF2B5EF4-FFF2-40B4-BE49-F238E27FC236}">
                <a16:creationId xmlns:a16="http://schemas.microsoft.com/office/drawing/2014/main" id="{88890AFA-F1C6-453A-B2F2-90DF2CBA113A}"/>
              </a:ext>
            </a:extLst>
          </p:cNvPr>
          <p:cNvSpPr>
            <a:spLocks noChangeArrowheads="1"/>
          </p:cNvSpPr>
          <p:nvPr/>
        </p:nvSpPr>
        <p:spPr bwMode="auto">
          <a:xfrm>
            <a:off x="2847975" y="1831975"/>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展示和消除块</a:t>
            </a:r>
            <a:endParaRPr lang="zh-CN" altLang="en-US"/>
          </a:p>
        </p:txBody>
      </p:sp>
      <p:sp>
        <p:nvSpPr>
          <p:cNvPr id="20498" name="文本框 3">
            <a:extLst>
              <a:ext uri="{FF2B5EF4-FFF2-40B4-BE49-F238E27FC236}">
                <a16:creationId xmlns:a16="http://schemas.microsoft.com/office/drawing/2014/main" id="{2E9FDF0C-6C03-402C-8522-5B3E15FF0F49}"/>
              </a:ext>
            </a:extLst>
          </p:cNvPr>
          <p:cNvSpPr txBox="1">
            <a:spLocks noChangeArrowheads="1"/>
          </p:cNvSpPr>
          <p:nvPr/>
        </p:nvSpPr>
        <p:spPr bwMode="auto">
          <a:xfrm>
            <a:off x="766763" y="268288"/>
            <a:ext cx="3206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rgbClr val="FFC000"/>
                </a:solidFill>
              </a:rPr>
              <a:t>ErsBlock</a:t>
            </a:r>
            <a:r>
              <a:rPr lang="zh-CN" altLang="en-US" sz="3600" b="1">
                <a:solidFill>
                  <a:srgbClr val="FFC000"/>
                </a:solidFill>
              </a:rPr>
              <a:t>类</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1">
            <a:extLst>
              <a:ext uri="{FF2B5EF4-FFF2-40B4-BE49-F238E27FC236}">
                <a16:creationId xmlns:a16="http://schemas.microsoft.com/office/drawing/2014/main" id="{31F03C70-8C35-4D78-88B8-5878D88A8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KSO_Shape">
            <a:extLst>
              <a:ext uri="{FF2B5EF4-FFF2-40B4-BE49-F238E27FC236}">
                <a16:creationId xmlns:a16="http://schemas.microsoft.com/office/drawing/2014/main" id="{02212CBA-86E7-432B-80D5-3575BD3F50E9}"/>
              </a:ext>
            </a:extLst>
          </p:cNvPr>
          <p:cNvSpPr>
            <a:spLocks noChangeArrowheads="1"/>
          </p:cNvSpPr>
          <p:nvPr/>
        </p:nvSpPr>
        <p:spPr bwMode="auto">
          <a:xfrm>
            <a:off x="9028113" y="1285875"/>
            <a:ext cx="2371725" cy="4286250"/>
          </a:xfrm>
          <a:custGeom>
            <a:avLst/>
            <a:gdLst>
              <a:gd name="T0" fmla="*/ 1185863 w 2808312"/>
              <a:gd name="T1" fmla="*/ 4007661 h 5078692"/>
              <a:gd name="T2" fmla="*/ 1064236 w 2808312"/>
              <a:gd name="T3" fmla="*/ 4129205 h 5078692"/>
              <a:gd name="T4" fmla="*/ 1185863 w 2808312"/>
              <a:gd name="T5" fmla="*/ 4250750 h 5078692"/>
              <a:gd name="T6" fmla="*/ 1307489 w 2808312"/>
              <a:gd name="T7" fmla="*/ 4129205 h 5078692"/>
              <a:gd name="T8" fmla="*/ 1185863 w 2808312"/>
              <a:gd name="T9" fmla="*/ 4007661 h 5078692"/>
              <a:gd name="T10" fmla="*/ 45737 w 2808312"/>
              <a:gd name="T11" fmla="*/ 314090 h 5078692"/>
              <a:gd name="T12" fmla="*/ 45737 w 2808312"/>
              <a:gd name="T13" fmla="*/ 3972161 h 5078692"/>
              <a:gd name="T14" fmla="*/ 2325988 w 2808312"/>
              <a:gd name="T15" fmla="*/ 3972161 h 5078692"/>
              <a:gd name="T16" fmla="*/ 2325988 w 2808312"/>
              <a:gd name="T17" fmla="*/ 314090 h 5078692"/>
              <a:gd name="T18" fmla="*/ 45737 w 2808312"/>
              <a:gd name="T19" fmla="*/ 314090 h 5078692"/>
              <a:gd name="T20" fmla="*/ 978106 w 2808312"/>
              <a:gd name="T21" fmla="*/ 141853 h 5078692"/>
              <a:gd name="T22" fmla="*/ 973039 w 2808312"/>
              <a:gd name="T23" fmla="*/ 146917 h 5078692"/>
              <a:gd name="T24" fmla="*/ 973039 w 2808312"/>
              <a:gd name="T25" fmla="*/ 167172 h 5078692"/>
              <a:gd name="T26" fmla="*/ 978106 w 2808312"/>
              <a:gd name="T27" fmla="*/ 172236 h 5078692"/>
              <a:gd name="T28" fmla="*/ 1393619 w 2808312"/>
              <a:gd name="T29" fmla="*/ 172236 h 5078692"/>
              <a:gd name="T30" fmla="*/ 1398686 w 2808312"/>
              <a:gd name="T31" fmla="*/ 167172 h 5078692"/>
              <a:gd name="T32" fmla="*/ 1398686 w 2808312"/>
              <a:gd name="T33" fmla="*/ 146917 h 5078692"/>
              <a:gd name="T34" fmla="*/ 1393619 w 2808312"/>
              <a:gd name="T35" fmla="*/ 141853 h 5078692"/>
              <a:gd name="T36" fmla="*/ 978106 w 2808312"/>
              <a:gd name="T37" fmla="*/ 141853 h 5078692"/>
              <a:gd name="T38" fmla="*/ 270068 w 2808312"/>
              <a:gd name="T39" fmla="*/ 0 h 5078692"/>
              <a:gd name="T40" fmla="*/ 2101657 w 2808312"/>
              <a:gd name="T41" fmla="*/ 0 h 5078692"/>
              <a:gd name="T42" fmla="*/ 2371725 w 2808312"/>
              <a:gd name="T43" fmla="*/ 269886 h 5078692"/>
              <a:gd name="T44" fmla="*/ 2371725 w 2808312"/>
              <a:gd name="T45" fmla="*/ 4016364 h 5078692"/>
              <a:gd name="T46" fmla="*/ 2101657 w 2808312"/>
              <a:gd name="T47" fmla="*/ 4286250 h 5078692"/>
              <a:gd name="T48" fmla="*/ 270068 w 2808312"/>
              <a:gd name="T49" fmla="*/ 4286250 h 5078692"/>
              <a:gd name="T50" fmla="*/ 0 w 2808312"/>
              <a:gd name="T51" fmla="*/ 4016364 h 5078692"/>
              <a:gd name="T52" fmla="*/ 0 w 2808312"/>
              <a:gd name="T53" fmla="*/ 269886 h 5078692"/>
              <a:gd name="T54" fmla="*/ 270068 w 2808312"/>
              <a:gd name="T55" fmla="*/ 0 h 507869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lnTo>
                  <a:pt x="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lnTo>
                  <a:pt x="1158156" y="168079"/>
                </a:ln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21508" name="燕尾形 50">
            <a:extLst>
              <a:ext uri="{FF2B5EF4-FFF2-40B4-BE49-F238E27FC236}">
                <a16:creationId xmlns:a16="http://schemas.microsoft.com/office/drawing/2014/main" id="{253354E1-F37D-4F3B-90D8-9B8041233647}"/>
              </a:ext>
            </a:extLst>
          </p:cNvPr>
          <p:cNvSpPr>
            <a:spLocks noChangeArrowheads="1"/>
          </p:cNvSpPr>
          <p:nvPr/>
        </p:nvSpPr>
        <p:spPr bwMode="auto">
          <a:xfrm flipH="1">
            <a:off x="534988" y="384175"/>
            <a:ext cx="1139825" cy="461963"/>
          </a:xfrm>
          <a:prstGeom prst="chevron">
            <a:avLst>
              <a:gd name="adj" fmla="val 49633"/>
            </a:avLst>
          </a:prstGeom>
          <a:solidFill>
            <a:srgbClr val="BDA16D"/>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BDA16D"/>
              </a:solidFill>
              <a:latin typeface="宋体" panose="02010600030101010101" pitchFamily="2" charset="-122"/>
              <a:sym typeface="宋体" panose="02010600030101010101" pitchFamily="2" charset="-122"/>
            </a:endParaRPr>
          </a:p>
        </p:txBody>
      </p:sp>
      <p:sp>
        <p:nvSpPr>
          <p:cNvPr id="21509" name="TextBox 4">
            <a:extLst>
              <a:ext uri="{FF2B5EF4-FFF2-40B4-BE49-F238E27FC236}">
                <a16:creationId xmlns:a16="http://schemas.microsoft.com/office/drawing/2014/main" id="{CBB043FC-2367-4B58-8074-5A504B375072}"/>
              </a:ext>
            </a:extLst>
          </p:cNvPr>
          <p:cNvSpPr>
            <a:spLocks noChangeArrowheads="1"/>
          </p:cNvSpPr>
          <p:nvPr/>
        </p:nvSpPr>
        <p:spPr bwMode="auto">
          <a:xfrm>
            <a:off x="1355725" y="195263"/>
            <a:ext cx="32797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3200" b="1">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rPr>
              <a:t>块变形功能</a:t>
            </a:r>
            <a:endParaRPr lang="en-US" altLang="zh-CN" sz="3200" b="1">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1510" name="TextBox 15">
            <a:extLst>
              <a:ext uri="{FF2B5EF4-FFF2-40B4-BE49-F238E27FC236}">
                <a16:creationId xmlns:a16="http://schemas.microsoft.com/office/drawing/2014/main" id="{CC17E681-EA54-41E9-A116-DE4743770D0F}"/>
              </a:ext>
            </a:extLst>
          </p:cNvPr>
          <p:cNvSpPr>
            <a:spLocks noChangeArrowheads="1"/>
          </p:cNvSpPr>
          <p:nvPr/>
        </p:nvSpPr>
        <p:spPr bwMode="auto">
          <a:xfrm>
            <a:off x="833438" y="1422400"/>
            <a:ext cx="1668462" cy="419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方块样式对应</a:t>
            </a:r>
            <a:r>
              <a:rPr lang="en-US" altLang="zh-CN"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7</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种类型，每种类型有</a:t>
            </a:r>
            <a:r>
              <a:rPr lang="en-US" altLang="zh-CN"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种状态，</a:t>
            </a:r>
            <a:r>
              <a:rPr lang="en-US" altLang="zh-CN"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style </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块的样式，对应</a:t>
            </a:r>
            <a:r>
              <a:rPr lang="en-US" altLang="zh-CN"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STYLES</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28</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个值中的一个。用一个数组来存储方块的每种状态：</a:t>
            </a:r>
            <a:endParaRPr lang="en-US" altLang="zh-CN"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1" name="TextBox 15">
            <a:extLst>
              <a:ext uri="{FF2B5EF4-FFF2-40B4-BE49-F238E27FC236}">
                <a16:creationId xmlns:a16="http://schemas.microsoft.com/office/drawing/2014/main" id="{AD943005-4C22-4F8D-A217-84CFE4643C50}"/>
              </a:ext>
            </a:extLst>
          </p:cNvPr>
          <p:cNvSpPr>
            <a:spLocks noChangeArrowheads="1"/>
          </p:cNvSpPr>
          <p:nvPr/>
        </p:nvSpPr>
        <p:spPr bwMode="auto">
          <a:xfrm>
            <a:off x="2705100" y="1624013"/>
            <a:ext cx="60325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public final static int[][] STYLES = { //</a:t>
            </a: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共</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28</a:t>
            </a: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种状态</a:t>
            </a:r>
          </a:p>
          <a:p>
            <a:pPr algn="just" eaLnBrk="1" hangingPunct="1">
              <a:lnSpc>
                <a:spcPct val="150000"/>
              </a:lnSpc>
            </a:pP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{0x0f00, 0x4444, 0x0f00, 0x4444}, //</a:t>
            </a: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长条型的四种状态</a:t>
            </a:r>
          </a:p>
          <a:p>
            <a:pPr algn="just" eaLnBrk="1" hangingPunct="1">
              <a:lnSpc>
                <a:spcPct val="150000"/>
              </a:lnSpc>
            </a:pP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{0x04e0, 0x0464, 0x00e4, 0x04c4}, //T</a:t>
            </a: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型的四种状态</a:t>
            </a:r>
          </a:p>
          <a:p>
            <a:pPr algn="just" eaLnBrk="1" hangingPunct="1">
              <a:lnSpc>
                <a:spcPct val="150000"/>
              </a:lnSpc>
            </a:pP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{0x4620, 0x6c00, 0x4620, 0x6c00}, //</a:t>
            </a: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反</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Z</a:t>
            </a: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型的四种状态</a:t>
            </a:r>
          </a:p>
          <a:p>
            <a:pPr algn="just" eaLnBrk="1" hangingPunct="1">
              <a:lnSpc>
                <a:spcPct val="150000"/>
              </a:lnSpc>
            </a:pP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{0x2640, 0xc600, 0x2640, 0xc600}, //Z</a:t>
            </a: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型的四种状态</a:t>
            </a:r>
          </a:p>
          <a:p>
            <a:pPr algn="just" eaLnBrk="1" hangingPunct="1">
              <a:lnSpc>
                <a:spcPct val="150000"/>
              </a:lnSpc>
            </a:pP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{0x6220, 0x1700, 0x2230, 0x0740}, //7</a:t>
            </a: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型的四种状态</a:t>
            </a:r>
          </a:p>
          <a:p>
            <a:pPr algn="just" eaLnBrk="1" hangingPunct="1">
              <a:lnSpc>
                <a:spcPct val="150000"/>
              </a:lnSpc>
            </a:pP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{0x6440, 0x0e20, 0x44c0, 0x8e00}, //</a:t>
            </a: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反</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7</a:t>
            </a: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型的四种状态   </a:t>
            </a:r>
          </a:p>
          <a:p>
            <a:pPr algn="just" eaLnBrk="1" hangingPunct="1">
              <a:lnSpc>
                <a:spcPct val="150000"/>
              </a:lnSpc>
            </a:pP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{0x0660, 0x0660, 0x0660, 0x0660}, //</a:t>
            </a: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方块的四种状态</a:t>
            </a:r>
          </a:p>
          <a:p>
            <a:pPr algn="just" eaLnBrk="1" hangingPunct="1">
              <a:lnSpc>
                <a:spcPct val="150000"/>
              </a:lnSpc>
            </a:pPr>
            <a:r>
              <a:rPr lang="zh-CN" altLang="en-US"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a:t>
            </a:r>
          </a:p>
          <a:p>
            <a:pPr algn="just" eaLnBrk="1" hangingPunct="1">
              <a:lnSpc>
                <a:spcPct val="150000"/>
              </a:lnSpc>
            </a:pP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1512" name="图片 2">
            <a:extLst>
              <a:ext uri="{FF2B5EF4-FFF2-40B4-BE49-F238E27FC236}">
                <a16:creationId xmlns:a16="http://schemas.microsoft.com/office/drawing/2014/main" id="{1380E2AA-E5A7-41AC-A60F-E7047565F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4788" y="1616075"/>
            <a:ext cx="2238375"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文本框 3">
            <a:extLst>
              <a:ext uri="{FF2B5EF4-FFF2-40B4-BE49-F238E27FC236}">
                <a16:creationId xmlns:a16="http://schemas.microsoft.com/office/drawing/2014/main" id="{CB3F8820-8B32-4C67-8800-3BBBA07BA0BF}"/>
              </a:ext>
            </a:extLst>
          </p:cNvPr>
          <p:cNvSpPr txBox="1">
            <a:spLocks noChangeArrowheads="1"/>
          </p:cNvSpPr>
          <p:nvPr/>
        </p:nvSpPr>
        <p:spPr bwMode="auto">
          <a:xfrm>
            <a:off x="9494838" y="614363"/>
            <a:ext cx="1533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C000"/>
                </a:solidFill>
              </a:rPr>
              <a:t>方块样图</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a:extLst>
              <a:ext uri="{FF2B5EF4-FFF2-40B4-BE49-F238E27FC236}">
                <a16:creationId xmlns:a16="http://schemas.microsoft.com/office/drawing/2014/main" id="{47D39964-382A-46B1-9F94-79DF532D1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Box 4">
            <a:extLst>
              <a:ext uri="{FF2B5EF4-FFF2-40B4-BE49-F238E27FC236}">
                <a16:creationId xmlns:a16="http://schemas.microsoft.com/office/drawing/2014/main" id="{72171422-DFF7-4858-A2AB-4E4753552E5A}"/>
              </a:ext>
            </a:extLst>
          </p:cNvPr>
          <p:cNvSpPr>
            <a:spLocks noChangeArrowheads="1"/>
          </p:cNvSpPr>
          <p:nvPr/>
        </p:nvSpPr>
        <p:spPr bwMode="auto">
          <a:xfrm>
            <a:off x="1076325" y="92075"/>
            <a:ext cx="327977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3200" b="1">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rPr>
              <a:t>块变形功能</a:t>
            </a:r>
            <a:endParaRPr lang="en-US" altLang="zh-CN" sz="3200" b="1">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2532" name="燕尾形 50">
            <a:extLst>
              <a:ext uri="{FF2B5EF4-FFF2-40B4-BE49-F238E27FC236}">
                <a16:creationId xmlns:a16="http://schemas.microsoft.com/office/drawing/2014/main" id="{E4118C88-19E4-433A-AFDA-2683C25943C4}"/>
              </a:ext>
            </a:extLst>
          </p:cNvPr>
          <p:cNvSpPr>
            <a:spLocks noChangeArrowheads="1"/>
          </p:cNvSpPr>
          <p:nvPr/>
        </p:nvSpPr>
        <p:spPr bwMode="auto">
          <a:xfrm flipH="1">
            <a:off x="320675" y="307975"/>
            <a:ext cx="1139825" cy="461963"/>
          </a:xfrm>
          <a:prstGeom prst="chevron">
            <a:avLst>
              <a:gd name="adj" fmla="val 49633"/>
            </a:avLst>
          </a:prstGeom>
          <a:solidFill>
            <a:srgbClr val="BDA16D"/>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BDA16D"/>
              </a:solidFill>
              <a:latin typeface="宋体" panose="02010600030101010101" pitchFamily="2" charset="-122"/>
              <a:sym typeface="宋体" panose="02010600030101010101" pitchFamily="2" charset="-122"/>
            </a:endParaRPr>
          </a:p>
        </p:txBody>
      </p:sp>
      <p:sp>
        <p:nvSpPr>
          <p:cNvPr id="22533" name="TextBox 15">
            <a:extLst>
              <a:ext uri="{FF2B5EF4-FFF2-40B4-BE49-F238E27FC236}">
                <a16:creationId xmlns:a16="http://schemas.microsoft.com/office/drawing/2014/main" id="{8C2D7453-E4AE-423B-8578-A5EF8ABD704D}"/>
              </a:ext>
            </a:extLst>
          </p:cNvPr>
          <p:cNvSpPr>
            <a:spLocks noChangeArrowheads="1"/>
          </p:cNvSpPr>
          <p:nvPr/>
        </p:nvSpPr>
        <p:spPr bwMode="auto">
          <a:xfrm>
            <a:off x="4476750" y="914400"/>
            <a:ext cx="3097213"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先使用</a:t>
            </a:r>
            <a:r>
              <a:rPr lang="en-US" altLang="zh-CN"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isTurnAble()</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方法判断块是否可以变形，如果被其它块或者边界挡住就不能继续沿此方向的移动和变形。再使用</a:t>
            </a:r>
            <a:r>
              <a:rPr lang="en-US" altLang="zh-CN"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turnNext()</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方法中的</a:t>
            </a:r>
            <a:r>
              <a:rPr lang="en-US" altLang="zh-CN"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turnTo()</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函数变形成</a:t>
            </a:r>
            <a:r>
              <a:rPr lang="en-US" altLang="zh-CN"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style</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中对应的样式，每次之前都用</a:t>
            </a:r>
            <a:r>
              <a:rPr lang="en-US" altLang="zh-CN"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erase()</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方法来擦除之前画布中的状态，再用</a:t>
            </a:r>
            <a:r>
              <a:rPr lang="en-US" altLang="zh-CN"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display()</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方法在画布中绘制变形之后的状态。其中每种方块可以通过键盘输入来切换状态。</a:t>
            </a:r>
            <a:endParaRPr lang="en-US" altLang="zh-CN"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34" name="TextBox 15">
            <a:extLst>
              <a:ext uri="{FF2B5EF4-FFF2-40B4-BE49-F238E27FC236}">
                <a16:creationId xmlns:a16="http://schemas.microsoft.com/office/drawing/2014/main" id="{C2FF04BB-E95B-4DE2-89DA-7E4DE14AE370}"/>
              </a:ext>
            </a:extLst>
          </p:cNvPr>
          <p:cNvSpPr>
            <a:spLocks noChangeArrowheads="1"/>
          </p:cNvSpPr>
          <p:nvPr/>
        </p:nvSpPr>
        <p:spPr bwMode="auto">
          <a:xfrm>
            <a:off x="34925" y="1033463"/>
            <a:ext cx="4441825" cy="541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private boolean turnTo(int newStyle)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if (!isTurnAble(newStyle) || !moving)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return false;</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erase();</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int key = 0x8000;</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for (int i = 0; i &lt; boxes.length; i++)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for (int j = 0; j &lt; boxes[i].length; j++)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boolean isColor = ((newStyle &amp; key) != 0);</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boxes[i][j].setColor(isColor);</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key &gt;&gt;= 1;</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style = newStyle;</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display();</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canvas.repaint();</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return true;</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2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35" name="TextBox 15">
            <a:extLst>
              <a:ext uri="{FF2B5EF4-FFF2-40B4-BE49-F238E27FC236}">
                <a16:creationId xmlns:a16="http://schemas.microsoft.com/office/drawing/2014/main" id="{64E4F08F-972E-4D02-A1DB-88B8C05E246D}"/>
              </a:ext>
            </a:extLst>
          </p:cNvPr>
          <p:cNvSpPr>
            <a:spLocks noChangeArrowheads="1"/>
          </p:cNvSpPr>
          <p:nvPr/>
        </p:nvSpPr>
        <p:spPr bwMode="auto">
          <a:xfrm>
            <a:off x="7897813" y="914400"/>
            <a:ext cx="4259262"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private boolean isTurnAble(int newStyle)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int key = 0x8000;</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erase();</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for (int i = 0; i &lt; boxes.length; i++)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for (int j = 0; j &lt; boxes[i].length; j++)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if ((newStyle &amp; key) != 0)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ErsBox box = canvas.getBox(i + y, j + x);</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if (box == null || (box.isColorBox()))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display();</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return false;</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key &gt;&gt;= 1;</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display();</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return true;</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22536" name="MH_Others_1">
            <a:extLst>
              <a:ext uri="{FF2B5EF4-FFF2-40B4-BE49-F238E27FC236}">
                <a16:creationId xmlns:a16="http://schemas.microsoft.com/office/drawing/2014/main" id="{C0DBB04F-70DA-4153-9D29-911F101AB8A7}"/>
              </a:ext>
            </a:extLst>
          </p:cNvPr>
          <p:cNvSpPr>
            <a:spLocks noChangeShapeType="1"/>
          </p:cNvSpPr>
          <p:nvPr/>
        </p:nvSpPr>
        <p:spPr bwMode="auto">
          <a:xfrm>
            <a:off x="7762875" y="0"/>
            <a:ext cx="28575" cy="6627813"/>
          </a:xfrm>
          <a:prstGeom prst="line">
            <a:avLst/>
          </a:prstGeom>
          <a:noFill/>
          <a:ln w="25400">
            <a:solidFill>
              <a:srgbClr val="EEDCA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7" name="MH_Others_1">
            <a:extLst>
              <a:ext uri="{FF2B5EF4-FFF2-40B4-BE49-F238E27FC236}">
                <a16:creationId xmlns:a16="http://schemas.microsoft.com/office/drawing/2014/main" id="{A2FCB3E7-552A-44D6-AB99-50FE3F0630D5}"/>
              </a:ext>
            </a:extLst>
          </p:cNvPr>
          <p:cNvSpPr>
            <a:spLocks noChangeShapeType="1"/>
          </p:cNvSpPr>
          <p:nvPr/>
        </p:nvSpPr>
        <p:spPr bwMode="auto">
          <a:xfrm>
            <a:off x="4241800" y="0"/>
            <a:ext cx="28575" cy="6627813"/>
          </a:xfrm>
          <a:prstGeom prst="line">
            <a:avLst/>
          </a:prstGeom>
          <a:noFill/>
          <a:ln w="25400">
            <a:solidFill>
              <a:srgbClr val="EEDCA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8" name="MH_Others_2">
            <a:extLst>
              <a:ext uri="{FF2B5EF4-FFF2-40B4-BE49-F238E27FC236}">
                <a16:creationId xmlns:a16="http://schemas.microsoft.com/office/drawing/2014/main" id="{11B1499C-B0B6-4A0A-9790-932ACBE1D736}"/>
              </a:ext>
            </a:extLst>
          </p:cNvPr>
          <p:cNvSpPr>
            <a:spLocks noChangeArrowheads="1"/>
          </p:cNvSpPr>
          <p:nvPr/>
        </p:nvSpPr>
        <p:spPr bwMode="auto">
          <a:xfrm>
            <a:off x="7678738" y="6626225"/>
            <a:ext cx="241300" cy="207963"/>
          </a:xfrm>
          <a:prstGeom prst="triangle">
            <a:avLst>
              <a:gd name="adj" fmla="val 50000"/>
            </a:avLst>
          </a:prstGeom>
          <a:solidFill>
            <a:srgbClr val="BBD6EE"/>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2539" name="MH_Others_2">
            <a:extLst>
              <a:ext uri="{FF2B5EF4-FFF2-40B4-BE49-F238E27FC236}">
                <a16:creationId xmlns:a16="http://schemas.microsoft.com/office/drawing/2014/main" id="{447A0B64-F308-49AD-9442-474A11228152}"/>
              </a:ext>
            </a:extLst>
          </p:cNvPr>
          <p:cNvSpPr>
            <a:spLocks noChangeArrowheads="1"/>
          </p:cNvSpPr>
          <p:nvPr/>
        </p:nvSpPr>
        <p:spPr bwMode="auto">
          <a:xfrm>
            <a:off x="4149725" y="6626225"/>
            <a:ext cx="241300" cy="207963"/>
          </a:xfrm>
          <a:prstGeom prst="triangle">
            <a:avLst>
              <a:gd name="adj" fmla="val 50000"/>
            </a:avLst>
          </a:prstGeom>
          <a:solidFill>
            <a:srgbClr val="BBD6EE"/>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1">
            <a:extLst>
              <a:ext uri="{FF2B5EF4-FFF2-40B4-BE49-F238E27FC236}">
                <a16:creationId xmlns:a16="http://schemas.microsoft.com/office/drawing/2014/main" id="{C4A04256-D248-438E-84F1-CFF9C8C7F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Box 4">
            <a:extLst>
              <a:ext uri="{FF2B5EF4-FFF2-40B4-BE49-F238E27FC236}">
                <a16:creationId xmlns:a16="http://schemas.microsoft.com/office/drawing/2014/main" id="{D1CFC370-8803-44C2-A038-72143B590E6F}"/>
              </a:ext>
            </a:extLst>
          </p:cNvPr>
          <p:cNvSpPr>
            <a:spLocks noChangeArrowheads="1"/>
          </p:cNvSpPr>
          <p:nvPr/>
        </p:nvSpPr>
        <p:spPr bwMode="auto">
          <a:xfrm>
            <a:off x="1076325" y="92075"/>
            <a:ext cx="327977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3200" b="1">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rPr>
              <a:t>块移动功能</a:t>
            </a:r>
            <a:endParaRPr lang="en-US" altLang="zh-CN" sz="3200" b="1">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4580" name="燕尾形 50">
            <a:extLst>
              <a:ext uri="{FF2B5EF4-FFF2-40B4-BE49-F238E27FC236}">
                <a16:creationId xmlns:a16="http://schemas.microsoft.com/office/drawing/2014/main" id="{F18C9488-AC70-4E31-943C-0A1011D0FA2B}"/>
              </a:ext>
            </a:extLst>
          </p:cNvPr>
          <p:cNvSpPr>
            <a:spLocks noChangeArrowheads="1"/>
          </p:cNvSpPr>
          <p:nvPr/>
        </p:nvSpPr>
        <p:spPr bwMode="auto">
          <a:xfrm flipH="1">
            <a:off x="320675" y="307975"/>
            <a:ext cx="1139825" cy="461963"/>
          </a:xfrm>
          <a:prstGeom prst="chevron">
            <a:avLst>
              <a:gd name="adj" fmla="val 49633"/>
            </a:avLst>
          </a:prstGeom>
          <a:solidFill>
            <a:srgbClr val="BDA16D"/>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BDA16D"/>
              </a:solidFill>
              <a:latin typeface="宋体" panose="02010600030101010101" pitchFamily="2" charset="-122"/>
              <a:sym typeface="宋体" panose="02010600030101010101" pitchFamily="2" charset="-122"/>
            </a:endParaRPr>
          </a:p>
        </p:txBody>
      </p:sp>
      <p:sp>
        <p:nvSpPr>
          <p:cNvPr id="24581" name="TextBox 15">
            <a:extLst>
              <a:ext uri="{FF2B5EF4-FFF2-40B4-BE49-F238E27FC236}">
                <a16:creationId xmlns:a16="http://schemas.microsoft.com/office/drawing/2014/main" id="{0D360408-F0C2-4340-90CC-AEEB02A0C428}"/>
              </a:ext>
            </a:extLst>
          </p:cNvPr>
          <p:cNvSpPr>
            <a:spLocks noChangeArrowheads="1"/>
          </p:cNvSpPr>
          <p:nvPr/>
        </p:nvSpPr>
        <p:spPr bwMode="auto">
          <a:xfrm>
            <a:off x="6775450" y="1330325"/>
            <a:ext cx="3911600"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先用</a:t>
            </a:r>
            <a:r>
              <a:rPr lang="en-US" altLang="zh-CN"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isMoveAble()</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方法判断方块附近是否有边界或者有其他方块阻碍其移动，然后通过键盘输入来控制块的移动和下落。其中，控制块移动的三个方法分别为</a:t>
            </a:r>
            <a:r>
              <a:rPr lang="en-US" altLang="zh-CN"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moveLeft()</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moveRight()</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moveDown()</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，分别对应向左，向右和向下。</a:t>
            </a:r>
            <a:endParaRPr lang="en-US" altLang="zh-CN"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en-US" altLang="zh-CN"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最后利用一个线程类的</a:t>
            </a:r>
            <a:r>
              <a:rPr lang="en-US" altLang="zh-CN"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run()</a:t>
            </a:r>
            <a:r>
              <a:rPr lang="zh-CN" altLang="en-US"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函数覆盖，下落块，直到块不能再下落。以此作为游戏结束的标志，如右图所示。</a:t>
            </a:r>
            <a:endParaRPr lang="en-US" altLang="zh-CN"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4582" name="图片 1">
            <a:extLst>
              <a:ext uri="{FF2B5EF4-FFF2-40B4-BE49-F238E27FC236}">
                <a16:creationId xmlns:a16="http://schemas.microsoft.com/office/drawing/2014/main" id="{C8A41077-12EF-41DE-965B-CCD923206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1128713"/>
            <a:ext cx="4135438"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2">
            <a:extLst>
              <a:ext uri="{FF2B5EF4-FFF2-40B4-BE49-F238E27FC236}">
                <a16:creationId xmlns:a16="http://schemas.microsoft.com/office/drawing/2014/main" id="{05DF0F1D-B5AD-440B-84C2-665923EEC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7">
            <a:extLst>
              <a:ext uri="{FF2B5EF4-FFF2-40B4-BE49-F238E27FC236}">
                <a16:creationId xmlns:a16="http://schemas.microsoft.com/office/drawing/2014/main" id="{751D960E-4FD2-4274-A1EB-DB0A636D6BF3}"/>
              </a:ext>
            </a:extLst>
          </p:cNvPr>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700">
                <a:solidFill>
                  <a:srgbClr val="E39A1D"/>
                </a:solidFill>
                <a:latin typeface="Impact" panose="020B0806030902050204" pitchFamily="34" charset="0"/>
                <a:sym typeface="Impact" panose="020B0806030902050204" pitchFamily="34" charset="0"/>
              </a:rPr>
              <a:t>6</a:t>
            </a:r>
            <a:endParaRPr lang="zh-CN" altLang="en-US" sz="28700">
              <a:solidFill>
                <a:srgbClr val="E39A1D"/>
              </a:solidFill>
              <a:latin typeface="Impact" panose="020B0806030902050204" pitchFamily="34" charset="0"/>
              <a:sym typeface="Impact" panose="020B0806030902050204" pitchFamily="34" charset="0"/>
            </a:endParaRPr>
          </a:p>
        </p:txBody>
      </p:sp>
      <p:sp>
        <p:nvSpPr>
          <p:cNvPr id="26628" name="直接连接符 15">
            <a:extLst>
              <a:ext uri="{FF2B5EF4-FFF2-40B4-BE49-F238E27FC236}">
                <a16:creationId xmlns:a16="http://schemas.microsoft.com/office/drawing/2014/main" id="{6F7E13E2-191B-41E5-9631-72F50840067A}"/>
              </a:ext>
            </a:extLst>
          </p:cNvPr>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9" name="矩形 16">
            <a:extLst>
              <a:ext uri="{FF2B5EF4-FFF2-40B4-BE49-F238E27FC236}">
                <a16:creationId xmlns:a16="http://schemas.microsoft.com/office/drawing/2014/main" id="{198B90C8-573B-427D-B9C4-362DE2062978}"/>
              </a:ext>
            </a:extLst>
          </p:cNvPr>
          <p:cNvSpPr>
            <a:spLocks noChangeArrowheads="1"/>
          </p:cNvSpPr>
          <p:nvPr/>
        </p:nvSpPr>
        <p:spPr bwMode="auto">
          <a:xfrm>
            <a:off x="3538538" y="3074988"/>
            <a:ext cx="38782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画布类</a:t>
            </a:r>
            <a:r>
              <a:rPr lang="en-US" altLang="zh-CN" sz="4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4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张凯健</a:t>
            </a:r>
          </a:p>
        </p:txBody>
      </p:sp>
      <p:sp>
        <p:nvSpPr>
          <p:cNvPr id="7" name="矩形 11">
            <a:extLst>
              <a:ext uri="{FF2B5EF4-FFF2-40B4-BE49-F238E27FC236}">
                <a16:creationId xmlns:a16="http://schemas.microsoft.com/office/drawing/2014/main" id="{9A26B984-CA4E-4A85-86E9-FA9486F1EA15}"/>
              </a:ext>
            </a:extLst>
          </p:cNvPr>
          <p:cNvSpPr>
            <a:spLocks noChangeArrowheads="1"/>
          </p:cNvSpPr>
          <p:nvPr/>
        </p:nvSpPr>
        <p:spPr bwMode="auto">
          <a:xfrm>
            <a:off x="2130425" y="4029075"/>
            <a:ext cx="7931150" cy="1570038"/>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buFont typeface="Arial" panose="020B0604020202020204" pitchFamily="34" charset="0"/>
              <a:buNone/>
              <a:defRPr/>
            </a:pPr>
            <a:r>
              <a:rPr lang="en-US" altLang="zh-CN" sz="2400">
                <a:solidFill>
                  <a:srgbClr val="BDA16D"/>
                </a:solidFill>
                <a:latin typeface="+mn-ea"/>
                <a:ea typeface="+mn-ea"/>
                <a:sym typeface="微软雅黑" panose="020B0503020204020204" pitchFamily="34" charset="-122"/>
              </a:rPr>
              <a:t>    GameCanvas</a:t>
            </a:r>
            <a:r>
              <a:rPr lang="zh-CN" altLang="en-US" sz="2400">
                <a:solidFill>
                  <a:srgbClr val="BDA16D"/>
                </a:solidFill>
                <a:latin typeface="+mn-ea"/>
                <a:ea typeface="+mn-ea"/>
                <a:sym typeface="微软雅黑" panose="020B0503020204020204" pitchFamily="34" charset="-122"/>
              </a:rPr>
              <a:t>类是张凯健负责编写的部分，该类是画布类，继承自</a:t>
            </a:r>
            <a:r>
              <a:rPr lang="en-US" altLang="zh-CN" sz="2400">
                <a:solidFill>
                  <a:srgbClr val="BDA16D"/>
                </a:solidFill>
                <a:latin typeface="+mn-ea"/>
                <a:ea typeface="+mn-ea"/>
                <a:sym typeface="微软雅黑" panose="020B0503020204020204" pitchFamily="34" charset="-122"/>
              </a:rPr>
              <a:t>JPanel</a:t>
            </a:r>
            <a:r>
              <a:rPr lang="zh-CN" altLang="en-US" sz="2400">
                <a:solidFill>
                  <a:srgbClr val="BDA16D"/>
                </a:solidFill>
                <a:latin typeface="+mn-ea"/>
                <a:ea typeface="+mn-ea"/>
                <a:sym typeface="微软雅黑" panose="020B0503020204020204" pitchFamily="34" charset="-122"/>
              </a:rPr>
              <a:t>的类主要功能是负责方块的绘制   </a:t>
            </a:r>
            <a:r>
              <a:rPr lang="en-US" altLang="zh-CN" sz="2400">
                <a:solidFill>
                  <a:srgbClr val="BDA16D"/>
                </a:solidFill>
                <a:latin typeface="+mn-ea"/>
                <a:ea typeface="+mn-ea"/>
                <a:sym typeface="微软雅黑" panose="020B0503020204020204" pitchFamily="34" charset="-122"/>
              </a:rPr>
              <a:t>ErsBlock</a:t>
            </a:r>
            <a:r>
              <a:rPr lang="zh-CN" altLang="en-US" sz="2400">
                <a:solidFill>
                  <a:srgbClr val="BDA16D"/>
                </a:solidFill>
                <a:latin typeface="+mn-ea"/>
                <a:ea typeface="+mn-ea"/>
                <a:sym typeface="微软雅黑" panose="020B0503020204020204" pitchFamily="34" charset="-122"/>
              </a:rPr>
              <a:t>线程类动态改变画布类的方格颜色，画布类通过检查方格颜色来体现</a:t>
            </a:r>
            <a:r>
              <a:rPr lang="en-US" altLang="zh-CN" sz="2400">
                <a:solidFill>
                  <a:srgbClr val="BDA16D"/>
                </a:solidFill>
                <a:latin typeface="+mn-ea"/>
                <a:ea typeface="+mn-ea"/>
                <a:sym typeface="微软雅黑" panose="020B0503020204020204" pitchFamily="34" charset="-122"/>
              </a:rPr>
              <a:t>ErsBlock</a:t>
            </a:r>
            <a:r>
              <a:rPr lang="zh-CN" altLang="en-US" sz="2400">
                <a:solidFill>
                  <a:srgbClr val="BDA16D"/>
                </a:solidFill>
                <a:latin typeface="+mn-ea"/>
                <a:ea typeface="+mn-ea"/>
                <a:sym typeface="微软雅黑" panose="020B0503020204020204" pitchFamily="34" charset="-122"/>
              </a:rPr>
              <a:t>块的移动情况。</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1">
            <a:extLst>
              <a:ext uri="{FF2B5EF4-FFF2-40B4-BE49-F238E27FC236}">
                <a16:creationId xmlns:a16="http://schemas.microsoft.com/office/drawing/2014/main" id="{E4A1EAA5-F3B6-4DF0-9CB3-B0BEE0DD6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Freeform 5">
            <a:extLst>
              <a:ext uri="{FF2B5EF4-FFF2-40B4-BE49-F238E27FC236}">
                <a16:creationId xmlns:a16="http://schemas.microsoft.com/office/drawing/2014/main" id="{ED6526BD-9CEF-40CF-B672-9BA34824CFA2}"/>
              </a:ext>
            </a:extLst>
          </p:cNvPr>
          <p:cNvSpPr>
            <a:spLocks noChangeArrowheads="1"/>
          </p:cNvSpPr>
          <p:nvPr/>
        </p:nvSpPr>
        <p:spPr bwMode="auto">
          <a:xfrm>
            <a:off x="2030413" y="3013075"/>
            <a:ext cx="8131175" cy="987425"/>
          </a:xfrm>
          <a:custGeom>
            <a:avLst/>
            <a:gdLst>
              <a:gd name="T0" fmla="*/ 0 w 5760"/>
              <a:gd name="T1" fmla="*/ 0 h 700"/>
              <a:gd name="T2" fmla="*/ 101640 w 5760"/>
              <a:gd name="T3" fmla="*/ 53603 h 700"/>
              <a:gd name="T4" fmla="*/ 278097 w 5760"/>
              <a:gd name="T5" fmla="*/ 135418 h 700"/>
              <a:gd name="T6" fmla="*/ 533608 w 5760"/>
              <a:gd name="T7" fmla="*/ 246856 h 700"/>
              <a:gd name="T8" fmla="*/ 865349 w 5760"/>
              <a:gd name="T9" fmla="*/ 375222 h 700"/>
              <a:gd name="T10" fmla="*/ 1055923 w 5760"/>
              <a:gd name="T11" fmla="*/ 442931 h 700"/>
              <a:gd name="T12" fmla="*/ 1263438 w 5760"/>
              <a:gd name="T13" fmla="*/ 512050 h 700"/>
              <a:gd name="T14" fmla="*/ 1486480 w 5760"/>
              <a:gd name="T15" fmla="*/ 581170 h 700"/>
              <a:gd name="T16" fmla="*/ 1723640 w 5760"/>
              <a:gd name="T17" fmla="*/ 646058 h 700"/>
              <a:gd name="T18" fmla="*/ 1976327 w 5760"/>
              <a:gd name="T19" fmla="*/ 710946 h 700"/>
              <a:gd name="T20" fmla="*/ 2241720 w 5760"/>
              <a:gd name="T21" fmla="*/ 771602 h 700"/>
              <a:gd name="T22" fmla="*/ 2521229 w 5760"/>
              <a:gd name="T23" fmla="*/ 826616 h 700"/>
              <a:gd name="T24" fmla="*/ 2810620 w 5760"/>
              <a:gd name="T25" fmla="*/ 875987 h 700"/>
              <a:gd name="T26" fmla="*/ 3114127 w 5760"/>
              <a:gd name="T27" fmla="*/ 918305 h 700"/>
              <a:gd name="T28" fmla="*/ 3426104 w 5760"/>
              <a:gd name="T29" fmla="*/ 950749 h 700"/>
              <a:gd name="T30" fmla="*/ 3749375 w 5760"/>
              <a:gd name="T31" fmla="*/ 974730 h 700"/>
              <a:gd name="T32" fmla="*/ 4079704 w 5760"/>
              <a:gd name="T33" fmla="*/ 986014 h 700"/>
              <a:gd name="T34" fmla="*/ 4421326 w 5760"/>
              <a:gd name="T35" fmla="*/ 986014 h 700"/>
              <a:gd name="T36" fmla="*/ 4768595 w 5760"/>
              <a:gd name="T37" fmla="*/ 973319 h 700"/>
              <a:gd name="T38" fmla="*/ 5124334 w 5760"/>
              <a:gd name="T39" fmla="*/ 945107 h 700"/>
              <a:gd name="T40" fmla="*/ 5393962 w 5760"/>
              <a:gd name="T41" fmla="*/ 914073 h 700"/>
              <a:gd name="T42" fmla="*/ 5576066 w 5760"/>
              <a:gd name="T43" fmla="*/ 887272 h 700"/>
              <a:gd name="T44" fmla="*/ 5759582 w 5760"/>
              <a:gd name="T45" fmla="*/ 857649 h 700"/>
              <a:gd name="T46" fmla="*/ 5944510 w 5760"/>
              <a:gd name="T47" fmla="*/ 822384 h 700"/>
              <a:gd name="T48" fmla="*/ 6130849 w 5760"/>
              <a:gd name="T49" fmla="*/ 782887 h 700"/>
              <a:gd name="T50" fmla="*/ 6317189 w 5760"/>
              <a:gd name="T51" fmla="*/ 737748 h 700"/>
              <a:gd name="T52" fmla="*/ 6504940 w 5760"/>
              <a:gd name="T53" fmla="*/ 689787 h 700"/>
              <a:gd name="T54" fmla="*/ 6694103 w 5760"/>
              <a:gd name="T55" fmla="*/ 634773 h 700"/>
              <a:gd name="T56" fmla="*/ 6883266 w 5760"/>
              <a:gd name="T57" fmla="*/ 575528 h 700"/>
              <a:gd name="T58" fmla="*/ 7075252 w 5760"/>
              <a:gd name="T59" fmla="*/ 512050 h 700"/>
              <a:gd name="T60" fmla="*/ 7264414 w 5760"/>
              <a:gd name="T61" fmla="*/ 441520 h 700"/>
              <a:gd name="T62" fmla="*/ 7457812 w 5760"/>
              <a:gd name="T63" fmla="*/ 365347 h 700"/>
              <a:gd name="T64" fmla="*/ 7648386 w 5760"/>
              <a:gd name="T65" fmla="*/ 283532 h 700"/>
              <a:gd name="T66" fmla="*/ 7841784 w 5760"/>
              <a:gd name="T67" fmla="*/ 194664 h 700"/>
              <a:gd name="T68" fmla="*/ 8035182 w 5760"/>
              <a:gd name="T69" fmla="*/ 101564 h 700"/>
              <a:gd name="T70" fmla="*/ 8081767 w 5760"/>
              <a:gd name="T71" fmla="*/ 62067 h 700"/>
              <a:gd name="T72" fmla="*/ 7833314 w 5760"/>
              <a:gd name="T73" fmla="*/ 108617 h 700"/>
              <a:gd name="T74" fmla="*/ 7563687 w 5760"/>
              <a:gd name="T75" fmla="*/ 153756 h 700"/>
              <a:gd name="T76" fmla="*/ 7216418 w 5760"/>
              <a:gd name="T77" fmla="*/ 204538 h 700"/>
              <a:gd name="T78" fmla="*/ 6801389 w 5760"/>
              <a:gd name="T79" fmla="*/ 259552 h 700"/>
              <a:gd name="T80" fmla="*/ 6321424 w 5760"/>
              <a:gd name="T81" fmla="*/ 314565 h 700"/>
              <a:gd name="T82" fmla="*/ 5787816 w 5760"/>
              <a:gd name="T83" fmla="*/ 362526 h 700"/>
              <a:gd name="T84" fmla="*/ 5206211 w 5760"/>
              <a:gd name="T85" fmla="*/ 402023 h 700"/>
              <a:gd name="T86" fmla="*/ 4898468 w 5760"/>
              <a:gd name="T87" fmla="*/ 417540 h 700"/>
              <a:gd name="T88" fmla="*/ 4582256 w 5760"/>
              <a:gd name="T89" fmla="*/ 427414 h 700"/>
              <a:gd name="T90" fmla="*/ 4257574 w 5760"/>
              <a:gd name="T91" fmla="*/ 435878 h 700"/>
              <a:gd name="T92" fmla="*/ 3924421 w 5760"/>
              <a:gd name="T93" fmla="*/ 437288 h 700"/>
              <a:gd name="T94" fmla="*/ 3584211 w 5760"/>
              <a:gd name="T95" fmla="*/ 434467 h 700"/>
              <a:gd name="T96" fmla="*/ 3238353 w 5760"/>
              <a:gd name="T97" fmla="*/ 426003 h 700"/>
              <a:gd name="T98" fmla="*/ 2886849 w 5760"/>
              <a:gd name="T99" fmla="*/ 410487 h 700"/>
              <a:gd name="T100" fmla="*/ 2531111 w 5760"/>
              <a:gd name="T101" fmla="*/ 387917 h 700"/>
              <a:gd name="T102" fmla="*/ 2172548 w 5760"/>
              <a:gd name="T103" fmla="*/ 358294 h 700"/>
              <a:gd name="T104" fmla="*/ 1812574 w 5760"/>
              <a:gd name="T105" fmla="*/ 321618 h 700"/>
              <a:gd name="T106" fmla="*/ 1448366 w 5760"/>
              <a:gd name="T107" fmla="*/ 276479 h 700"/>
              <a:gd name="T108" fmla="*/ 1085568 w 5760"/>
              <a:gd name="T109" fmla="*/ 222876 h 700"/>
              <a:gd name="T110" fmla="*/ 722771 w 5760"/>
              <a:gd name="T111" fmla="*/ 157988 h 700"/>
              <a:gd name="T112" fmla="*/ 359974 w 5760"/>
              <a:gd name="T113" fmla="*/ 84636 h 700"/>
              <a:gd name="T114" fmla="*/ 0 w 5760"/>
              <a:gd name="T115" fmla="*/ 0 h 7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760" h="700">
                <a:moveTo>
                  <a:pt x="0" y="0"/>
                </a:moveTo>
                <a:lnTo>
                  <a:pt x="0" y="0"/>
                </a:lnTo>
                <a:lnTo>
                  <a:pt x="32" y="17"/>
                </a:lnTo>
                <a:lnTo>
                  <a:pt x="72" y="38"/>
                </a:lnTo>
                <a:lnTo>
                  <a:pt x="128" y="64"/>
                </a:lnTo>
                <a:lnTo>
                  <a:pt x="197" y="96"/>
                </a:lnTo>
                <a:lnTo>
                  <a:pt x="281" y="134"/>
                </a:lnTo>
                <a:lnTo>
                  <a:pt x="378" y="175"/>
                </a:lnTo>
                <a:lnTo>
                  <a:pt x="490" y="219"/>
                </a:lnTo>
                <a:lnTo>
                  <a:pt x="613" y="266"/>
                </a:lnTo>
                <a:lnTo>
                  <a:pt x="679" y="290"/>
                </a:lnTo>
                <a:lnTo>
                  <a:pt x="748" y="314"/>
                </a:lnTo>
                <a:lnTo>
                  <a:pt x="820" y="339"/>
                </a:lnTo>
                <a:lnTo>
                  <a:pt x="895" y="363"/>
                </a:lnTo>
                <a:lnTo>
                  <a:pt x="973" y="387"/>
                </a:lnTo>
                <a:lnTo>
                  <a:pt x="1053" y="412"/>
                </a:lnTo>
                <a:lnTo>
                  <a:pt x="1136" y="436"/>
                </a:lnTo>
                <a:lnTo>
                  <a:pt x="1221" y="458"/>
                </a:lnTo>
                <a:lnTo>
                  <a:pt x="1310" y="482"/>
                </a:lnTo>
                <a:lnTo>
                  <a:pt x="1400" y="504"/>
                </a:lnTo>
                <a:lnTo>
                  <a:pt x="1494" y="526"/>
                </a:lnTo>
                <a:lnTo>
                  <a:pt x="1588" y="547"/>
                </a:lnTo>
                <a:lnTo>
                  <a:pt x="1686" y="568"/>
                </a:lnTo>
                <a:lnTo>
                  <a:pt x="1786" y="586"/>
                </a:lnTo>
                <a:lnTo>
                  <a:pt x="1888" y="604"/>
                </a:lnTo>
                <a:lnTo>
                  <a:pt x="1991" y="621"/>
                </a:lnTo>
                <a:lnTo>
                  <a:pt x="2097" y="636"/>
                </a:lnTo>
                <a:lnTo>
                  <a:pt x="2206" y="651"/>
                </a:lnTo>
                <a:lnTo>
                  <a:pt x="2315" y="664"/>
                </a:lnTo>
                <a:lnTo>
                  <a:pt x="2427" y="674"/>
                </a:lnTo>
                <a:lnTo>
                  <a:pt x="2541" y="683"/>
                </a:lnTo>
                <a:lnTo>
                  <a:pt x="2656" y="691"/>
                </a:lnTo>
                <a:lnTo>
                  <a:pt x="2772" y="695"/>
                </a:lnTo>
                <a:lnTo>
                  <a:pt x="2890" y="699"/>
                </a:lnTo>
                <a:lnTo>
                  <a:pt x="3010" y="700"/>
                </a:lnTo>
                <a:lnTo>
                  <a:pt x="3132" y="699"/>
                </a:lnTo>
                <a:lnTo>
                  <a:pt x="3254" y="695"/>
                </a:lnTo>
                <a:lnTo>
                  <a:pt x="3378" y="690"/>
                </a:lnTo>
                <a:lnTo>
                  <a:pt x="3503" y="681"/>
                </a:lnTo>
                <a:lnTo>
                  <a:pt x="3630" y="670"/>
                </a:lnTo>
                <a:lnTo>
                  <a:pt x="3756" y="656"/>
                </a:lnTo>
                <a:lnTo>
                  <a:pt x="3821" y="648"/>
                </a:lnTo>
                <a:lnTo>
                  <a:pt x="3885" y="638"/>
                </a:lnTo>
                <a:lnTo>
                  <a:pt x="3950" y="629"/>
                </a:lnTo>
                <a:lnTo>
                  <a:pt x="4015" y="619"/>
                </a:lnTo>
                <a:lnTo>
                  <a:pt x="4080" y="608"/>
                </a:lnTo>
                <a:lnTo>
                  <a:pt x="4145" y="596"/>
                </a:lnTo>
                <a:lnTo>
                  <a:pt x="4211" y="583"/>
                </a:lnTo>
                <a:lnTo>
                  <a:pt x="4277" y="569"/>
                </a:lnTo>
                <a:lnTo>
                  <a:pt x="4343" y="555"/>
                </a:lnTo>
                <a:lnTo>
                  <a:pt x="4409" y="539"/>
                </a:lnTo>
                <a:lnTo>
                  <a:pt x="4475" y="523"/>
                </a:lnTo>
                <a:lnTo>
                  <a:pt x="4541" y="506"/>
                </a:lnTo>
                <a:lnTo>
                  <a:pt x="4608" y="489"/>
                </a:lnTo>
                <a:lnTo>
                  <a:pt x="4674" y="470"/>
                </a:lnTo>
                <a:lnTo>
                  <a:pt x="4742" y="450"/>
                </a:lnTo>
                <a:lnTo>
                  <a:pt x="4809" y="430"/>
                </a:lnTo>
                <a:lnTo>
                  <a:pt x="4876" y="408"/>
                </a:lnTo>
                <a:lnTo>
                  <a:pt x="4943" y="386"/>
                </a:lnTo>
                <a:lnTo>
                  <a:pt x="5012" y="363"/>
                </a:lnTo>
                <a:lnTo>
                  <a:pt x="5079" y="338"/>
                </a:lnTo>
                <a:lnTo>
                  <a:pt x="5146" y="313"/>
                </a:lnTo>
                <a:lnTo>
                  <a:pt x="5214" y="286"/>
                </a:lnTo>
                <a:lnTo>
                  <a:pt x="5283" y="259"/>
                </a:lnTo>
                <a:lnTo>
                  <a:pt x="5350" y="231"/>
                </a:lnTo>
                <a:lnTo>
                  <a:pt x="5418" y="201"/>
                </a:lnTo>
                <a:lnTo>
                  <a:pt x="5487" y="170"/>
                </a:lnTo>
                <a:lnTo>
                  <a:pt x="5555" y="138"/>
                </a:lnTo>
                <a:lnTo>
                  <a:pt x="5623" y="106"/>
                </a:lnTo>
                <a:lnTo>
                  <a:pt x="5692" y="72"/>
                </a:lnTo>
                <a:lnTo>
                  <a:pt x="5760" y="37"/>
                </a:lnTo>
                <a:lnTo>
                  <a:pt x="5725" y="44"/>
                </a:lnTo>
                <a:lnTo>
                  <a:pt x="5623" y="63"/>
                </a:lnTo>
                <a:lnTo>
                  <a:pt x="5549" y="77"/>
                </a:lnTo>
                <a:lnTo>
                  <a:pt x="5460" y="92"/>
                </a:lnTo>
                <a:lnTo>
                  <a:pt x="5358" y="109"/>
                </a:lnTo>
                <a:lnTo>
                  <a:pt x="5242" y="127"/>
                </a:lnTo>
                <a:lnTo>
                  <a:pt x="5112" y="145"/>
                </a:lnTo>
                <a:lnTo>
                  <a:pt x="4971" y="164"/>
                </a:lnTo>
                <a:lnTo>
                  <a:pt x="4818" y="184"/>
                </a:lnTo>
                <a:lnTo>
                  <a:pt x="4653" y="203"/>
                </a:lnTo>
                <a:lnTo>
                  <a:pt x="4478" y="223"/>
                </a:lnTo>
                <a:lnTo>
                  <a:pt x="4294" y="241"/>
                </a:lnTo>
                <a:lnTo>
                  <a:pt x="4100" y="257"/>
                </a:lnTo>
                <a:lnTo>
                  <a:pt x="3898" y="272"/>
                </a:lnTo>
                <a:lnTo>
                  <a:pt x="3688" y="285"/>
                </a:lnTo>
                <a:lnTo>
                  <a:pt x="3579" y="291"/>
                </a:lnTo>
                <a:lnTo>
                  <a:pt x="3470" y="296"/>
                </a:lnTo>
                <a:lnTo>
                  <a:pt x="3358" y="300"/>
                </a:lnTo>
                <a:lnTo>
                  <a:pt x="3246" y="303"/>
                </a:lnTo>
                <a:lnTo>
                  <a:pt x="3132" y="307"/>
                </a:lnTo>
                <a:lnTo>
                  <a:pt x="3016" y="309"/>
                </a:lnTo>
                <a:lnTo>
                  <a:pt x="2898" y="310"/>
                </a:lnTo>
                <a:lnTo>
                  <a:pt x="2780" y="310"/>
                </a:lnTo>
                <a:lnTo>
                  <a:pt x="2660" y="309"/>
                </a:lnTo>
                <a:lnTo>
                  <a:pt x="2539" y="308"/>
                </a:lnTo>
                <a:lnTo>
                  <a:pt x="2417" y="306"/>
                </a:lnTo>
                <a:lnTo>
                  <a:pt x="2294" y="302"/>
                </a:lnTo>
                <a:lnTo>
                  <a:pt x="2170" y="297"/>
                </a:lnTo>
                <a:lnTo>
                  <a:pt x="2045" y="291"/>
                </a:lnTo>
                <a:lnTo>
                  <a:pt x="1920" y="284"/>
                </a:lnTo>
                <a:lnTo>
                  <a:pt x="1793" y="275"/>
                </a:lnTo>
                <a:lnTo>
                  <a:pt x="1667" y="266"/>
                </a:lnTo>
                <a:lnTo>
                  <a:pt x="1539" y="254"/>
                </a:lnTo>
                <a:lnTo>
                  <a:pt x="1412" y="242"/>
                </a:lnTo>
                <a:lnTo>
                  <a:pt x="1284" y="228"/>
                </a:lnTo>
                <a:lnTo>
                  <a:pt x="1155" y="212"/>
                </a:lnTo>
                <a:lnTo>
                  <a:pt x="1026" y="196"/>
                </a:lnTo>
                <a:lnTo>
                  <a:pt x="898" y="177"/>
                </a:lnTo>
                <a:lnTo>
                  <a:pt x="769" y="158"/>
                </a:lnTo>
                <a:lnTo>
                  <a:pt x="640" y="136"/>
                </a:lnTo>
                <a:lnTo>
                  <a:pt x="512" y="112"/>
                </a:lnTo>
                <a:lnTo>
                  <a:pt x="383" y="87"/>
                </a:lnTo>
                <a:lnTo>
                  <a:pt x="255" y="60"/>
                </a:lnTo>
                <a:lnTo>
                  <a:pt x="128" y="31"/>
                </a:lnTo>
                <a:lnTo>
                  <a:pt x="0" y="0"/>
                </a:lnTo>
                <a:close/>
              </a:path>
            </a:pathLst>
          </a:custGeom>
          <a:solidFill>
            <a:srgbClr val="9DC0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2" name="Freeform 11">
            <a:extLst>
              <a:ext uri="{FF2B5EF4-FFF2-40B4-BE49-F238E27FC236}">
                <a16:creationId xmlns:a16="http://schemas.microsoft.com/office/drawing/2014/main" id="{EB6349CC-B342-477B-A825-7A8ABB2D53EE}"/>
              </a:ext>
            </a:extLst>
          </p:cNvPr>
          <p:cNvSpPr>
            <a:spLocks noChangeArrowheads="1"/>
          </p:cNvSpPr>
          <p:nvPr/>
        </p:nvSpPr>
        <p:spPr bwMode="auto">
          <a:xfrm>
            <a:off x="3294063" y="2408238"/>
            <a:ext cx="1019175" cy="1020762"/>
          </a:xfrm>
          <a:custGeom>
            <a:avLst/>
            <a:gdLst>
              <a:gd name="T0" fmla="*/ 2147483646 w 642"/>
              <a:gd name="T1" fmla="*/ 2147483646 h 643"/>
              <a:gd name="T2" fmla="*/ 2147483646 w 642"/>
              <a:gd name="T3" fmla="*/ 2147483646 h 643"/>
              <a:gd name="T4" fmla="*/ 2147483646 w 642"/>
              <a:gd name="T5" fmla="*/ 2147483646 h 643"/>
              <a:gd name="T6" fmla="*/ 2147483646 w 642"/>
              <a:gd name="T7" fmla="*/ 2147483646 h 643"/>
              <a:gd name="T8" fmla="*/ 2147483646 w 642"/>
              <a:gd name="T9" fmla="*/ 2147483646 h 643"/>
              <a:gd name="T10" fmla="*/ 2147483646 w 642"/>
              <a:gd name="T11" fmla="*/ 2147483646 h 643"/>
              <a:gd name="T12" fmla="*/ 2147483646 w 642"/>
              <a:gd name="T13" fmla="*/ 2147483646 h 643"/>
              <a:gd name="T14" fmla="*/ 2147483646 w 642"/>
              <a:gd name="T15" fmla="*/ 2147483646 h 643"/>
              <a:gd name="T16" fmla="*/ 2147483646 w 642"/>
              <a:gd name="T17" fmla="*/ 2147483646 h 643"/>
              <a:gd name="T18" fmla="*/ 2147483646 w 642"/>
              <a:gd name="T19" fmla="*/ 2147483646 h 643"/>
              <a:gd name="T20" fmla="*/ 2147483646 w 642"/>
              <a:gd name="T21" fmla="*/ 2147483646 h 643"/>
              <a:gd name="T22" fmla="*/ 2147483646 w 642"/>
              <a:gd name="T23" fmla="*/ 2147483646 h 643"/>
              <a:gd name="T24" fmla="*/ 2147483646 w 642"/>
              <a:gd name="T25" fmla="*/ 2147483646 h 643"/>
              <a:gd name="T26" fmla="*/ 2147483646 w 642"/>
              <a:gd name="T27" fmla="*/ 2147483646 h 643"/>
              <a:gd name="T28" fmla="*/ 2147483646 w 642"/>
              <a:gd name="T29" fmla="*/ 2147483646 h 643"/>
              <a:gd name="T30" fmla="*/ 2147483646 w 642"/>
              <a:gd name="T31" fmla="*/ 2147483646 h 643"/>
              <a:gd name="T32" fmla="*/ 2147483646 w 642"/>
              <a:gd name="T33" fmla="*/ 2147483646 h 643"/>
              <a:gd name="T34" fmla="*/ 2147483646 w 642"/>
              <a:gd name="T35" fmla="*/ 2147483646 h 643"/>
              <a:gd name="T36" fmla="*/ 2147483646 w 642"/>
              <a:gd name="T37" fmla="*/ 2147483646 h 643"/>
              <a:gd name="T38" fmla="*/ 2147483646 w 642"/>
              <a:gd name="T39" fmla="*/ 2147483646 h 643"/>
              <a:gd name="T40" fmla="*/ 2147483646 w 642"/>
              <a:gd name="T41" fmla="*/ 2147483646 h 643"/>
              <a:gd name="T42" fmla="*/ 0 w 642"/>
              <a:gd name="T43" fmla="*/ 2147483646 h 643"/>
              <a:gd name="T44" fmla="*/ 0 w 642"/>
              <a:gd name="T45" fmla="*/ 2147483646 h 643"/>
              <a:gd name="T46" fmla="*/ 2147483646 w 642"/>
              <a:gd name="T47" fmla="*/ 2147483646 h 643"/>
              <a:gd name="T48" fmla="*/ 2147483646 w 642"/>
              <a:gd name="T49" fmla="*/ 2147483646 h 643"/>
              <a:gd name="T50" fmla="*/ 2147483646 w 642"/>
              <a:gd name="T51" fmla="*/ 2147483646 h 643"/>
              <a:gd name="T52" fmla="*/ 2147483646 w 642"/>
              <a:gd name="T53" fmla="*/ 2147483646 h 643"/>
              <a:gd name="T54" fmla="*/ 2147483646 w 642"/>
              <a:gd name="T55" fmla="*/ 2147483646 h 643"/>
              <a:gd name="T56" fmla="*/ 2147483646 w 642"/>
              <a:gd name="T57" fmla="*/ 2147483646 h 643"/>
              <a:gd name="T58" fmla="*/ 2147483646 w 642"/>
              <a:gd name="T59" fmla="*/ 2147483646 h 643"/>
              <a:gd name="T60" fmla="*/ 2147483646 w 642"/>
              <a:gd name="T61" fmla="*/ 2147483646 h 643"/>
              <a:gd name="T62" fmla="*/ 2147483646 w 642"/>
              <a:gd name="T63" fmla="*/ 2147483646 h 643"/>
              <a:gd name="T64" fmla="*/ 2147483646 w 642"/>
              <a:gd name="T65" fmla="*/ 0 h 643"/>
              <a:gd name="T66" fmla="*/ 2147483646 w 642"/>
              <a:gd name="T67" fmla="*/ 0 h 643"/>
              <a:gd name="T68" fmla="*/ 2147483646 w 642"/>
              <a:gd name="T69" fmla="*/ 2147483646 h 643"/>
              <a:gd name="T70" fmla="*/ 2147483646 w 642"/>
              <a:gd name="T71" fmla="*/ 2147483646 h 643"/>
              <a:gd name="T72" fmla="*/ 2147483646 w 642"/>
              <a:gd name="T73" fmla="*/ 2147483646 h 643"/>
              <a:gd name="T74" fmla="*/ 2147483646 w 642"/>
              <a:gd name="T75" fmla="*/ 2147483646 h 643"/>
              <a:gd name="T76" fmla="*/ 2147483646 w 642"/>
              <a:gd name="T77" fmla="*/ 2147483646 h 643"/>
              <a:gd name="T78" fmla="*/ 2147483646 w 642"/>
              <a:gd name="T79" fmla="*/ 2147483646 h 643"/>
              <a:gd name="T80" fmla="*/ 2147483646 w 642"/>
              <a:gd name="T81" fmla="*/ 2147483646 h 643"/>
              <a:gd name="T82" fmla="*/ 2147483646 w 642"/>
              <a:gd name="T83" fmla="*/ 2147483646 h 643"/>
              <a:gd name="T84" fmla="*/ 2147483646 w 642"/>
              <a:gd name="T85" fmla="*/ 2147483646 h 643"/>
              <a:gd name="T86" fmla="*/ 2147483646 w 642"/>
              <a:gd name="T87" fmla="*/ 2147483646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2"/>
              <a:gd name="T133" fmla="*/ 0 h 643"/>
              <a:gd name="T134" fmla="*/ 642 w 642"/>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2" h="643">
                <a:moveTo>
                  <a:pt x="642" y="321"/>
                </a:moveTo>
                <a:lnTo>
                  <a:pt x="642" y="321"/>
                </a:lnTo>
                <a:lnTo>
                  <a:pt x="642" y="338"/>
                </a:lnTo>
                <a:lnTo>
                  <a:pt x="640" y="354"/>
                </a:lnTo>
                <a:lnTo>
                  <a:pt x="639" y="370"/>
                </a:lnTo>
                <a:lnTo>
                  <a:pt x="635" y="386"/>
                </a:lnTo>
                <a:lnTo>
                  <a:pt x="632" y="401"/>
                </a:lnTo>
                <a:lnTo>
                  <a:pt x="627" y="417"/>
                </a:lnTo>
                <a:lnTo>
                  <a:pt x="623" y="432"/>
                </a:lnTo>
                <a:lnTo>
                  <a:pt x="617" y="447"/>
                </a:lnTo>
                <a:lnTo>
                  <a:pt x="610" y="460"/>
                </a:lnTo>
                <a:lnTo>
                  <a:pt x="603" y="474"/>
                </a:lnTo>
                <a:lnTo>
                  <a:pt x="596" y="488"/>
                </a:lnTo>
                <a:lnTo>
                  <a:pt x="588" y="501"/>
                </a:lnTo>
                <a:lnTo>
                  <a:pt x="578" y="514"/>
                </a:lnTo>
                <a:lnTo>
                  <a:pt x="569" y="525"/>
                </a:lnTo>
                <a:lnTo>
                  <a:pt x="559" y="538"/>
                </a:lnTo>
                <a:lnTo>
                  <a:pt x="548" y="548"/>
                </a:lnTo>
                <a:lnTo>
                  <a:pt x="537" y="560"/>
                </a:lnTo>
                <a:lnTo>
                  <a:pt x="525" y="570"/>
                </a:lnTo>
                <a:lnTo>
                  <a:pt x="513" y="579"/>
                </a:lnTo>
                <a:lnTo>
                  <a:pt x="501" y="588"/>
                </a:lnTo>
                <a:lnTo>
                  <a:pt x="487" y="596"/>
                </a:lnTo>
                <a:lnTo>
                  <a:pt x="474" y="604"/>
                </a:lnTo>
                <a:lnTo>
                  <a:pt x="460" y="611"/>
                </a:lnTo>
                <a:lnTo>
                  <a:pt x="446" y="618"/>
                </a:lnTo>
                <a:lnTo>
                  <a:pt x="431" y="623"/>
                </a:lnTo>
                <a:lnTo>
                  <a:pt x="417"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6" y="618"/>
                </a:lnTo>
                <a:lnTo>
                  <a:pt x="182" y="611"/>
                </a:lnTo>
                <a:lnTo>
                  <a:pt x="167" y="604"/>
                </a:lnTo>
                <a:lnTo>
                  <a:pt x="155" y="596"/>
                </a:lnTo>
                <a:lnTo>
                  <a:pt x="141" y="588"/>
                </a:lnTo>
                <a:lnTo>
                  <a:pt x="128" y="579"/>
                </a:lnTo>
                <a:lnTo>
                  <a:pt x="117" y="570"/>
                </a:lnTo>
                <a:lnTo>
                  <a:pt x="105" y="560"/>
                </a:lnTo>
                <a:lnTo>
                  <a:pt x="93" y="548"/>
                </a:lnTo>
                <a:lnTo>
                  <a:pt x="83" y="538"/>
                </a:lnTo>
                <a:lnTo>
                  <a:pt x="73" y="525"/>
                </a:lnTo>
                <a:lnTo>
                  <a:pt x="63" y="514"/>
                </a:lnTo>
                <a:lnTo>
                  <a:pt x="54" y="501"/>
                </a:lnTo>
                <a:lnTo>
                  <a:pt x="46" y="488"/>
                </a:lnTo>
                <a:lnTo>
                  <a:pt x="38" y="474"/>
                </a:lnTo>
                <a:lnTo>
                  <a:pt x="32" y="460"/>
                </a:lnTo>
                <a:lnTo>
                  <a:pt x="25" y="447"/>
                </a:lnTo>
                <a:lnTo>
                  <a:pt x="19" y="432"/>
                </a:lnTo>
                <a:lnTo>
                  <a:pt x="15" y="417"/>
                </a:lnTo>
                <a:lnTo>
                  <a:pt x="10" y="401"/>
                </a:lnTo>
                <a:lnTo>
                  <a:pt x="7" y="386"/>
                </a:lnTo>
                <a:lnTo>
                  <a:pt x="3" y="370"/>
                </a:lnTo>
                <a:lnTo>
                  <a:pt x="1" y="354"/>
                </a:lnTo>
                <a:lnTo>
                  <a:pt x="0" y="338"/>
                </a:lnTo>
                <a:lnTo>
                  <a:pt x="0" y="321"/>
                </a:lnTo>
                <a:lnTo>
                  <a:pt x="0" y="304"/>
                </a:lnTo>
                <a:lnTo>
                  <a:pt x="1" y="288"/>
                </a:lnTo>
                <a:lnTo>
                  <a:pt x="3" y="272"/>
                </a:lnTo>
                <a:lnTo>
                  <a:pt x="7" y="256"/>
                </a:lnTo>
                <a:lnTo>
                  <a:pt x="10" y="242"/>
                </a:lnTo>
                <a:lnTo>
                  <a:pt x="15" y="226"/>
                </a:lnTo>
                <a:lnTo>
                  <a:pt x="19" y="211"/>
                </a:lnTo>
                <a:lnTo>
                  <a:pt x="25" y="196"/>
                </a:lnTo>
                <a:lnTo>
                  <a:pt x="32" y="182"/>
                </a:lnTo>
                <a:lnTo>
                  <a:pt x="38" y="169"/>
                </a:lnTo>
                <a:lnTo>
                  <a:pt x="46" y="155"/>
                </a:lnTo>
                <a:lnTo>
                  <a:pt x="54" y="141"/>
                </a:lnTo>
                <a:lnTo>
                  <a:pt x="63" y="129"/>
                </a:lnTo>
                <a:lnTo>
                  <a:pt x="73" y="117"/>
                </a:lnTo>
                <a:lnTo>
                  <a:pt x="83" y="105"/>
                </a:lnTo>
                <a:lnTo>
                  <a:pt x="93" y="95"/>
                </a:lnTo>
                <a:lnTo>
                  <a:pt x="105" y="83"/>
                </a:lnTo>
                <a:lnTo>
                  <a:pt x="117" y="73"/>
                </a:lnTo>
                <a:lnTo>
                  <a:pt x="128" y="64"/>
                </a:lnTo>
                <a:lnTo>
                  <a:pt x="141" y="55"/>
                </a:lnTo>
                <a:lnTo>
                  <a:pt x="155" y="47"/>
                </a:lnTo>
                <a:lnTo>
                  <a:pt x="167" y="39"/>
                </a:lnTo>
                <a:lnTo>
                  <a:pt x="182" y="32"/>
                </a:lnTo>
                <a:lnTo>
                  <a:pt x="196" y="25"/>
                </a:lnTo>
                <a:lnTo>
                  <a:pt x="210" y="19"/>
                </a:lnTo>
                <a:lnTo>
                  <a:pt x="225" y="15"/>
                </a:lnTo>
                <a:lnTo>
                  <a:pt x="240" y="10"/>
                </a:lnTo>
                <a:lnTo>
                  <a:pt x="256" y="7"/>
                </a:lnTo>
                <a:lnTo>
                  <a:pt x="272" y="3"/>
                </a:lnTo>
                <a:lnTo>
                  <a:pt x="288" y="1"/>
                </a:lnTo>
                <a:lnTo>
                  <a:pt x="304" y="0"/>
                </a:lnTo>
                <a:lnTo>
                  <a:pt x="321" y="0"/>
                </a:lnTo>
                <a:lnTo>
                  <a:pt x="337" y="0"/>
                </a:lnTo>
                <a:lnTo>
                  <a:pt x="354" y="1"/>
                </a:lnTo>
                <a:lnTo>
                  <a:pt x="370" y="3"/>
                </a:lnTo>
                <a:lnTo>
                  <a:pt x="386" y="7"/>
                </a:lnTo>
                <a:lnTo>
                  <a:pt x="401" y="10"/>
                </a:lnTo>
                <a:lnTo>
                  <a:pt x="417" y="15"/>
                </a:lnTo>
                <a:lnTo>
                  <a:pt x="431" y="19"/>
                </a:lnTo>
                <a:lnTo>
                  <a:pt x="446" y="25"/>
                </a:lnTo>
                <a:lnTo>
                  <a:pt x="460" y="32"/>
                </a:lnTo>
                <a:lnTo>
                  <a:pt x="474" y="39"/>
                </a:lnTo>
                <a:lnTo>
                  <a:pt x="487" y="47"/>
                </a:lnTo>
                <a:lnTo>
                  <a:pt x="501" y="55"/>
                </a:lnTo>
                <a:lnTo>
                  <a:pt x="513" y="64"/>
                </a:lnTo>
                <a:lnTo>
                  <a:pt x="525" y="73"/>
                </a:lnTo>
                <a:lnTo>
                  <a:pt x="537" y="83"/>
                </a:lnTo>
                <a:lnTo>
                  <a:pt x="548" y="95"/>
                </a:lnTo>
                <a:lnTo>
                  <a:pt x="559" y="105"/>
                </a:lnTo>
                <a:lnTo>
                  <a:pt x="569" y="117"/>
                </a:lnTo>
                <a:lnTo>
                  <a:pt x="578" y="129"/>
                </a:lnTo>
                <a:lnTo>
                  <a:pt x="588" y="141"/>
                </a:lnTo>
                <a:lnTo>
                  <a:pt x="596" y="155"/>
                </a:lnTo>
                <a:lnTo>
                  <a:pt x="603" y="169"/>
                </a:lnTo>
                <a:lnTo>
                  <a:pt x="610" y="182"/>
                </a:lnTo>
                <a:lnTo>
                  <a:pt x="617" y="196"/>
                </a:lnTo>
                <a:lnTo>
                  <a:pt x="623" y="211"/>
                </a:lnTo>
                <a:lnTo>
                  <a:pt x="627" y="226"/>
                </a:lnTo>
                <a:lnTo>
                  <a:pt x="632" y="242"/>
                </a:lnTo>
                <a:lnTo>
                  <a:pt x="635" y="256"/>
                </a:lnTo>
                <a:lnTo>
                  <a:pt x="639" y="272"/>
                </a:lnTo>
                <a:lnTo>
                  <a:pt x="640" y="288"/>
                </a:lnTo>
                <a:lnTo>
                  <a:pt x="642" y="304"/>
                </a:lnTo>
                <a:lnTo>
                  <a:pt x="642" y="321"/>
                </a:lnTo>
                <a:close/>
              </a:path>
            </a:pathLst>
          </a:custGeom>
          <a:solidFill>
            <a:srgbClr val="E39A1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构造行列</a:t>
            </a:r>
          </a:p>
        </p:txBody>
      </p:sp>
      <p:sp>
        <p:nvSpPr>
          <p:cNvPr id="27653" name="Freeform 10">
            <a:extLst>
              <a:ext uri="{FF2B5EF4-FFF2-40B4-BE49-F238E27FC236}">
                <a16:creationId xmlns:a16="http://schemas.microsoft.com/office/drawing/2014/main" id="{50BCD2D4-932E-42C8-A3C6-CA351438449E}"/>
              </a:ext>
            </a:extLst>
          </p:cNvPr>
          <p:cNvSpPr>
            <a:spLocks noChangeArrowheads="1"/>
          </p:cNvSpPr>
          <p:nvPr/>
        </p:nvSpPr>
        <p:spPr bwMode="auto">
          <a:xfrm>
            <a:off x="4832350" y="2633663"/>
            <a:ext cx="1019175" cy="1020762"/>
          </a:xfrm>
          <a:custGeom>
            <a:avLst/>
            <a:gdLst>
              <a:gd name="T0" fmla="*/ 2147483646 w 642"/>
              <a:gd name="T1" fmla="*/ 2147483646 h 643"/>
              <a:gd name="T2" fmla="*/ 2147483646 w 642"/>
              <a:gd name="T3" fmla="*/ 2147483646 h 643"/>
              <a:gd name="T4" fmla="*/ 2147483646 w 642"/>
              <a:gd name="T5" fmla="*/ 2147483646 h 643"/>
              <a:gd name="T6" fmla="*/ 2147483646 w 642"/>
              <a:gd name="T7" fmla="*/ 2147483646 h 643"/>
              <a:gd name="T8" fmla="*/ 2147483646 w 642"/>
              <a:gd name="T9" fmla="*/ 2147483646 h 643"/>
              <a:gd name="T10" fmla="*/ 2147483646 w 642"/>
              <a:gd name="T11" fmla="*/ 2147483646 h 643"/>
              <a:gd name="T12" fmla="*/ 2147483646 w 642"/>
              <a:gd name="T13" fmla="*/ 2147483646 h 643"/>
              <a:gd name="T14" fmla="*/ 2147483646 w 642"/>
              <a:gd name="T15" fmla="*/ 2147483646 h 643"/>
              <a:gd name="T16" fmla="*/ 2147483646 w 642"/>
              <a:gd name="T17" fmla="*/ 2147483646 h 643"/>
              <a:gd name="T18" fmla="*/ 2147483646 w 642"/>
              <a:gd name="T19" fmla="*/ 2147483646 h 643"/>
              <a:gd name="T20" fmla="*/ 2147483646 w 642"/>
              <a:gd name="T21" fmla="*/ 2147483646 h 643"/>
              <a:gd name="T22" fmla="*/ 2147483646 w 642"/>
              <a:gd name="T23" fmla="*/ 2147483646 h 643"/>
              <a:gd name="T24" fmla="*/ 2147483646 w 642"/>
              <a:gd name="T25" fmla="*/ 2147483646 h 643"/>
              <a:gd name="T26" fmla="*/ 2147483646 w 642"/>
              <a:gd name="T27" fmla="*/ 2147483646 h 643"/>
              <a:gd name="T28" fmla="*/ 2147483646 w 642"/>
              <a:gd name="T29" fmla="*/ 2147483646 h 643"/>
              <a:gd name="T30" fmla="*/ 2147483646 w 642"/>
              <a:gd name="T31" fmla="*/ 2147483646 h 643"/>
              <a:gd name="T32" fmla="*/ 2147483646 w 642"/>
              <a:gd name="T33" fmla="*/ 2147483646 h 643"/>
              <a:gd name="T34" fmla="*/ 2147483646 w 642"/>
              <a:gd name="T35" fmla="*/ 2147483646 h 643"/>
              <a:gd name="T36" fmla="*/ 2147483646 w 642"/>
              <a:gd name="T37" fmla="*/ 2147483646 h 643"/>
              <a:gd name="T38" fmla="*/ 2147483646 w 642"/>
              <a:gd name="T39" fmla="*/ 2147483646 h 643"/>
              <a:gd name="T40" fmla="*/ 2147483646 w 642"/>
              <a:gd name="T41" fmla="*/ 2147483646 h 643"/>
              <a:gd name="T42" fmla="*/ 0 w 642"/>
              <a:gd name="T43" fmla="*/ 2147483646 h 643"/>
              <a:gd name="T44" fmla="*/ 0 w 642"/>
              <a:gd name="T45" fmla="*/ 2147483646 h 643"/>
              <a:gd name="T46" fmla="*/ 2147483646 w 642"/>
              <a:gd name="T47" fmla="*/ 2147483646 h 643"/>
              <a:gd name="T48" fmla="*/ 2147483646 w 642"/>
              <a:gd name="T49" fmla="*/ 2147483646 h 643"/>
              <a:gd name="T50" fmla="*/ 2147483646 w 642"/>
              <a:gd name="T51" fmla="*/ 2147483646 h 643"/>
              <a:gd name="T52" fmla="*/ 2147483646 w 642"/>
              <a:gd name="T53" fmla="*/ 2147483646 h 643"/>
              <a:gd name="T54" fmla="*/ 2147483646 w 642"/>
              <a:gd name="T55" fmla="*/ 2147483646 h 643"/>
              <a:gd name="T56" fmla="*/ 2147483646 w 642"/>
              <a:gd name="T57" fmla="*/ 2147483646 h 643"/>
              <a:gd name="T58" fmla="*/ 2147483646 w 642"/>
              <a:gd name="T59" fmla="*/ 2147483646 h 643"/>
              <a:gd name="T60" fmla="*/ 2147483646 w 642"/>
              <a:gd name="T61" fmla="*/ 2147483646 h 643"/>
              <a:gd name="T62" fmla="*/ 2147483646 w 642"/>
              <a:gd name="T63" fmla="*/ 2147483646 h 643"/>
              <a:gd name="T64" fmla="*/ 2147483646 w 642"/>
              <a:gd name="T65" fmla="*/ 0 h 643"/>
              <a:gd name="T66" fmla="*/ 2147483646 w 642"/>
              <a:gd name="T67" fmla="*/ 0 h 643"/>
              <a:gd name="T68" fmla="*/ 2147483646 w 642"/>
              <a:gd name="T69" fmla="*/ 2147483646 h 643"/>
              <a:gd name="T70" fmla="*/ 2147483646 w 642"/>
              <a:gd name="T71" fmla="*/ 2147483646 h 643"/>
              <a:gd name="T72" fmla="*/ 2147483646 w 642"/>
              <a:gd name="T73" fmla="*/ 2147483646 h 643"/>
              <a:gd name="T74" fmla="*/ 2147483646 w 642"/>
              <a:gd name="T75" fmla="*/ 2147483646 h 643"/>
              <a:gd name="T76" fmla="*/ 2147483646 w 642"/>
              <a:gd name="T77" fmla="*/ 2147483646 h 643"/>
              <a:gd name="T78" fmla="*/ 2147483646 w 642"/>
              <a:gd name="T79" fmla="*/ 2147483646 h 643"/>
              <a:gd name="T80" fmla="*/ 2147483646 w 642"/>
              <a:gd name="T81" fmla="*/ 2147483646 h 643"/>
              <a:gd name="T82" fmla="*/ 2147483646 w 642"/>
              <a:gd name="T83" fmla="*/ 2147483646 h 643"/>
              <a:gd name="T84" fmla="*/ 2147483646 w 642"/>
              <a:gd name="T85" fmla="*/ 2147483646 h 643"/>
              <a:gd name="T86" fmla="*/ 2147483646 w 642"/>
              <a:gd name="T87" fmla="*/ 2147483646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2"/>
              <a:gd name="T133" fmla="*/ 0 h 643"/>
              <a:gd name="T134" fmla="*/ 642 w 642"/>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2" h="643">
                <a:moveTo>
                  <a:pt x="642" y="321"/>
                </a:moveTo>
                <a:lnTo>
                  <a:pt x="642" y="321"/>
                </a:lnTo>
                <a:lnTo>
                  <a:pt x="642" y="339"/>
                </a:lnTo>
                <a:lnTo>
                  <a:pt x="641" y="354"/>
                </a:lnTo>
                <a:lnTo>
                  <a:pt x="639" y="370"/>
                </a:lnTo>
                <a:lnTo>
                  <a:pt x="635" y="386"/>
                </a:lnTo>
                <a:lnTo>
                  <a:pt x="632" y="402"/>
                </a:lnTo>
                <a:lnTo>
                  <a:pt x="627" y="417"/>
                </a:lnTo>
                <a:lnTo>
                  <a:pt x="623" y="432"/>
                </a:lnTo>
                <a:lnTo>
                  <a:pt x="617" y="447"/>
                </a:lnTo>
                <a:lnTo>
                  <a:pt x="610" y="460"/>
                </a:lnTo>
                <a:lnTo>
                  <a:pt x="603" y="474"/>
                </a:lnTo>
                <a:lnTo>
                  <a:pt x="595" y="488"/>
                </a:lnTo>
                <a:lnTo>
                  <a:pt x="587" y="501"/>
                </a:lnTo>
                <a:lnTo>
                  <a:pt x="578" y="514"/>
                </a:lnTo>
                <a:lnTo>
                  <a:pt x="569" y="525"/>
                </a:lnTo>
                <a:lnTo>
                  <a:pt x="559" y="538"/>
                </a:lnTo>
                <a:lnTo>
                  <a:pt x="547" y="548"/>
                </a:lnTo>
                <a:lnTo>
                  <a:pt x="537" y="560"/>
                </a:lnTo>
                <a:lnTo>
                  <a:pt x="525" y="570"/>
                </a:lnTo>
                <a:lnTo>
                  <a:pt x="513" y="579"/>
                </a:lnTo>
                <a:lnTo>
                  <a:pt x="501" y="588"/>
                </a:lnTo>
                <a:lnTo>
                  <a:pt x="487" y="596"/>
                </a:lnTo>
                <a:lnTo>
                  <a:pt x="473" y="604"/>
                </a:lnTo>
                <a:lnTo>
                  <a:pt x="460" y="611"/>
                </a:lnTo>
                <a:lnTo>
                  <a:pt x="446" y="618"/>
                </a:lnTo>
                <a:lnTo>
                  <a:pt x="431" y="623"/>
                </a:lnTo>
                <a:lnTo>
                  <a:pt x="416"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5" y="618"/>
                </a:lnTo>
                <a:lnTo>
                  <a:pt x="182" y="611"/>
                </a:lnTo>
                <a:lnTo>
                  <a:pt x="168" y="604"/>
                </a:lnTo>
                <a:lnTo>
                  <a:pt x="154" y="596"/>
                </a:lnTo>
                <a:lnTo>
                  <a:pt x="141" y="588"/>
                </a:lnTo>
                <a:lnTo>
                  <a:pt x="128" y="579"/>
                </a:lnTo>
                <a:lnTo>
                  <a:pt x="117" y="570"/>
                </a:lnTo>
                <a:lnTo>
                  <a:pt x="104" y="560"/>
                </a:lnTo>
                <a:lnTo>
                  <a:pt x="94" y="548"/>
                </a:lnTo>
                <a:lnTo>
                  <a:pt x="83" y="538"/>
                </a:lnTo>
                <a:lnTo>
                  <a:pt x="72" y="525"/>
                </a:lnTo>
                <a:lnTo>
                  <a:pt x="63" y="514"/>
                </a:lnTo>
                <a:lnTo>
                  <a:pt x="54" y="501"/>
                </a:lnTo>
                <a:lnTo>
                  <a:pt x="46" y="488"/>
                </a:lnTo>
                <a:lnTo>
                  <a:pt x="38" y="474"/>
                </a:lnTo>
                <a:lnTo>
                  <a:pt x="31" y="460"/>
                </a:lnTo>
                <a:lnTo>
                  <a:pt x="25" y="447"/>
                </a:lnTo>
                <a:lnTo>
                  <a:pt x="19" y="432"/>
                </a:lnTo>
                <a:lnTo>
                  <a:pt x="14" y="417"/>
                </a:lnTo>
                <a:lnTo>
                  <a:pt x="10" y="402"/>
                </a:lnTo>
                <a:lnTo>
                  <a:pt x="6" y="386"/>
                </a:lnTo>
                <a:lnTo>
                  <a:pt x="3" y="370"/>
                </a:lnTo>
                <a:lnTo>
                  <a:pt x="1" y="354"/>
                </a:lnTo>
                <a:lnTo>
                  <a:pt x="0" y="339"/>
                </a:lnTo>
                <a:lnTo>
                  <a:pt x="0" y="321"/>
                </a:lnTo>
                <a:lnTo>
                  <a:pt x="0" y="305"/>
                </a:lnTo>
                <a:lnTo>
                  <a:pt x="1" y="288"/>
                </a:lnTo>
                <a:lnTo>
                  <a:pt x="3" y="272"/>
                </a:lnTo>
                <a:lnTo>
                  <a:pt x="6" y="256"/>
                </a:lnTo>
                <a:lnTo>
                  <a:pt x="10" y="242"/>
                </a:lnTo>
                <a:lnTo>
                  <a:pt x="14" y="226"/>
                </a:lnTo>
                <a:lnTo>
                  <a:pt x="19" y="211"/>
                </a:lnTo>
                <a:lnTo>
                  <a:pt x="25" y="196"/>
                </a:lnTo>
                <a:lnTo>
                  <a:pt x="31" y="182"/>
                </a:lnTo>
                <a:lnTo>
                  <a:pt x="38" y="169"/>
                </a:lnTo>
                <a:lnTo>
                  <a:pt x="46" y="155"/>
                </a:lnTo>
                <a:lnTo>
                  <a:pt x="54" y="141"/>
                </a:lnTo>
                <a:lnTo>
                  <a:pt x="63" y="129"/>
                </a:lnTo>
                <a:lnTo>
                  <a:pt x="72" y="117"/>
                </a:lnTo>
                <a:lnTo>
                  <a:pt x="83" y="105"/>
                </a:lnTo>
                <a:lnTo>
                  <a:pt x="94" y="95"/>
                </a:lnTo>
                <a:lnTo>
                  <a:pt x="104" y="83"/>
                </a:lnTo>
                <a:lnTo>
                  <a:pt x="117" y="73"/>
                </a:lnTo>
                <a:lnTo>
                  <a:pt x="128" y="64"/>
                </a:lnTo>
                <a:lnTo>
                  <a:pt x="141" y="55"/>
                </a:lnTo>
                <a:lnTo>
                  <a:pt x="154" y="47"/>
                </a:lnTo>
                <a:lnTo>
                  <a:pt x="168" y="39"/>
                </a:lnTo>
                <a:lnTo>
                  <a:pt x="182" y="32"/>
                </a:lnTo>
                <a:lnTo>
                  <a:pt x="195" y="25"/>
                </a:lnTo>
                <a:lnTo>
                  <a:pt x="210" y="19"/>
                </a:lnTo>
                <a:lnTo>
                  <a:pt x="225" y="15"/>
                </a:lnTo>
                <a:lnTo>
                  <a:pt x="240" y="10"/>
                </a:lnTo>
                <a:lnTo>
                  <a:pt x="256" y="7"/>
                </a:lnTo>
                <a:lnTo>
                  <a:pt x="272" y="4"/>
                </a:lnTo>
                <a:lnTo>
                  <a:pt x="288" y="1"/>
                </a:lnTo>
                <a:lnTo>
                  <a:pt x="304" y="0"/>
                </a:lnTo>
                <a:lnTo>
                  <a:pt x="321" y="0"/>
                </a:lnTo>
                <a:lnTo>
                  <a:pt x="337" y="0"/>
                </a:lnTo>
                <a:lnTo>
                  <a:pt x="354" y="1"/>
                </a:lnTo>
                <a:lnTo>
                  <a:pt x="370" y="4"/>
                </a:lnTo>
                <a:lnTo>
                  <a:pt x="386" y="7"/>
                </a:lnTo>
                <a:lnTo>
                  <a:pt x="401" y="10"/>
                </a:lnTo>
                <a:lnTo>
                  <a:pt x="416" y="15"/>
                </a:lnTo>
                <a:lnTo>
                  <a:pt x="431" y="19"/>
                </a:lnTo>
                <a:lnTo>
                  <a:pt x="446" y="25"/>
                </a:lnTo>
                <a:lnTo>
                  <a:pt x="460" y="32"/>
                </a:lnTo>
                <a:lnTo>
                  <a:pt x="473" y="39"/>
                </a:lnTo>
                <a:lnTo>
                  <a:pt x="487" y="47"/>
                </a:lnTo>
                <a:lnTo>
                  <a:pt x="501" y="55"/>
                </a:lnTo>
                <a:lnTo>
                  <a:pt x="513" y="64"/>
                </a:lnTo>
                <a:lnTo>
                  <a:pt x="525" y="73"/>
                </a:lnTo>
                <a:lnTo>
                  <a:pt x="537" y="83"/>
                </a:lnTo>
                <a:lnTo>
                  <a:pt x="547" y="95"/>
                </a:lnTo>
                <a:lnTo>
                  <a:pt x="559" y="105"/>
                </a:lnTo>
                <a:lnTo>
                  <a:pt x="569" y="117"/>
                </a:lnTo>
                <a:lnTo>
                  <a:pt x="578" y="129"/>
                </a:lnTo>
                <a:lnTo>
                  <a:pt x="587" y="141"/>
                </a:lnTo>
                <a:lnTo>
                  <a:pt x="595" y="155"/>
                </a:lnTo>
                <a:lnTo>
                  <a:pt x="603" y="169"/>
                </a:lnTo>
                <a:lnTo>
                  <a:pt x="610" y="182"/>
                </a:lnTo>
                <a:lnTo>
                  <a:pt x="617" y="196"/>
                </a:lnTo>
                <a:lnTo>
                  <a:pt x="623" y="211"/>
                </a:lnTo>
                <a:lnTo>
                  <a:pt x="627" y="226"/>
                </a:lnTo>
                <a:lnTo>
                  <a:pt x="632" y="242"/>
                </a:lnTo>
                <a:lnTo>
                  <a:pt x="635" y="256"/>
                </a:lnTo>
                <a:lnTo>
                  <a:pt x="639" y="272"/>
                </a:lnTo>
                <a:lnTo>
                  <a:pt x="641" y="288"/>
                </a:lnTo>
                <a:lnTo>
                  <a:pt x="642" y="305"/>
                </a:lnTo>
                <a:lnTo>
                  <a:pt x="642" y="321"/>
                </a:lnTo>
                <a:close/>
              </a:path>
            </a:pathLst>
          </a:custGeom>
          <a:solidFill>
            <a:srgbClr val="BDA16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构造前景色背景色</a:t>
            </a:r>
          </a:p>
        </p:txBody>
      </p:sp>
      <p:sp>
        <p:nvSpPr>
          <p:cNvPr id="27654" name="Freeform 8">
            <a:extLst>
              <a:ext uri="{FF2B5EF4-FFF2-40B4-BE49-F238E27FC236}">
                <a16:creationId xmlns:a16="http://schemas.microsoft.com/office/drawing/2014/main" id="{D80388AD-14D6-4B32-97D0-898B86B6881D}"/>
              </a:ext>
            </a:extLst>
          </p:cNvPr>
          <p:cNvSpPr>
            <a:spLocks noChangeArrowheads="1"/>
          </p:cNvSpPr>
          <p:nvPr/>
        </p:nvSpPr>
        <p:spPr bwMode="auto">
          <a:xfrm>
            <a:off x="7742238" y="2408238"/>
            <a:ext cx="1020762" cy="1020762"/>
          </a:xfrm>
          <a:custGeom>
            <a:avLst/>
            <a:gdLst>
              <a:gd name="T0" fmla="*/ 2147483646 w 643"/>
              <a:gd name="T1" fmla="*/ 2147483646 h 643"/>
              <a:gd name="T2" fmla="*/ 2147483646 w 643"/>
              <a:gd name="T3" fmla="*/ 2147483646 h 643"/>
              <a:gd name="T4" fmla="*/ 2147483646 w 643"/>
              <a:gd name="T5" fmla="*/ 2147483646 h 643"/>
              <a:gd name="T6" fmla="*/ 2147483646 w 643"/>
              <a:gd name="T7" fmla="*/ 2147483646 h 643"/>
              <a:gd name="T8" fmla="*/ 2147483646 w 643"/>
              <a:gd name="T9" fmla="*/ 2147483646 h 643"/>
              <a:gd name="T10" fmla="*/ 2147483646 w 643"/>
              <a:gd name="T11" fmla="*/ 2147483646 h 643"/>
              <a:gd name="T12" fmla="*/ 2147483646 w 643"/>
              <a:gd name="T13" fmla="*/ 2147483646 h 643"/>
              <a:gd name="T14" fmla="*/ 2147483646 w 643"/>
              <a:gd name="T15" fmla="*/ 2147483646 h 643"/>
              <a:gd name="T16" fmla="*/ 2147483646 w 643"/>
              <a:gd name="T17" fmla="*/ 2147483646 h 643"/>
              <a:gd name="T18" fmla="*/ 2147483646 w 643"/>
              <a:gd name="T19" fmla="*/ 2147483646 h 643"/>
              <a:gd name="T20" fmla="*/ 2147483646 w 643"/>
              <a:gd name="T21" fmla="*/ 2147483646 h 643"/>
              <a:gd name="T22" fmla="*/ 2147483646 w 643"/>
              <a:gd name="T23" fmla="*/ 2147483646 h 643"/>
              <a:gd name="T24" fmla="*/ 2147483646 w 643"/>
              <a:gd name="T25" fmla="*/ 2147483646 h 643"/>
              <a:gd name="T26" fmla="*/ 2147483646 w 643"/>
              <a:gd name="T27" fmla="*/ 2147483646 h 643"/>
              <a:gd name="T28" fmla="*/ 2147483646 w 643"/>
              <a:gd name="T29" fmla="*/ 2147483646 h 643"/>
              <a:gd name="T30" fmla="*/ 2147483646 w 643"/>
              <a:gd name="T31" fmla="*/ 2147483646 h 643"/>
              <a:gd name="T32" fmla="*/ 2147483646 w 643"/>
              <a:gd name="T33" fmla="*/ 2147483646 h 643"/>
              <a:gd name="T34" fmla="*/ 2147483646 w 643"/>
              <a:gd name="T35" fmla="*/ 2147483646 h 643"/>
              <a:gd name="T36" fmla="*/ 2147483646 w 643"/>
              <a:gd name="T37" fmla="*/ 2147483646 h 643"/>
              <a:gd name="T38" fmla="*/ 2147483646 w 643"/>
              <a:gd name="T39" fmla="*/ 2147483646 h 643"/>
              <a:gd name="T40" fmla="*/ 2147483646 w 643"/>
              <a:gd name="T41" fmla="*/ 2147483646 h 643"/>
              <a:gd name="T42" fmla="*/ 0 w 643"/>
              <a:gd name="T43" fmla="*/ 2147483646 h 643"/>
              <a:gd name="T44" fmla="*/ 0 w 643"/>
              <a:gd name="T45" fmla="*/ 2147483646 h 643"/>
              <a:gd name="T46" fmla="*/ 2147483646 w 643"/>
              <a:gd name="T47" fmla="*/ 2147483646 h 643"/>
              <a:gd name="T48" fmla="*/ 2147483646 w 643"/>
              <a:gd name="T49" fmla="*/ 2147483646 h 643"/>
              <a:gd name="T50" fmla="*/ 2147483646 w 643"/>
              <a:gd name="T51" fmla="*/ 2147483646 h 643"/>
              <a:gd name="T52" fmla="*/ 2147483646 w 643"/>
              <a:gd name="T53" fmla="*/ 2147483646 h 643"/>
              <a:gd name="T54" fmla="*/ 2147483646 w 643"/>
              <a:gd name="T55" fmla="*/ 2147483646 h 643"/>
              <a:gd name="T56" fmla="*/ 2147483646 w 643"/>
              <a:gd name="T57" fmla="*/ 2147483646 h 643"/>
              <a:gd name="T58" fmla="*/ 2147483646 w 643"/>
              <a:gd name="T59" fmla="*/ 2147483646 h 643"/>
              <a:gd name="T60" fmla="*/ 2147483646 w 643"/>
              <a:gd name="T61" fmla="*/ 2147483646 h 643"/>
              <a:gd name="T62" fmla="*/ 2147483646 w 643"/>
              <a:gd name="T63" fmla="*/ 2147483646 h 643"/>
              <a:gd name="T64" fmla="*/ 2147483646 w 643"/>
              <a:gd name="T65" fmla="*/ 0 h 643"/>
              <a:gd name="T66" fmla="*/ 2147483646 w 643"/>
              <a:gd name="T67" fmla="*/ 0 h 643"/>
              <a:gd name="T68" fmla="*/ 2147483646 w 643"/>
              <a:gd name="T69" fmla="*/ 2147483646 h 643"/>
              <a:gd name="T70" fmla="*/ 2147483646 w 643"/>
              <a:gd name="T71" fmla="*/ 2147483646 h 643"/>
              <a:gd name="T72" fmla="*/ 2147483646 w 643"/>
              <a:gd name="T73" fmla="*/ 2147483646 h 643"/>
              <a:gd name="T74" fmla="*/ 2147483646 w 643"/>
              <a:gd name="T75" fmla="*/ 2147483646 h 643"/>
              <a:gd name="T76" fmla="*/ 2147483646 w 643"/>
              <a:gd name="T77" fmla="*/ 2147483646 h 643"/>
              <a:gd name="T78" fmla="*/ 2147483646 w 643"/>
              <a:gd name="T79" fmla="*/ 2147483646 h 643"/>
              <a:gd name="T80" fmla="*/ 2147483646 w 643"/>
              <a:gd name="T81" fmla="*/ 2147483646 h 643"/>
              <a:gd name="T82" fmla="*/ 2147483646 w 643"/>
              <a:gd name="T83" fmla="*/ 2147483646 h 643"/>
              <a:gd name="T84" fmla="*/ 2147483646 w 643"/>
              <a:gd name="T85" fmla="*/ 2147483646 h 643"/>
              <a:gd name="T86" fmla="*/ 2147483646 w 643"/>
              <a:gd name="T87" fmla="*/ 2147483646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3"/>
              <a:gd name="T133" fmla="*/ 0 h 643"/>
              <a:gd name="T134" fmla="*/ 643 w 643"/>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3" h="643">
                <a:moveTo>
                  <a:pt x="643" y="322"/>
                </a:moveTo>
                <a:lnTo>
                  <a:pt x="643" y="322"/>
                </a:lnTo>
                <a:lnTo>
                  <a:pt x="643" y="339"/>
                </a:lnTo>
                <a:lnTo>
                  <a:pt x="642" y="355"/>
                </a:lnTo>
                <a:lnTo>
                  <a:pt x="639" y="371"/>
                </a:lnTo>
                <a:lnTo>
                  <a:pt x="636" y="387"/>
                </a:lnTo>
                <a:lnTo>
                  <a:pt x="632" y="403"/>
                </a:lnTo>
                <a:lnTo>
                  <a:pt x="628" y="417"/>
                </a:lnTo>
                <a:lnTo>
                  <a:pt x="623" y="432"/>
                </a:lnTo>
                <a:lnTo>
                  <a:pt x="618" y="447"/>
                </a:lnTo>
                <a:lnTo>
                  <a:pt x="611" y="461"/>
                </a:lnTo>
                <a:lnTo>
                  <a:pt x="604" y="474"/>
                </a:lnTo>
                <a:lnTo>
                  <a:pt x="596" y="488"/>
                </a:lnTo>
                <a:lnTo>
                  <a:pt x="588" y="502"/>
                </a:lnTo>
                <a:lnTo>
                  <a:pt x="579" y="514"/>
                </a:lnTo>
                <a:lnTo>
                  <a:pt x="570" y="526"/>
                </a:lnTo>
                <a:lnTo>
                  <a:pt x="559" y="538"/>
                </a:lnTo>
                <a:lnTo>
                  <a:pt x="549" y="549"/>
                </a:lnTo>
                <a:lnTo>
                  <a:pt x="538" y="560"/>
                </a:lnTo>
                <a:lnTo>
                  <a:pt x="526" y="570"/>
                </a:lnTo>
                <a:lnTo>
                  <a:pt x="514" y="579"/>
                </a:lnTo>
                <a:lnTo>
                  <a:pt x="501" y="588"/>
                </a:lnTo>
                <a:lnTo>
                  <a:pt x="488" y="596"/>
                </a:lnTo>
                <a:lnTo>
                  <a:pt x="475" y="604"/>
                </a:lnTo>
                <a:lnTo>
                  <a:pt x="460" y="611"/>
                </a:lnTo>
                <a:lnTo>
                  <a:pt x="447" y="618"/>
                </a:lnTo>
                <a:lnTo>
                  <a:pt x="432" y="624"/>
                </a:lnTo>
                <a:lnTo>
                  <a:pt x="417" y="628"/>
                </a:lnTo>
                <a:lnTo>
                  <a:pt x="402" y="633"/>
                </a:lnTo>
                <a:lnTo>
                  <a:pt x="386" y="636"/>
                </a:lnTo>
                <a:lnTo>
                  <a:pt x="370" y="640"/>
                </a:lnTo>
                <a:lnTo>
                  <a:pt x="354" y="642"/>
                </a:lnTo>
                <a:lnTo>
                  <a:pt x="338" y="643"/>
                </a:lnTo>
                <a:lnTo>
                  <a:pt x="321" y="643"/>
                </a:lnTo>
                <a:lnTo>
                  <a:pt x="305" y="643"/>
                </a:lnTo>
                <a:lnTo>
                  <a:pt x="288" y="642"/>
                </a:lnTo>
                <a:lnTo>
                  <a:pt x="272" y="640"/>
                </a:lnTo>
                <a:lnTo>
                  <a:pt x="256" y="636"/>
                </a:lnTo>
                <a:lnTo>
                  <a:pt x="242" y="633"/>
                </a:lnTo>
                <a:lnTo>
                  <a:pt x="226" y="628"/>
                </a:lnTo>
                <a:lnTo>
                  <a:pt x="211" y="624"/>
                </a:lnTo>
                <a:lnTo>
                  <a:pt x="196" y="618"/>
                </a:lnTo>
                <a:lnTo>
                  <a:pt x="182" y="611"/>
                </a:lnTo>
                <a:lnTo>
                  <a:pt x="169" y="604"/>
                </a:lnTo>
                <a:lnTo>
                  <a:pt x="155" y="596"/>
                </a:lnTo>
                <a:lnTo>
                  <a:pt x="141" y="588"/>
                </a:lnTo>
                <a:lnTo>
                  <a:pt x="129" y="579"/>
                </a:lnTo>
                <a:lnTo>
                  <a:pt x="117" y="570"/>
                </a:lnTo>
                <a:lnTo>
                  <a:pt x="105" y="560"/>
                </a:lnTo>
                <a:lnTo>
                  <a:pt x="95" y="549"/>
                </a:lnTo>
                <a:lnTo>
                  <a:pt x="83" y="538"/>
                </a:lnTo>
                <a:lnTo>
                  <a:pt x="73" y="526"/>
                </a:lnTo>
                <a:lnTo>
                  <a:pt x="64" y="514"/>
                </a:lnTo>
                <a:lnTo>
                  <a:pt x="55" y="502"/>
                </a:lnTo>
                <a:lnTo>
                  <a:pt x="47" y="488"/>
                </a:lnTo>
                <a:lnTo>
                  <a:pt x="39" y="474"/>
                </a:lnTo>
                <a:lnTo>
                  <a:pt x="32" y="461"/>
                </a:lnTo>
                <a:lnTo>
                  <a:pt x="25" y="447"/>
                </a:lnTo>
                <a:lnTo>
                  <a:pt x="19" y="432"/>
                </a:lnTo>
                <a:lnTo>
                  <a:pt x="15" y="417"/>
                </a:lnTo>
                <a:lnTo>
                  <a:pt x="10" y="403"/>
                </a:lnTo>
                <a:lnTo>
                  <a:pt x="7" y="387"/>
                </a:lnTo>
                <a:lnTo>
                  <a:pt x="4" y="371"/>
                </a:lnTo>
                <a:lnTo>
                  <a:pt x="2" y="355"/>
                </a:lnTo>
                <a:lnTo>
                  <a:pt x="0" y="339"/>
                </a:lnTo>
                <a:lnTo>
                  <a:pt x="0" y="322"/>
                </a:lnTo>
                <a:lnTo>
                  <a:pt x="0" y="306"/>
                </a:lnTo>
                <a:lnTo>
                  <a:pt x="2" y="289"/>
                </a:lnTo>
                <a:lnTo>
                  <a:pt x="4" y="273"/>
                </a:lnTo>
                <a:lnTo>
                  <a:pt x="7" y="257"/>
                </a:lnTo>
                <a:lnTo>
                  <a:pt x="10" y="242"/>
                </a:lnTo>
                <a:lnTo>
                  <a:pt x="15" y="226"/>
                </a:lnTo>
                <a:lnTo>
                  <a:pt x="19" y="211"/>
                </a:lnTo>
                <a:lnTo>
                  <a:pt x="25" y="196"/>
                </a:lnTo>
                <a:lnTo>
                  <a:pt x="32" y="183"/>
                </a:lnTo>
                <a:lnTo>
                  <a:pt x="39" y="169"/>
                </a:lnTo>
                <a:lnTo>
                  <a:pt x="47" y="155"/>
                </a:lnTo>
                <a:lnTo>
                  <a:pt x="55" y="142"/>
                </a:lnTo>
                <a:lnTo>
                  <a:pt x="64" y="129"/>
                </a:lnTo>
                <a:lnTo>
                  <a:pt x="73" y="118"/>
                </a:lnTo>
                <a:lnTo>
                  <a:pt x="83" y="105"/>
                </a:lnTo>
                <a:lnTo>
                  <a:pt x="95" y="95"/>
                </a:lnTo>
                <a:lnTo>
                  <a:pt x="105" y="84"/>
                </a:lnTo>
                <a:lnTo>
                  <a:pt x="117" y="73"/>
                </a:lnTo>
                <a:lnTo>
                  <a:pt x="129" y="64"/>
                </a:lnTo>
                <a:lnTo>
                  <a:pt x="141" y="55"/>
                </a:lnTo>
                <a:lnTo>
                  <a:pt x="155" y="47"/>
                </a:lnTo>
                <a:lnTo>
                  <a:pt x="169" y="39"/>
                </a:lnTo>
                <a:lnTo>
                  <a:pt x="182" y="32"/>
                </a:lnTo>
                <a:lnTo>
                  <a:pt x="196" y="26"/>
                </a:lnTo>
                <a:lnTo>
                  <a:pt x="211" y="20"/>
                </a:lnTo>
                <a:lnTo>
                  <a:pt x="226" y="15"/>
                </a:lnTo>
                <a:lnTo>
                  <a:pt x="242" y="11"/>
                </a:lnTo>
                <a:lnTo>
                  <a:pt x="256" y="7"/>
                </a:lnTo>
                <a:lnTo>
                  <a:pt x="272" y="4"/>
                </a:lnTo>
                <a:lnTo>
                  <a:pt x="288" y="2"/>
                </a:lnTo>
                <a:lnTo>
                  <a:pt x="305" y="0"/>
                </a:lnTo>
                <a:lnTo>
                  <a:pt x="321" y="0"/>
                </a:lnTo>
                <a:lnTo>
                  <a:pt x="338" y="0"/>
                </a:lnTo>
                <a:lnTo>
                  <a:pt x="354" y="2"/>
                </a:lnTo>
                <a:lnTo>
                  <a:pt x="370" y="4"/>
                </a:lnTo>
                <a:lnTo>
                  <a:pt x="386" y="7"/>
                </a:lnTo>
                <a:lnTo>
                  <a:pt x="402" y="11"/>
                </a:lnTo>
                <a:lnTo>
                  <a:pt x="417" y="15"/>
                </a:lnTo>
                <a:lnTo>
                  <a:pt x="432" y="20"/>
                </a:lnTo>
                <a:lnTo>
                  <a:pt x="447" y="26"/>
                </a:lnTo>
                <a:lnTo>
                  <a:pt x="460" y="32"/>
                </a:lnTo>
                <a:lnTo>
                  <a:pt x="475" y="39"/>
                </a:lnTo>
                <a:lnTo>
                  <a:pt x="488" y="47"/>
                </a:lnTo>
                <a:lnTo>
                  <a:pt x="501" y="55"/>
                </a:lnTo>
                <a:lnTo>
                  <a:pt x="514" y="64"/>
                </a:lnTo>
                <a:lnTo>
                  <a:pt x="526" y="73"/>
                </a:lnTo>
                <a:lnTo>
                  <a:pt x="538" y="84"/>
                </a:lnTo>
                <a:lnTo>
                  <a:pt x="549" y="95"/>
                </a:lnTo>
                <a:lnTo>
                  <a:pt x="559" y="105"/>
                </a:lnTo>
                <a:lnTo>
                  <a:pt x="570" y="118"/>
                </a:lnTo>
                <a:lnTo>
                  <a:pt x="579" y="129"/>
                </a:lnTo>
                <a:lnTo>
                  <a:pt x="588" y="142"/>
                </a:lnTo>
                <a:lnTo>
                  <a:pt x="596" y="155"/>
                </a:lnTo>
                <a:lnTo>
                  <a:pt x="604" y="169"/>
                </a:lnTo>
                <a:lnTo>
                  <a:pt x="611" y="183"/>
                </a:lnTo>
                <a:lnTo>
                  <a:pt x="618" y="196"/>
                </a:lnTo>
                <a:lnTo>
                  <a:pt x="623" y="211"/>
                </a:lnTo>
                <a:lnTo>
                  <a:pt x="628" y="226"/>
                </a:lnTo>
                <a:lnTo>
                  <a:pt x="632" y="242"/>
                </a:lnTo>
                <a:lnTo>
                  <a:pt x="636" y="257"/>
                </a:lnTo>
                <a:lnTo>
                  <a:pt x="639" y="273"/>
                </a:lnTo>
                <a:lnTo>
                  <a:pt x="642" y="289"/>
                </a:lnTo>
                <a:lnTo>
                  <a:pt x="643" y="306"/>
                </a:lnTo>
                <a:lnTo>
                  <a:pt x="643" y="322"/>
                </a:lnTo>
                <a:close/>
              </a:path>
            </a:pathLst>
          </a:custGeom>
          <a:solidFill>
            <a:srgbClr val="BDA16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清除并</a:t>
            </a:r>
            <a:endParaRPr lang="en-US" altLang="zh-CN" sz="1600" b="1">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1600" b="1">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计分</a:t>
            </a:r>
          </a:p>
        </p:txBody>
      </p:sp>
      <p:sp>
        <p:nvSpPr>
          <p:cNvPr id="27655" name="Freeform 9">
            <a:extLst>
              <a:ext uri="{FF2B5EF4-FFF2-40B4-BE49-F238E27FC236}">
                <a16:creationId xmlns:a16="http://schemas.microsoft.com/office/drawing/2014/main" id="{7C5AD496-82E7-45BA-B94F-3514CCACFA62}"/>
              </a:ext>
            </a:extLst>
          </p:cNvPr>
          <p:cNvSpPr>
            <a:spLocks noChangeArrowheads="1"/>
          </p:cNvSpPr>
          <p:nvPr/>
        </p:nvSpPr>
        <p:spPr bwMode="auto">
          <a:xfrm>
            <a:off x="6367463" y="2643188"/>
            <a:ext cx="1020762" cy="1020762"/>
          </a:xfrm>
          <a:custGeom>
            <a:avLst/>
            <a:gdLst>
              <a:gd name="T0" fmla="*/ 2147483646 w 643"/>
              <a:gd name="T1" fmla="*/ 2147483646 h 643"/>
              <a:gd name="T2" fmla="*/ 2147483646 w 643"/>
              <a:gd name="T3" fmla="*/ 2147483646 h 643"/>
              <a:gd name="T4" fmla="*/ 2147483646 w 643"/>
              <a:gd name="T5" fmla="*/ 2147483646 h 643"/>
              <a:gd name="T6" fmla="*/ 2147483646 w 643"/>
              <a:gd name="T7" fmla="*/ 2147483646 h 643"/>
              <a:gd name="T8" fmla="*/ 2147483646 w 643"/>
              <a:gd name="T9" fmla="*/ 2147483646 h 643"/>
              <a:gd name="T10" fmla="*/ 2147483646 w 643"/>
              <a:gd name="T11" fmla="*/ 2147483646 h 643"/>
              <a:gd name="T12" fmla="*/ 2147483646 w 643"/>
              <a:gd name="T13" fmla="*/ 2147483646 h 643"/>
              <a:gd name="T14" fmla="*/ 2147483646 w 643"/>
              <a:gd name="T15" fmla="*/ 2147483646 h 643"/>
              <a:gd name="T16" fmla="*/ 2147483646 w 643"/>
              <a:gd name="T17" fmla="*/ 2147483646 h 643"/>
              <a:gd name="T18" fmla="*/ 2147483646 w 643"/>
              <a:gd name="T19" fmla="*/ 2147483646 h 643"/>
              <a:gd name="T20" fmla="*/ 2147483646 w 643"/>
              <a:gd name="T21" fmla="*/ 2147483646 h 643"/>
              <a:gd name="T22" fmla="*/ 2147483646 w 643"/>
              <a:gd name="T23" fmla="*/ 2147483646 h 643"/>
              <a:gd name="T24" fmla="*/ 2147483646 w 643"/>
              <a:gd name="T25" fmla="*/ 2147483646 h 643"/>
              <a:gd name="T26" fmla="*/ 2147483646 w 643"/>
              <a:gd name="T27" fmla="*/ 2147483646 h 643"/>
              <a:gd name="T28" fmla="*/ 2147483646 w 643"/>
              <a:gd name="T29" fmla="*/ 2147483646 h 643"/>
              <a:gd name="T30" fmla="*/ 2147483646 w 643"/>
              <a:gd name="T31" fmla="*/ 2147483646 h 643"/>
              <a:gd name="T32" fmla="*/ 2147483646 w 643"/>
              <a:gd name="T33" fmla="*/ 2147483646 h 643"/>
              <a:gd name="T34" fmla="*/ 2147483646 w 643"/>
              <a:gd name="T35" fmla="*/ 2147483646 h 643"/>
              <a:gd name="T36" fmla="*/ 2147483646 w 643"/>
              <a:gd name="T37" fmla="*/ 2147483646 h 643"/>
              <a:gd name="T38" fmla="*/ 2147483646 w 643"/>
              <a:gd name="T39" fmla="*/ 2147483646 h 643"/>
              <a:gd name="T40" fmla="*/ 2147483646 w 643"/>
              <a:gd name="T41" fmla="*/ 2147483646 h 643"/>
              <a:gd name="T42" fmla="*/ 0 w 643"/>
              <a:gd name="T43" fmla="*/ 2147483646 h 643"/>
              <a:gd name="T44" fmla="*/ 0 w 643"/>
              <a:gd name="T45" fmla="*/ 2147483646 h 643"/>
              <a:gd name="T46" fmla="*/ 2147483646 w 643"/>
              <a:gd name="T47" fmla="*/ 2147483646 h 643"/>
              <a:gd name="T48" fmla="*/ 2147483646 w 643"/>
              <a:gd name="T49" fmla="*/ 2147483646 h 643"/>
              <a:gd name="T50" fmla="*/ 2147483646 w 643"/>
              <a:gd name="T51" fmla="*/ 2147483646 h 643"/>
              <a:gd name="T52" fmla="*/ 2147483646 w 643"/>
              <a:gd name="T53" fmla="*/ 2147483646 h 643"/>
              <a:gd name="T54" fmla="*/ 2147483646 w 643"/>
              <a:gd name="T55" fmla="*/ 2147483646 h 643"/>
              <a:gd name="T56" fmla="*/ 2147483646 w 643"/>
              <a:gd name="T57" fmla="*/ 2147483646 h 643"/>
              <a:gd name="T58" fmla="*/ 2147483646 w 643"/>
              <a:gd name="T59" fmla="*/ 2147483646 h 643"/>
              <a:gd name="T60" fmla="*/ 2147483646 w 643"/>
              <a:gd name="T61" fmla="*/ 2147483646 h 643"/>
              <a:gd name="T62" fmla="*/ 2147483646 w 643"/>
              <a:gd name="T63" fmla="*/ 2147483646 h 643"/>
              <a:gd name="T64" fmla="*/ 2147483646 w 643"/>
              <a:gd name="T65" fmla="*/ 0 h 643"/>
              <a:gd name="T66" fmla="*/ 2147483646 w 643"/>
              <a:gd name="T67" fmla="*/ 0 h 643"/>
              <a:gd name="T68" fmla="*/ 2147483646 w 643"/>
              <a:gd name="T69" fmla="*/ 2147483646 h 643"/>
              <a:gd name="T70" fmla="*/ 2147483646 w 643"/>
              <a:gd name="T71" fmla="*/ 2147483646 h 643"/>
              <a:gd name="T72" fmla="*/ 2147483646 w 643"/>
              <a:gd name="T73" fmla="*/ 2147483646 h 643"/>
              <a:gd name="T74" fmla="*/ 2147483646 w 643"/>
              <a:gd name="T75" fmla="*/ 2147483646 h 643"/>
              <a:gd name="T76" fmla="*/ 2147483646 w 643"/>
              <a:gd name="T77" fmla="*/ 2147483646 h 643"/>
              <a:gd name="T78" fmla="*/ 2147483646 w 643"/>
              <a:gd name="T79" fmla="*/ 2147483646 h 643"/>
              <a:gd name="T80" fmla="*/ 2147483646 w 643"/>
              <a:gd name="T81" fmla="*/ 2147483646 h 643"/>
              <a:gd name="T82" fmla="*/ 2147483646 w 643"/>
              <a:gd name="T83" fmla="*/ 2147483646 h 643"/>
              <a:gd name="T84" fmla="*/ 2147483646 w 643"/>
              <a:gd name="T85" fmla="*/ 2147483646 h 643"/>
              <a:gd name="T86" fmla="*/ 2147483646 w 643"/>
              <a:gd name="T87" fmla="*/ 2147483646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3"/>
              <a:gd name="T133" fmla="*/ 0 h 643"/>
              <a:gd name="T134" fmla="*/ 643 w 643"/>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3" h="643">
                <a:moveTo>
                  <a:pt x="643" y="322"/>
                </a:moveTo>
                <a:lnTo>
                  <a:pt x="643" y="322"/>
                </a:lnTo>
                <a:lnTo>
                  <a:pt x="643" y="339"/>
                </a:lnTo>
                <a:lnTo>
                  <a:pt x="642" y="355"/>
                </a:lnTo>
                <a:lnTo>
                  <a:pt x="639" y="371"/>
                </a:lnTo>
                <a:lnTo>
                  <a:pt x="636" y="387"/>
                </a:lnTo>
                <a:lnTo>
                  <a:pt x="633" y="403"/>
                </a:lnTo>
                <a:lnTo>
                  <a:pt x="628" y="417"/>
                </a:lnTo>
                <a:lnTo>
                  <a:pt x="623" y="432"/>
                </a:lnTo>
                <a:lnTo>
                  <a:pt x="618" y="447"/>
                </a:lnTo>
                <a:lnTo>
                  <a:pt x="611" y="461"/>
                </a:lnTo>
                <a:lnTo>
                  <a:pt x="604" y="474"/>
                </a:lnTo>
                <a:lnTo>
                  <a:pt x="596" y="488"/>
                </a:lnTo>
                <a:lnTo>
                  <a:pt x="588" y="502"/>
                </a:lnTo>
                <a:lnTo>
                  <a:pt x="579" y="514"/>
                </a:lnTo>
                <a:lnTo>
                  <a:pt x="570" y="526"/>
                </a:lnTo>
                <a:lnTo>
                  <a:pt x="560" y="538"/>
                </a:lnTo>
                <a:lnTo>
                  <a:pt x="548" y="549"/>
                </a:lnTo>
                <a:lnTo>
                  <a:pt x="538" y="560"/>
                </a:lnTo>
                <a:lnTo>
                  <a:pt x="526" y="570"/>
                </a:lnTo>
                <a:lnTo>
                  <a:pt x="514" y="579"/>
                </a:lnTo>
                <a:lnTo>
                  <a:pt x="502" y="588"/>
                </a:lnTo>
                <a:lnTo>
                  <a:pt x="488" y="596"/>
                </a:lnTo>
                <a:lnTo>
                  <a:pt x="474" y="604"/>
                </a:lnTo>
                <a:lnTo>
                  <a:pt x="461" y="611"/>
                </a:lnTo>
                <a:lnTo>
                  <a:pt x="447" y="618"/>
                </a:lnTo>
                <a:lnTo>
                  <a:pt x="432" y="624"/>
                </a:lnTo>
                <a:lnTo>
                  <a:pt x="417" y="628"/>
                </a:lnTo>
                <a:lnTo>
                  <a:pt x="402" y="633"/>
                </a:lnTo>
                <a:lnTo>
                  <a:pt x="387" y="636"/>
                </a:lnTo>
                <a:lnTo>
                  <a:pt x="371" y="640"/>
                </a:lnTo>
                <a:lnTo>
                  <a:pt x="355" y="642"/>
                </a:lnTo>
                <a:lnTo>
                  <a:pt x="339" y="643"/>
                </a:lnTo>
                <a:lnTo>
                  <a:pt x="322" y="643"/>
                </a:lnTo>
                <a:lnTo>
                  <a:pt x="306" y="643"/>
                </a:lnTo>
                <a:lnTo>
                  <a:pt x="289" y="642"/>
                </a:lnTo>
                <a:lnTo>
                  <a:pt x="273" y="640"/>
                </a:lnTo>
                <a:lnTo>
                  <a:pt x="257" y="636"/>
                </a:lnTo>
                <a:lnTo>
                  <a:pt x="242" y="633"/>
                </a:lnTo>
                <a:lnTo>
                  <a:pt x="226" y="628"/>
                </a:lnTo>
                <a:lnTo>
                  <a:pt x="211" y="624"/>
                </a:lnTo>
                <a:lnTo>
                  <a:pt x="196" y="618"/>
                </a:lnTo>
                <a:lnTo>
                  <a:pt x="183" y="611"/>
                </a:lnTo>
                <a:lnTo>
                  <a:pt x="169" y="604"/>
                </a:lnTo>
                <a:lnTo>
                  <a:pt x="155" y="596"/>
                </a:lnTo>
                <a:lnTo>
                  <a:pt x="142" y="588"/>
                </a:lnTo>
                <a:lnTo>
                  <a:pt x="129" y="579"/>
                </a:lnTo>
                <a:lnTo>
                  <a:pt x="118" y="570"/>
                </a:lnTo>
                <a:lnTo>
                  <a:pt x="105" y="560"/>
                </a:lnTo>
                <a:lnTo>
                  <a:pt x="95" y="549"/>
                </a:lnTo>
                <a:lnTo>
                  <a:pt x="83" y="538"/>
                </a:lnTo>
                <a:lnTo>
                  <a:pt x="73" y="526"/>
                </a:lnTo>
                <a:lnTo>
                  <a:pt x="64" y="514"/>
                </a:lnTo>
                <a:lnTo>
                  <a:pt x="55" y="502"/>
                </a:lnTo>
                <a:lnTo>
                  <a:pt x="47" y="488"/>
                </a:lnTo>
                <a:lnTo>
                  <a:pt x="39" y="474"/>
                </a:lnTo>
                <a:lnTo>
                  <a:pt x="32" y="461"/>
                </a:lnTo>
                <a:lnTo>
                  <a:pt x="25" y="447"/>
                </a:lnTo>
                <a:lnTo>
                  <a:pt x="20" y="432"/>
                </a:lnTo>
                <a:lnTo>
                  <a:pt x="15" y="417"/>
                </a:lnTo>
                <a:lnTo>
                  <a:pt x="11" y="403"/>
                </a:lnTo>
                <a:lnTo>
                  <a:pt x="7" y="387"/>
                </a:lnTo>
                <a:lnTo>
                  <a:pt x="4" y="371"/>
                </a:lnTo>
                <a:lnTo>
                  <a:pt x="1" y="355"/>
                </a:lnTo>
                <a:lnTo>
                  <a:pt x="0" y="339"/>
                </a:lnTo>
                <a:lnTo>
                  <a:pt x="0" y="322"/>
                </a:lnTo>
                <a:lnTo>
                  <a:pt x="0" y="306"/>
                </a:lnTo>
                <a:lnTo>
                  <a:pt x="1" y="289"/>
                </a:lnTo>
                <a:lnTo>
                  <a:pt x="4" y="273"/>
                </a:lnTo>
                <a:lnTo>
                  <a:pt x="7" y="257"/>
                </a:lnTo>
                <a:lnTo>
                  <a:pt x="11" y="242"/>
                </a:lnTo>
                <a:lnTo>
                  <a:pt x="15" y="226"/>
                </a:lnTo>
                <a:lnTo>
                  <a:pt x="20" y="211"/>
                </a:lnTo>
                <a:lnTo>
                  <a:pt x="25" y="196"/>
                </a:lnTo>
                <a:lnTo>
                  <a:pt x="32" y="183"/>
                </a:lnTo>
                <a:lnTo>
                  <a:pt x="39" y="169"/>
                </a:lnTo>
                <a:lnTo>
                  <a:pt x="47" y="155"/>
                </a:lnTo>
                <a:lnTo>
                  <a:pt x="55" y="142"/>
                </a:lnTo>
                <a:lnTo>
                  <a:pt x="64" y="129"/>
                </a:lnTo>
                <a:lnTo>
                  <a:pt x="73" y="118"/>
                </a:lnTo>
                <a:lnTo>
                  <a:pt x="83" y="105"/>
                </a:lnTo>
                <a:lnTo>
                  <a:pt x="95" y="95"/>
                </a:lnTo>
                <a:lnTo>
                  <a:pt x="105" y="84"/>
                </a:lnTo>
                <a:lnTo>
                  <a:pt x="118" y="73"/>
                </a:lnTo>
                <a:lnTo>
                  <a:pt x="129" y="64"/>
                </a:lnTo>
                <a:lnTo>
                  <a:pt x="142" y="55"/>
                </a:lnTo>
                <a:lnTo>
                  <a:pt x="155" y="47"/>
                </a:lnTo>
                <a:lnTo>
                  <a:pt x="169" y="39"/>
                </a:lnTo>
                <a:lnTo>
                  <a:pt x="183" y="32"/>
                </a:lnTo>
                <a:lnTo>
                  <a:pt x="196" y="26"/>
                </a:lnTo>
                <a:lnTo>
                  <a:pt x="211" y="20"/>
                </a:lnTo>
                <a:lnTo>
                  <a:pt x="226" y="15"/>
                </a:lnTo>
                <a:lnTo>
                  <a:pt x="242" y="11"/>
                </a:lnTo>
                <a:lnTo>
                  <a:pt x="257" y="7"/>
                </a:lnTo>
                <a:lnTo>
                  <a:pt x="273" y="4"/>
                </a:lnTo>
                <a:lnTo>
                  <a:pt x="289" y="2"/>
                </a:lnTo>
                <a:lnTo>
                  <a:pt x="306" y="0"/>
                </a:lnTo>
                <a:lnTo>
                  <a:pt x="322" y="0"/>
                </a:lnTo>
                <a:lnTo>
                  <a:pt x="339" y="0"/>
                </a:lnTo>
                <a:lnTo>
                  <a:pt x="355" y="2"/>
                </a:lnTo>
                <a:lnTo>
                  <a:pt x="371" y="4"/>
                </a:lnTo>
                <a:lnTo>
                  <a:pt x="387" y="7"/>
                </a:lnTo>
                <a:lnTo>
                  <a:pt x="402" y="11"/>
                </a:lnTo>
                <a:lnTo>
                  <a:pt x="417" y="15"/>
                </a:lnTo>
                <a:lnTo>
                  <a:pt x="432" y="20"/>
                </a:lnTo>
                <a:lnTo>
                  <a:pt x="447" y="26"/>
                </a:lnTo>
                <a:lnTo>
                  <a:pt x="461" y="32"/>
                </a:lnTo>
                <a:lnTo>
                  <a:pt x="474" y="39"/>
                </a:lnTo>
                <a:lnTo>
                  <a:pt x="488" y="47"/>
                </a:lnTo>
                <a:lnTo>
                  <a:pt x="502" y="55"/>
                </a:lnTo>
                <a:lnTo>
                  <a:pt x="514" y="64"/>
                </a:lnTo>
                <a:lnTo>
                  <a:pt x="526" y="73"/>
                </a:lnTo>
                <a:lnTo>
                  <a:pt x="538" y="84"/>
                </a:lnTo>
                <a:lnTo>
                  <a:pt x="548" y="95"/>
                </a:lnTo>
                <a:lnTo>
                  <a:pt x="560" y="105"/>
                </a:lnTo>
                <a:lnTo>
                  <a:pt x="570" y="118"/>
                </a:lnTo>
                <a:lnTo>
                  <a:pt x="579" y="129"/>
                </a:lnTo>
                <a:lnTo>
                  <a:pt x="588" y="142"/>
                </a:lnTo>
                <a:lnTo>
                  <a:pt x="596" y="155"/>
                </a:lnTo>
                <a:lnTo>
                  <a:pt x="604" y="169"/>
                </a:lnTo>
                <a:lnTo>
                  <a:pt x="611" y="183"/>
                </a:lnTo>
                <a:lnTo>
                  <a:pt x="618" y="196"/>
                </a:lnTo>
                <a:lnTo>
                  <a:pt x="623" y="211"/>
                </a:lnTo>
                <a:lnTo>
                  <a:pt x="628" y="226"/>
                </a:lnTo>
                <a:lnTo>
                  <a:pt x="633" y="242"/>
                </a:lnTo>
                <a:lnTo>
                  <a:pt x="636" y="257"/>
                </a:lnTo>
                <a:lnTo>
                  <a:pt x="639" y="273"/>
                </a:lnTo>
                <a:lnTo>
                  <a:pt x="642" y="289"/>
                </a:lnTo>
                <a:lnTo>
                  <a:pt x="643" y="306"/>
                </a:lnTo>
                <a:lnTo>
                  <a:pt x="643" y="322"/>
                </a:lnTo>
                <a:close/>
              </a:path>
            </a:pathLst>
          </a:custGeom>
          <a:solidFill>
            <a:srgbClr val="E39A1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功能函数</a:t>
            </a:r>
          </a:p>
        </p:txBody>
      </p:sp>
      <p:sp>
        <p:nvSpPr>
          <p:cNvPr id="27656" name="TextBox 15">
            <a:extLst>
              <a:ext uri="{FF2B5EF4-FFF2-40B4-BE49-F238E27FC236}">
                <a16:creationId xmlns:a16="http://schemas.microsoft.com/office/drawing/2014/main" id="{C91AD6E0-8F85-4EE4-8FC7-D2BED23FA0A7}"/>
              </a:ext>
            </a:extLst>
          </p:cNvPr>
          <p:cNvSpPr>
            <a:spLocks noChangeArrowheads="1"/>
          </p:cNvSpPr>
          <p:nvPr/>
        </p:nvSpPr>
        <p:spPr bwMode="auto">
          <a:xfrm>
            <a:off x="2281238" y="4346575"/>
            <a:ext cx="80010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画布类</a:t>
            </a:r>
            <a:r>
              <a:rPr lang="en-US" altLang="zh-CN" sz="16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GameCanvas</a:t>
            </a:r>
            <a:r>
              <a:rPr lang="zh-CN" altLang="en-US" sz="16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的主要功能是负责方块的绘制，而每一个方块都由</a:t>
            </a:r>
            <a:r>
              <a:rPr lang="en-US" altLang="zh-CN" sz="16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ErsBlock</a:t>
            </a:r>
            <a:r>
              <a:rPr lang="zh-CN" altLang="en-US" sz="16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线程动态改变它的每个方格的颜色来设置，画布类</a:t>
            </a:r>
            <a:r>
              <a:rPr lang="en-US" altLang="zh-CN" sz="16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GameCanvas</a:t>
            </a:r>
            <a:r>
              <a:rPr lang="zh-CN" altLang="en-US" sz="16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是该游戏的一个窗口它是用一个面板来实现的，是一个继承于</a:t>
            </a:r>
            <a:r>
              <a:rPr lang="en-US" altLang="zh-CN" sz="16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JPanel</a:t>
            </a:r>
            <a:r>
              <a:rPr lang="zh-CN" altLang="en-US" sz="16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的类。它的大小是根据方格来拼接起来的，从下图中可以看出该窗口的大小是</a:t>
            </a:r>
            <a:r>
              <a:rPr lang="en-US" altLang="zh-CN" sz="16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19x20</a:t>
            </a:r>
            <a:r>
              <a:rPr lang="zh-CN" altLang="en-US" sz="16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个方格。</a:t>
            </a:r>
          </a:p>
        </p:txBody>
      </p:sp>
      <p:sp>
        <p:nvSpPr>
          <p:cNvPr id="27657" name="文本框 3">
            <a:extLst>
              <a:ext uri="{FF2B5EF4-FFF2-40B4-BE49-F238E27FC236}">
                <a16:creationId xmlns:a16="http://schemas.microsoft.com/office/drawing/2014/main" id="{80B91EC7-9A26-40EE-A16C-A6167BF67290}"/>
              </a:ext>
            </a:extLst>
          </p:cNvPr>
          <p:cNvSpPr txBox="1">
            <a:spLocks noChangeArrowheads="1"/>
          </p:cNvSpPr>
          <p:nvPr/>
        </p:nvSpPr>
        <p:spPr bwMode="auto">
          <a:xfrm>
            <a:off x="4037493" y="752937"/>
            <a:ext cx="41170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b="1">
                <a:solidFill>
                  <a:srgbClr val="FFC000"/>
                </a:solidFill>
              </a:rPr>
              <a:t>GameCanvas</a:t>
            </a:r>
            <a:r>
              <a:rPr lang="zh-CN" altLang="en-US" sz="4000" b="1">
                <a:solidFill>
                  <a:srgbClr val="FFC000"/>
                </a:solidFill>
              </a:rPr>
              <a:t>类</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a:extLst>
              <a:ext uri="{FF2B5EF4-FFF2-40B4-BE49-F238E27FC236}">
                <a16:creationId xmlns:a16="http://schemas.microsoft.com/office/drawing/2014/main" id="{512B7C77-72DC-47F1-8F1C-31813E189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3">
            <a:extLst>
              <a:ext uri="{FF2B5EF4-FFF2-40B4-BE49-F238E27FC236}">
                <a16:creationId xmlns:a16="http://schemas.microsoft.com/office/drawing/2014/main" id="{B3655792-D649-469E-BF0E-1A924C1A4D47}"/>
              </a:ext>
            </a:extLst>
          </p:cNvPr>
          <p:cNvSpPr txBox="1">
            <a:spLocks noChangeArrowheads="1"/>
          </p:cNvSpPr>
          <p:nvPr/>
        </p:nvSpPr>
        <p:spPr bwMode="auto">
          <a:xfrm>
            <a:off x="332984" y="395392"/>
            <a:ext cx="58121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C000"/>
                </a:solidFill>
              </a:rPr>
              <a:t>构造行列以及前景色背景色</a:t>
            </a:r>
          </a:p>
        </p:txBody>
      </p:sp>
      <p:sp>
        <p:nvSpPr>
          <p:cNvPr id="10" name="TextBox 15">
            <a:extLst>
              <a:ext uri="{FF2B5EF4-FFF2-40B4-BE49-F238E27FC236}">
                <a16:creationId xmlns:a16="http://schemas.microsoft.com/office/drawing/2014/main" id="{1772E20F-22FC-4D98-945C-DAA1CB1A6DE7}"/>
              </a:ext>
            </a:extLst>
          </p:cNvPr>
          <p:cNvSpPr>
            <a:spLocks noChangeArrowheads="1"/>
          </p:cNvSpPr>
          <p:nvPr/>
        </p:nvSpPr>
        <p:spPr bwMode="auto">
          <a:xfrm>
            <a:off x="523638" y="1437115"/>
            <a:ext cx="2715399" cy="4850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画布类，内有</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&lt;</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行数</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&gt;*&lt;</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列数</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&gt; </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个方格类实例。继承自</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JPanel</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类。</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ErsBlock</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线程类动态改变画布类的方格颜色，画布类通过检查方格颜色来体现</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ErsBlock</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块的移动情况。</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在获取完行数和列数后利用两个嵌套的</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for</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循环来完成画布的初始化。随后再次编写构造函数，使前景色和背景色具有可变性。初始化后的画布如右图所示。</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extBox 15">
            <a:extLst>
              <a:ext uri="{FF2B5EF4-FFF2-40B4-BE49-F238E27FC236}">
                <a16:creationId xmlns:a16="http://schemas.microsoft.com/office/drawing/2014/main" id="{7C4492C3-5DA2-4FA5-9BB1-270501A22BCE}"/>
              </a:ext>
            </a:extLst>
          </p:cNvPr>
          <p:cNvSpPr>
            <a:spLocks noChangeArrowheads="1"/>
          </p:cNvSpPr>
          <p:nvPr/>
        </p:nvSpPr>
        <p:spPr bwMode="auto">
          <a:xfrm>
            <a:off x="6876556" y="1254499"/>
            <a:ext cx="5203827" cy="4850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public GameCanvas(int rows, int cols) {</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this.rows = rows;</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this.cols = cols;</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boxes = new ErsBox[rows][cols];</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for (int i = 0; i &lt; boxes.length; i++) {</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for (int j = 0; j &lt; boxes[i].length; j++) {</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boxes[i][j] = new ErsBox(false);</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setBorder(new EtchedBorder(EtchedBorder.RAISED, Color.white, new Color(148, 145, 140)));</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p:txBody>
      </p:sp>
      <p:pic>
        <p:nvPicPr>
          <p:cNvPr id="3" name="图片 2">
            <a:extLst>
              <a:ext uri="{FF2B5EF4-FFF2-40B4-BE49-F238E27FC236}">
                <a16:creationId xmlns:a16="http://schemas.microsoft.com/office/drawing/2014/main" id="{CAFFCD91-E9B4-47F7-B023-A38B954AD001}"/>
              </a:ext>
            </a:extLst>
          </p:cNvPr>
          <p:cNvPicPr>
            <a:picLocks noChangeAspect="1"/>
          </p:cNvPicPr>
          <p:nvPr/>
        </p:nvPicPr>
        <p:blipFill>
          <a:blip r:embed="rId3"/>
          <a:stretch>
            <a:fillRect/>
          </a:stretch>
        </p:blipFill>
        <p:spPr>
          <a:xfrm>
            <a:off x="3517976" y="1685562"/>
            <a:ext cx="2873853" cy="3988047"/>
          </a:xfrm>
          <a:prstGeom prst="rect">
            <a:avLst/>
          </a:prstGeom>
        </p:spPr>
      </p:pic>
      <p:sp>
        <p:nvSpPr>
          <p:cNvPr id="14" name="MH_Others_1">
            <a:extLst>
              <a:ext uri="{FF2B5EF4-FFF2-40B4-BE49-F238E27FC236}">
                <a16:creationId xmlns:a16="http://schemas.microsoft.com/office/drawing/2014/main" id="{022C3524-4CEA-46C4-B50F-F7BB91EB27EB}"/>
              </a:ext>
            </a:extLst>
          </p:cNvPr>
          <p:cNvSpPr>
            <a:spLocks noChangeShapeType="1"/>
          </p:cNvSpPr>
          <p:nvPr/>
        </p:nvSpPr>
        <p:spPr bwMode="auto">
          <a:xfrm>
            <a:off x="6735243" y="0"/>
            <a:ext cx="28575" cy="6627813"/>
          </a:xfrm>
          <a:prstGeom prst="line">
            <a:avLst/>
          </a:prstGeom>
          <a:noFill/>
          <a:ln w="25400">
            <a:solidFill>
              <a:srgbClr val="EEDCA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MH_Others_2">
            <a:extLst>
              <a:ext uri="{FF2B5EF4-FFF2-40B4-BE49-F238E27FC236}">
                <a16:creationId xmlns:a16="http://schemas.microsoft.com/office/drawing/2014/main" id="{6E717CB1-8467-4097-AEF1-D62E2F63BED3}"/>
              </a:ext>
            </a:extLst>
          </p:cNvPr>
          <p:cNvSpPr>
            <a:spLocks noChangeArrowheads="1"/>
          </p:cNvSpPr>
          <p:nvPr/>
        </p:nvSpPr>
        <p:spPr bwMode="auto">
          <a:xfrm>
            <a:off x="6643168" y="6627813"/>
            <a:ext cx="241300" cy="207963"/>
          </a:xfrm>
          <a:prstGeom prst="triangle">
            <a:avLst>
              <a:gd name="adj" fmla="val 50000"/>
            </a:avLst>
          </a:prstGeom>
          <a:solidFill>
            <a:srgbClr val="BBD6EE"/>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433210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a:extLst>
              <a:ext uri="{FF2B5EF4-FFF2-40B4-BE49-F238E27FC236}">
                <a16:creationId xmlns:a16="http://schemas.microsoft.com/office/drawing/2014/main" id="{512B7C77-72DC-47F1-8F1C-31813E189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3">
            <a:extLst>
              <a:ext uri="{FF2B5EF4-FFF2-40B4-BE49-F238E27FC236}">
                <a16:creationId xmlns:a16="http://schemas.microsoft.com/office/drawing/2014/main" id="{CEA0227D-67B2-4CC4-800B-98F7E5B92A2C}"/>
              </a:ext>
            </a:extLst>
          </p:cNvPr>
          <p:cNvSpPr txBox="1">
            <a:spLocks noChangeArrowheads="1"/>
          </p:cNvSpPr>
          <p:nvPr/>
        </p:nvSpPr>
        <p:spPr bwMode="auto">
          <a:xfrm>
            <a:off x="968834" y="614167"/>
            <a:ext cx="3317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C000"/>
                </a:solidFill>
              </a:rPr>
              <a:t>功能函数</a:t>
            </a:r>
          </a:p>
        </p:txBody>
      </p:sp>
      <p:sp>
        <p:nvSpPr>
          <p:cNvPr id="4" name="TextBox 15">
            <a:extLst>
              <a:ext uri="{FF2B5EF4-FFF2-40B4-BE49-F238E27FC236}">
                <a16:creationId xmlns:a16="http://schemas.microsoft.com/office/drawing/2014/main" id="{6C0DC05A-5BF2-4451-B672-15A92D1E024C}"/>
              </a:ext>
            </a:extLst>
          </p:cNvPr>
          <p:cNvSpPr>
            <a:spLocks noChangeArrowheads="1"/>
          </p:cNvSpPr>
          <p:nvPr/>
        </p:nvSpPr>
        <p:spPr bwMode="auto">
          <a:xfrm>
            <a:off x="5096054" y="826431"/>
            <a:ext cx="5078256" cy="189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当一行被游戏者叠满后，将此行清除，并为游戏者加分。其中</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int</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型的</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row</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行数</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，要清除的行，是由游戏主类计算的。完成该功能的</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removeLine()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方法中有两个</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for</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循环，清除了被填满的一行，并且克隆上一行的颜色到下一行。</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MH_Others_1">
            <a:extLst>
              <a:ext uri="{FF2B5EF4-FFF2-40B4-BE49-F238E27FC236}">
                <a16:creationId xmlns:a16="http://schemas.microsoft.com/office/drawing/2014/main" id="{81CAF1B5-396A-467F-8B9E-03A238ECDE91}"/>
              </a:ext>
            </a:extLst>
          </p:cNvPr>
          <p:cNvSpPr>
            <a:spLocks noChangeShapeType="1"/>
          </p:cNvSpPr>
          <p:nvPr/>
        </p:nvSpPr>
        <p:spPr bwMode="auto">
          <a:xfrm>
            <a:off x="3889012" y="0"/>
            <a:ext cx="28575" cy="6627813"/>
          </a:xfrm>
          <a:prstGeom prst="line">
            <a:avLst/>
          </a:prstGeom>
          <a:noFill/>
          <a:ln w="25400">
            <a:solidFill>
              <a:srgbClr val="EEDCA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MH_Others_2">
            <a:extLst>
              <a:ext uri="{FF2B5EF4-FFF2-40B4-BE49-F238E27FC236}">
                <a16:creationId xmlns:a16="http://schemas.microsoft.com/office/drawing/2014/main" id="{6FC2AA83-B454-4542-90D6-12700025C4FE}"/>
              </a:ext>
            </a:extLst>
          </p:cNvPr>
          <p:cNvSpPr>
            <a:spLocks noChangeArrowheads="1"/>
          </p:cNvSpPr>
          <p:nvPr/>
        </p:nvSpPr>
        <p:spPr bwMode="auto">
          <a:xfrm>
            <a:off x="3796937" y="6627813"/>
            <a:ext cx="241300" cy="207963"/>
          </a:xfrm>
          <a:prstGeom prst="triangle">
            <a:avLst>
              <a:gd name="adj" fmla="val 50000"/>
            </a:avLst>
          </a:prstGeom>
          <a:solidFill>
            <a:srgbClr val="BBD6EE"/>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文本框 3">
            <a:extLst>
              <a:ext uri="{FF2B5EF4-FFF2-40B4-BE49-F238E27FC236}">
                <a16:creationId xmlns:a16="http://schemas.microsoft.com/office/drawing/2014/main" id="{6476C7AC-22D0-4EF9-9B3C-AD29130D9174}"/>
              </a:ext>
            </a:extLst>
          </p:cNvPr>
          <p:cNvSpPr txBox="1">
            <a:spLocks noChangeArrowheads="1"/>
          </p:cNvSpPr>
          <p:nvPr/>
        </p:nvSpPr>
        <p:spPr bwMode="auto">
          <a:xfrm>
            <a:off x="10825853" y="451584"/>
            <a:ext cx="71460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C000"/>
                </a:solidFill>
              </a:rPr>
              <a:t>清</a:t>
            </a:r>
            <a:endParaRPr lang="en-US" altLang="zh-CN" sz="3600" b="1">
              <a:solidFill>
                <a:srgbClr val="FFC000"/>
              </a:solidFill>
            </a:endParaRPr>
          </a:p>
          <a:p>
            <a:pPr eaLnBrk="1" hangingPunct="1"/>
            <a:r>
              <a:rPr lang="zh-CN" altLang="en-US" sz="3600" b="1">
                <a:solidFill>
                  <a:srgbClr val="FFC000"/>
                </a:solidFill>
              </a:rPr>
              <a:t>除</a:t>
            </a:r>
            <a:endParaRPr lang="en-US" altLang="zh-CN" sz="3600" b="1">
              <a:solidFill>
                <a:srgbClr val="FFC000"/>
              </a:solidFill>
            </a:endParaRPr>
          </a:p>
          <a:p>
            <a:pPr eaLnBrk="1" hangingPunct="1"/>
            <a:r>
              <a:rPr lang="zh-CN" altLang="en-US" sz="3600" b="1">
                <a:solidFill>
                  <a:srgbClr val="FFC000"/>
                </a:solidFill>
              </a:rPr>
              <a:t>并</a:t>
            </a:r>
            <a:endParaRPr lang="en-US" altLang="zh-CN" sz="3600" b="1">
              <a:solidFill>
                <a:srgbClr val="FFC000"/>
              </a:solidFill>
            </a:endParaRPr>
          </a:p>
          <a:p>
            <a:pPr eaLnBrk="1" hangingPunct="1"/>
            <a:r>
              <a:rPr lang="zh-CN" altLang="en-US" sz="3600" b="1">
                <a:solidFill>
                  <a:srgbClr val="FFC000"/>
                </a:solidFill>
              </a:rPr>
              <a:t>计</a:t>
            </a:r>
            <a:endParaRPr lang="en-US" altLang="zh-CN" sz="3600" b="1">
              <a:solidFill>
                <a:srgbClr val="FFC000"/>
              </a:solidFill>
            </a:endParaRPr>
          </a:p>
          <a:p>
            <a:pPr eaLnBrk="1" hangingPunct="1"/>
            <a:r>
              <a:rPr lang="zh-CN" altLang="en-US" sz="3600" b="1">
                <a:solidFill>
                  <a:srgbClr val="FFC000"/>
                </a:solidFill>
              </a:rPr>
              <a:t>分</a:t>
            </a:r>
          </a:p>
        </p:txBody>
      </p:sp>
      <p:sp>
        <p:nvSpPr>
          <p:cNvPr id="8" name="TextBox 15">
            <a:extLst>
              <a:ext uri="{FF2B5EF4-FFF2-40B4-BE49-F238E27FC236}">
                <a16:creationId xmlns:a16="http://schemas.microsoft.com/office/drawing/2014/main" id="{FB1C95E7-9C76-4197-944D-D34908399C60}"/>
              </a:ext>
            </a:extLst>
          </p:cNvPr>
          <p:cNvSpPr>
            <a:spLocks noChangeArrowheads="1"/>
          </p:cNvSpPr>
          <p:nvPr/>
        </p:nvSpPr>
        <p:spPr bwMode="auto">
          <a:xfrm>
            <a:off x="744573" y="1558995"/>
            <a:ext cx="2399866" cy="4480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在此主游戏类定义了一些供全类调用的函数。其中包括取得方格行数列数，根据窗口大小，调整方格尺寸，设计背景颜色，取得背景颜色  ，设计方块颜色 ，取得方块颜色，获得分数等。这些功能函数在画布类中的一些地方被多次调用，用来保证该类在运行时的逻辑可行性。</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15">
            <a:extLst>
              <a:ext uri="{FF2B5EF4-FFF2-40B4-BE49-F238E27FC236}">
                <a16:creationId xmlns:a16="http://schemas.microsoft.com/office/drawing/2014/main" id="{453111F9-B3D0-4696-B94C-C58F25F7ECCF}"/>
              </a:ext>
            </a:extLst>
          </p:cNvPr>
          <p:cNvSpPr>
            <a:spLocks noChangeArrowheads="1"/>
          </p:cNvSpPr>
          <p:nvPr/>
        </p:nvSpPr>
        <p:spPr bwMode="auto">
          <a:xfrm>
            <a:off x="4761498" y="3168180"/>
            <a:ext cx="7145021" cy="300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public synchronized void removeLine(int row) {</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for (int i = row; i &gt; 0; i--) {</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for (int j = 0; j &lt; cols; j++) {</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boxes[i][j] = (ErsBox) boxes[i - 1][j].clone(); } </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 score += RussiaBlocksGame.PER_LEVEL_SCORE;</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scoreForLevelUpdate += RussiaBlocksGame.PER_LEVEL_SCORE;</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repaint();</a:t>
            </a: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p:txBody>
      </p:sp>
    </p:spTree>
    <p:extLst>
      <p:ext uri="{BB962C8B-B14F-4D97-AF65-F5344CB8AC3E}">
        <p14:creationId xmlns:p14="http://schemas.microsoft.com/office/powerpoint/2010/main" val="1063812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2">
            <a:extLst>
              <a:ext uri="{FF2B5EF4-FFF2-40B4-BE49-F238E27FC236}">
                <a16:creationId xmlns:a16="http://schemas.microsoft.com/office/drawing/2014/main" id="{4E91A572-130D-4DA2-B19B-E4ACB9442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文本框 7">
            <a:extLst>
              <a:ext uri="{FF2B5EF4-FFF2-40B4-BE49-F238E27FC236}">
                <a16:creationId xmlns:a16="http://schemas.microsoft.com/office/drawing/2014/main" id="{9221E9BF-B402-44CE-8A47-33B0966A3620}"/>
              </a:ext>
            </a:extLst>
          </p:cNvPr>
          <p:cNvSpPr>
            <a:spLocks noChangeArrowheads="1"/>
          </p:cNvSpPr>
          <p:nvPr/>
        </p:nvSpPr>
        <p:spPr bwMode="auto">
          <a:xfrm>
            <a:off x="7869238" y="-55563"/>
            <a:ext cx="2692400"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700">
                <a:solidFill>
                  <a:srgbClr val="E39A1D"/>
                </a:solidFill>
                <a:latin typeface="Impact" panose="020B0806030902050204" pitchFamily="34" charset="0"/>
                <a:sym typeface="Impact" panose="020B0806030902050204" pitchFamily="34" charset="0"/>
              </a:rPr>
              <a:t>7</a:t>
            </a:r>
            <a:endParaRPr lang="zh-CN" altLang="en-US" sz="28700">
              <a:solidFill>
                <a:srgbClr val="E39A1D"/>
              </a:solidFill>
              <a:latin typeface="Impact" panose="020B0806030902050204" pitchFamily="34" charset="0"/>
              <a:sym typeface="Impact" panose="020B0806030902050204" pitchFamily="34" charset="0"/>
            </a:endParaRPr>
          </a:p>
        </p:txBody>
      </p:sp>
      <p:sp>
        <p:nvSpPr>
          <p:cNvPr id="30724" name="直接连接符 15">
            <a:extLst>
              <a:ext uri="{FF2B5EF4-FFF2-40B4-BE49-F238E27FC236}">
                <a16:creationId xmlns:a16="http://schemas.microsoft.com/office/drawing/2014/main" id="{16522D61-805E-4BF7-AFEC-C13E34698AB1}"/>
              </a:ext>
            </a:extLst>
          </p:cNvPr>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5" name="矩形 16">
            <a:extLst>
              <a:ext uri="{FF2B5EF4-FFF2-40B4-BE49-F238E27FC236}">
                <a16:creationId xmlns:a16="http://schemas.microsoft.com/office/drawing/2014/main" id="{F21AA3CA-4301-4335-88B0-A77B0060AEF5}"/>
              </a:ext>
            </a:extLst>
          </p:cNvPr>
          <p:cNvSpPr>
            <a:spLocks noChangeArrowheads="1"/>
          </p:cNvSpPr>
          <p:nvPr/>
        </p:nvSpPr>
        <p:spPr bwMode="auto">
          <a:xfrm>
            <a:off x="2514888" y="3105834"/>
            <a:ext cx="5354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方格类与背景音乐</a:t>
            </a:r>
            <a:r>
              <a:rPr lang="en-US" altLang="zh-CN" sz="36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36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孙逊</a:t>
            </a:r>
          </a:p>
        </p:txBody>
      </p:sp>
      <p:sp>
        <p:nvSpPr>
          <p:cNvPr id="7" name="文本框 6">
            <a:extLst>
              <a:ext uri="{FF2B5EF4-FFF2-40B4-BE49-F238E27FC236}">
                <a16:creationId xmlns:a16="http://schemas.microsoft.com/office/drawing/2014/main" id="{80F2AC35-31FD-47A8-B3A5-DC6B65CECA7A}"/>
              </a:ext>
            </a:extLst>
          </p:cNvPr>
          <p:cNvSpPr txBox="1"/>
          <p:nvPr/>
        </p:nvSpPr>
        <p:spPr>
          <a:xfrm>
            <a:off x="2260466" y="4142481"/>
            <a:ext cx="7559675" cy="1569660"/>
          </a:xfrm>
          <a:prstGeom prst="rect">
            <a:avLst/>
          </a:prstGeom>
          <a:noFill/>
        </p:spPr>
        <p:txBody>
          <a:bodyPr wrap="square">
            <a:spAutoFit/>
          </a:bodyPr>
          <a:lstStyle/>
          <a:p>
            <a:pPr algn="just"/>
            <a:r>
              <a:rPr lang="en-US" altLang="zh-CN" sz="2400">
                <a:solidFill>
                  <a:srgbClr val="BDA16D"/>
                </a:solidFill>
                <a:latin typeface="+mn-ea"/>
                <a:ea typeface="+mn-ea"/>
                <a:sym typeface="微软雅黑" panose="020B0503020204020204" pitchFamily="34" charset="-122"/>
              </a:rPr>
              <a:t>    ErsBox</a:t>
            </a:r>
            <a:r>
              <a:rPr lang="zh-CN" altLang="en-US" sz="2400">
                <a:solidFill>
                  <a:srgbClr val="BDA16D"/>
                </a:solidFill>
                <a:latin typeface="+mn-ea"/>
                <a:ea typeface="+mn-ea"/>
                <a:sym typeface="微软雅黑" panose="020B0503020204020204" pitchFamily="34" charset="-122"/>
              </a:rPr>
              <a:t>类和</a:t>
            </a:r>
            <a:r>
              <a:rPr lang="en-US" altLang="zh-CN" sz="2400">
                <a:solidFill>
                  <a:srgbClr val="BDA16D"/>
                </a:solidFill>
                <a:latin typeface="+mn-ea"/>
                <a:ea typeface="+mn-ea"/>
                <a:sym typeface="微软雅黑" panose="020B0503020204020204" pitchFamily="34" charset="-122"/>
              </a:rPr>
              <a:t>musicStuff</a:t>
            </a:r>
            <a:r>
              <a:rPr lang="zh-CN" altLang="en-US" sz="2400">
                <a:solidFill>
                  <a:srgbClr val="BDA16D"/>
                </a:solidFill>
                <a:latin typeface="+mn-ea"/>
                <a:ea typeface="+mn-ea"/>
                <a:sym typeface="微软雅黑" panose="020B0503020204020204" pitchFamily="34" charset="-122"/>
              </a:rPr>
              <a:t>类是孙逊负责编写的部分，它们是方格类和背景音乐类。方格类是组成块的基本元素，用自己的颜色来表示块的外观。背景音乐类就是在游戏开始时被调用，完成循环播放。</a:t>
            </a:r>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2">
            <a:extLst>
              <a:ext uri="{FF2B5EF4-FFF2-40B4-BE49-F238E27FC236}">
                <a16:creationId xmlns:a16="http://schemas.microsoft.com/office/drawing/2014/main" id="{5243CB7E-9616-4148-AB03-FF6C2BBD9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MH_Others_1">
            <a:extLst>
              <a:ext uri="{FF2B5EF4-FFF2-40B4-BE49-F238E27FC236}">
                <a16:creationId xmlns:a16="http://schemas.microsoft.com/office/drawing/2014/main" id="{B26254BB-0B09-47D1-85D9-24A72C222C3D}"/>
              </a:ext>
            </a:extLst>
          </p:cNvPr>
          <p:cNvSpPr>
            <a:spLocks noChangeShapeType="1"/>
          </p:cNvSpPr>
          <p:nvPr/>
        </p:nvSpPr>
        <p:spPr bwMode="auto">
          <a:xfrm>
            <a:off x="7770813" y="206375"/>
            <a:ext cx="28575" cy="6627813"/>
          </a:xfrm>
          <a:prstGeom prst="line">
            <a:avLst/>
          </a:prstGeom>
          <a:noFill/>
          <a:ln w="25400">
            <a:solidFill>
              <a:srgbClr val="EEDCA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4" name="MH_Others_2">
            <a:extLst>
              <a:ext uri="{FF2B5EF4-FFF2-40B4-BE49-F238E27FC236}">
                <a16:creationId xmlns:a16="http://schemas.microsoft.com/office/drawing/2014/main" id="{FE455985-16F6-4DBE-A5A4-7876D94C559E}"/>
              </a:ext>
            </a:extLst>
          </p:cNvPr>
          <p:cNvSpPr>
            <a:spLocks noChangeArrowheads="1"/>
          </p:cNvSpPr>
          <p:nvPr/>
        </p:nvSpPr>
        <p:spPr bwMode="auto">
          <a:xfrm>
            <a:off x="7678738" y="6626225"/>
            <a:ext cx="241300" cy="207963"/>
          </a:xfrm>
          <a:prstGeom prst="triangle">
            <a:avLst>
              <a:gd name="adj" fmla="val 50000"/>
            </a:avLst>
          </a:prstGeom>
          <a:solidFill>
            <a:srgbClr val="BBD6EE"/>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365" name="MH_Number_1">
            <a:extLst>
              <a:ext uri="{FF2B5EF4-FFF2-40B4-BE49-F238E27FC236}">
                <a16:creationId xmlns:a16="http://schemas.microsoft.com/office/drawing/2014/main" id="{71C00F9F-2553-4F88-A231-C916BADDFA40}"/>
              </a:ext>
            </a:extLst>
          </p:cNvPr>
          <p:cNvSpPr>
            <a:spLocks noChangeArrowheads="1"/>
          </p:cNvSpPr>
          <p:nvPr/>
        </p:nvSpPr>
        <p:spPr bwMode="auto">
          <a:xfrm>
            <a:off x="7769225" y="454025"/>
            <a:ext cx="1092200" cy="930275"/>
          </a:xfrm>
          <a:prstGeom prst="homePlate">
            <a:avLst>
              <a:gd name="adj" fmla="val 28509"/>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rgbClr val="294166"/>
                </a:solidFill>
                <a:ea typeface="Microsoft YaHei UI" panose="020B0503020204020204" pitchFamily="34" charset="-122"/>
                <a:sym typeface="Times New Roman" panose="02020603050405020304" pitchFamily="18" charset="0"/>
              </a:rPr>
              <a:t>01</a:t>
            </a:r>
            <a:endParaRPr lang="zh-CN" altLang="en-US" sz="4000" b="1">
              <a:solidFill>
                <a:srgbClr val="294166"/>
              </a:solidFill>
              <a:ea typeface="Microsoft YaHei UI" panose="020B0503020204020204" pitchFamily="34" charset="-122"/>
              <a:sym typeface="Times New Roman" panose="02020603050405020304" pitchFamily="18" charset="0"/>
            </a:endParaRPr>
          </a:p>
        </p:txBody>
      </p:sp>
      <p:sp>
        <p:nvSpPr>
          <p:cNvPr id="15366" name="MH_Number_2">
            <a:extLst>
              <a:ext uri="{FF2B5EF4-FFF2-40B4-BE49-F238E27FC236}">
                <a16:creationId xmlns:a16="http://schemas.microsoft.com/office/drawing/2014/main" id="{A2CD3826-DC4E-468D-B6CC-1B4EC946ED6C}"/>
              </a:ext>
            </a:extLst>
          </p:cNvPr>
          <p:cNvSpPr>
            <a:spLocks noChangeArrowheads="1"/>
          </p:cNvSpPr>
          <p:nvPr/>
        </p:nvSpPr>
        <p:spPr bwMode="auto">
          <a:xfrm flipH="1">
            <a:off x="6745288" y="2014538"/>
            <a:ext cx="1023937" cy="915987"/>
          </a:xfrm>
          <a:prstGeom prst="homePlate">
            <a:avLst>
              <a:gd name="adj" fmla="val 28588"/>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rgbClr val="294166"/>
                </a:solidFill>
                <a:ea typeface="Microsoft YaHei UI" panose="020B0503020204020204" pitchFamily="34" charset="-122"/>
                <a:sym typeface="Times New Roman" panose="02020603050405020304" pitchFamily="18" charset="0"/>
              </a:rPr>
              <a:t>02</a:t>
            </a:r>
            <a:endParaRPr lang="zh-CN" altLang="en-US" sz="4000" b="1">
              <a:solidFill>
                <a:srgbClr val="294166"/>
              </a:solidFill>
              <a:ea typeface="Microsoft YaHei UI" panose="020B0503020204020204" pitchFamily="34" charset="-122"/>
              <a:sym typeface="Times New Roman" panose="02020603050405020304" pitchFamily="18" charset="0"/>
            </a:endParaRPr>
          </a:p>
        </p:txBody>
      </p:sp>
      <p:sp>
        <p:nvSpPr>
          <p:cNvPr id="15367" name="文本框 3">
            <a:extLst>
              <a:ext uri="{FF2B5EF4-FFF2-40B4-BE49-F238E27FC236}">
                <a16:creationId xmlns:a16="http://schemas.microsoft.com/office/drawing/2014/main" id="{917567A0-BEB9-42F9-BE0D-DBB84E76BD83}"/>
              </a:ext>
            </a:extLst>
          </p:cNvPr>
          <p:cNvSpPr txBox="1">
            <a:spLocks noChangeArrowheads="1"/>
          </p:cNvSpPr>
          <p:nvPr/>
        </p:nvSpPr>
        <p:spPr bwMode="auto">
          <a:xfrm>
            <a:off x="534988" y="206375"/>
            <a:ext cx="56816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rgbClr val="FFC000"/>
                </a:solidFill>
              </a:rPr>
              <a:t>ErsBox</a:t>
            </a:r>
            <a:r>
              <a:rPr lang="zh-CN" altLang="en-US" sz="3600" b="1">
                <a:solidFill>
                  <a:srgbClr val="FFC000"/>
                </a:solidFill>
              </a:rPr>
              <a:t>类和</a:t>
            </a:r>
            <a:r>
              <a:rPr lang="en-US" altLang="zh-CN" sz="3600" b="1">
                <a:solidFill>
                  <a:srgbClr val="FFC000"/>
                </a:solidFill>
              </a:rPr>
              <a:t>musicStuff</a:t>
            </a:r>
            <a:r>
              <a:rPr lang="zh-CN" altLang="en-US" sz="3600" b="1">
                <a:solidFill>
                  <a:srgbClr val="FFC000"/>
                </a:solidFill>
              </a:rPr>
              <a:t>类</a:t>
            </a:r>
          </a:p>
        </p:txBody>
      </p:sp>
      <p:sp>
        <p:nvSpPr>
          <p:cNvPr id="15368" name="MH_Number_2">
            <a:extLst>
              <a:ext uri="{FF2B5EF4-FFF2-40B4-BE49-F238E27FC236}">
                <a16:creationId xmlns:a16="http://schemas.microsoft.com/office/drawing/2014/main" id="{35C13258-5BCD-46D4-88D2-257E8477ABFB}"/>
              </a:ext>
            </a:extLst>
          </p:cNvPr>
          <p:cNvSpPr>
            <a:spLocks noChangeArrowheads="1"/>
          </p:cNvSpPr>
          <p:nvPr/>
        </p:nvSpPr>
        <p:spPr bwMode="auto">
          <a:xfrm flipH="1">
            <a:off x="6745288" y="5022850"/>
            <a:ext cx="1023937" cy="915988"/>
          </a:xfrm>
          <a:prstGeom prst="homePlate">
            <a:avLst>
              <a:gd name="adj" fmla="val 28588"/>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rgbClr val="294166"/>
                </a:solidFill>
                <a:ea typeface="Microsoft YaHei UI" panose="020B0503020204020204" pitchFamily="34" charset="-122"/>
                <a:sym typeface="Times New Roman" panose="02020603050405020304" pitchFamily="18" charset="0"/>
              </a:rPr>
              <a:t>04</a:t>
            </a:r>
            <a:endParaRPr lang="zh-CN" altLang="en-US" sz="4000" b="1">
              <a:solidFill>
                <a:srgbClr val="294166"/>
              </a:solidFill>
              <a:ea typeface="Microsoft YaHei UI" panose="020B0503020204020204" pitchFamily="34" charset="-122"/>
              <a:sym typeface="Times New Roman" panose="02020603050405020304" pitchFamily="18" charset="0"/>
            </a:endParaRPr>
          </a:p>
        </p:txBody>
      </p:sp>
      <p:sp>
        <p:nvSpPr>
          <p:cNvPr id="15369" name="MH_Number_1">
            <a:extLst>
              <a:ext uri="{FF2B5EF4-FFF2-40B4-BE49-F238E27FC236}">
                <a16:creationId xmlns:a16="http://schemas.microsoft.com/office/drawing/2014/main" id="{59A471FB-E38B-41EC-A239-896D5918DEAA}"/>
              </a:ext>
            </a:extLst>
          </p:cNvPr>
          <p:cNvSpPr>
            <a:spLocks noChangeArrowheads="1"/>
          </p:cNvSpPr>
          <p:nvPr/>
        </p:nvSpPr>
        <p:spPr bwMode="auto">
          <a:xfrm>
            <a:off x="7769225" y="3519488"/>
            <a:ext cx="1092200" cy="930275"/>
          </a:xfrm>
          <a:prstGeom prst="homePlate">
            <a:avLst>
              <a:gd name="adj" fmla="val 28509"/>
            </a:avLst>
          </a:pr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rgbClr val="294166"/>
                </a:solidFill>
                <a:ea typeface="Microsoft YaHei UI" panose="020B0503020204020204" pitchFamily="34" charset="-122"/>
                <a:sym typeface="Times New Roman" panose="02020603050405020304" pitchFamily="18" charset="0"/>
              </a:rPr>
              <a:t>03</a:t>
            </a:r>
            <a:endParaRPr lang="zh-CN" altLang="en-US" sz="4000" b="1">
              <a:solidFill>
                <a:srgbClr val="294166"/>
              </a:solidFill>
              <a:ea typeface="Microsoft YaHei UI" panose="020B0503020204020204" pitchFamily="34" charset="-122"/>
              <a:sym typeface="Times New Roman" panose="02020603050405020304" pitchFamily="18" charset="0"/>
            </a:endParaRPr>
          </a:p>
        </p:txBody>
      </p:sp>
      <p:sp>
        <p:nvSpPr>
          <p:cNvPr id="15370" name="圆角矩形 10">
            <a:extLst>
              <a:ext uri="{FF2B5EF4-FFF2-40B4-BE49-F238E27FC236}">
                <a16:creationId xmlns:a16="http://schemas.microsoft.com/office/drawing/2014/main" id="{F0652DC0-62BD-47F3-9B99-FB6D7AACC6AC}"/>
              </a:ext>
            </a:extLst>
          </p:cNvPr>
          <p:cNvSpPr>
            <a:spLocks noChangeArrowheads="1"/>
          </p:cNvSpPr>
          <p:nvPr/>
        </p:nvSpPr>
        <p:spPr bwMode="auto">
          <a:xfrm>
            <a:off x="9099550" y="651501"/>
            <a:ext cx="2557462" cy="526916"/>
          </a:xfrm>
          <a:prstGeom prst="roundRect">
            <a:avLst>
              <a:gd name="adj" fmla="val 16667"/>
            </a:avLst>
          </a:pr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tx2"/>
                </a:solidFill>
                <a:latin typeface="微软雅黑" panose="020B0503020204020204" pitchFamily="34" charset="-122"/>
                <a:ea typeface="微软雅黑" panose="020B0503020204020204" pitchFamily="34" charset="-122"/>
              </a:rPr>
              <a:t>方格类的构造</a:t>
            </a:r>
          </a:p>
        </p:txBody>
      </p:sp>
      <p:sp>
        <p:nvSpPr>
          <p:cNvPr id="15371" name="圆角矩形 10">
            <a:extLst>
              <a:ext uri="{FF2B5EF4-FFF2-40B4-BE49-F238E27FC236}">
                <a16:creationId xmlns:a16="http://schemas.microsoft.com/office/drawing/2014/main" id="{84376303-9A58-4F27-A318-E7983291B6EA}"/>
              </a:ext>
            </a:extLst>
          </p:cNvPr>
          <p:cNvSpPr>
            <a:spLocks noChangeArrowheads="1"/>
          </p:cNvSpPr>
          <p:nvPr/>
        </p:nvSpPr>
        <p:spPr bwMode="auto">
          <a:xfrm>
            <a:off x="9099550" y="3671888"/>
            <a:ext cx="2557462" cy="603898"/>
          </a:xfrm>
          <a:prstGeom prst="roundRect">
            <a:avLst>
              <a:gd name="adj" fmla="val 16667"/>
            </a:avLst>
          </a:pr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tx2"/>
                </a:solidFill>
                <a:latin typeface="微软雅黑" panose="020B0503020204020204" pitchFamily="34" charset="-122"/>
                <a:ea typeface="微软雅黑" panose="020B0503020204020204" pitchFamily="34" charset="-122"/>
              </a:rPr>
              <a:t>重写</a:t>
            </a:r>
            <a:r>
              <a:rPr lang="en-US" altLang="zh-CN" sz="2000" b="1">
                <a:solidFill>
                  <a:schemeClr val="tx2"/>
                </a:solidFill>
                <a:latin typeface="微软雅黑" panose="020B0503020204020204" pitchFamily="34" charset="-122"/>
                <a:ea typeface="微软雅黑" panose="020B0503020204020204" pitchFamily="34" charset="-122"/>
              </a:rPr>
              <a:t>Object clone()</a:t>
            </a:r>
            <a:endParaRPr lang="zh-CN" altLang="en-US" sz="2000" b="1">
              <a:solidFill>
                <a:schemeClr val="tx2"/>
              </a:solidFill>
              <a:latin typeface="微软雅黑" panose="020B0503020204020204" pitchFamily="34" charset="-122"/>
              <a:ea typeface="微软雅黑" panose="020B0503020204020204" pitchFamily="34" charset="-122"/>
            </a:endParaRPr>
          </a:p>
        </p:txBody>
      </p:sp>
      <p:sp>
        <p:nvSpPr>
          <p:cNvPr id="15372" name="圆角矩形 10">
            <a:extLst>
              <a:ext uri="{FF2B5EF4-FFF2-40B4-BE49-F238E27FC236}">
                <a16:creationId xmlns:a16="http://schemas.microsoft.com/office/drawing/2014/main" id="{129A6670-3D4E-4172-B79E-708D4DE53C01}"/>
              </a:ext>
            </a:extLst>
          </p:cNvPr>
          <p:cNvSpPr>
            <a:spLocks noChangeArrowheads="1"/>
          </p:cNvSpPr>
          <p:nvPr/>
        </p:nvSpPr>
        <p:spPr bwMode="auto">
          <a:xfrm>
            <a:off x="4732338" y="5191125"/>
            <a:ext cx="1892300" cy="581025"/>
          </a:xfrm>
          <a:prstGeom prst="roundRect">
            <a:avLst>
              <a:gd name="adj" fmla="val 16667"/>
            </a:avLst>
          </a:pr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tx2"/>
                </a:solidFill>
                <a:latin typeface="微软雅黑" panose="020B0503020204020204" pitchFamily="34" charset="-122"/>
                <a:ea typeface="微软雅黑" panose="020B0503020204020204" pitchFamily="34" charset="-122"/>
              </a:rPr>
              <a:t>背景音乐</a:t>
            </a:r>
          </a:p>
        </p:txBody>
      </p:sp>
      <p:sp>
        <p:nvSpPr>
          <p:cNvPr id="15373" name="圆角矩形 10">
            <a:extLst>
              <a:ext uri="{FF2B5EF4-FFF2-40B4-BE49-F238E27FC236}">
                <a16:creationId xmlns:a16="http://schemas.microsoft.com/office/drawing/2014/main" id="{D913C398-ABFD-4E6F-BF64-95843C3C6A58}"/>
              </a:ext>
            </a:extLst>
          </p:cNvPr>
          <p:cNvSpPr>
            <a:spLocks noChangeArrowheads="1"/>
          </p:cNvSpPr>
          <p:nvPr/>
        </p:nvSpPr>
        <p:spPr bwMode="auto">
          <a:xfrm>
            <a:off x="4735513" y="2182813"/>
            <a:ext cx="1893887" cy="579437"/>
          </a:xfrm>
          <a:prstGeom prst="roundRect">
            <a:avLst>
              <a:gd name="adj" fmla="val 16667"/>
            </a:avLst>
          </a:pr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tx2"/>
                </a:solidFill>
                <a:latin typeface="微软雅黑" panose="020B0503020204020204" pitchFamily="34" charset="-122"/>
                <a:ea typeface="微软雅黑" panose="020B0503020204020204" pitchFamily="34" charset="-122"/>
              </a:rPr>
              <a:t>方格类的功能</a:t>
            </a:r>
          </a:p>
        </p:txBody>
      </p:sp>
      <p:pic>
        <p:nvPicPr>
          <p:cNvPr id="15" name="图片 14">
            <a:extLst>
              <a:ext uri="{FF2B5EF4-FFF2-40B4-BE49-F238E27FC236}">
                <a16:creationId xmlns:a16="http://schemas.microsoft.com/office/drawing/2014/main" id="{D5CCB459-DFDF-45FB-8966-466A3BB12F83}"/>
              </a:ext>
            </a:extLst>
          </p:cNvPr>
          <p:cNvPicPr>
            <a:picLocks noChangeAspect="1"/>
          </p:cNvPicPr>
          <p:nvPr/>
        </p:nvPicPr>
        <p:blipFill>
          <a:blip r:embed="rId3"/>
          <a:stretch>
            <a:fillRect/>
          </a:stretch>
        </p:blipFill>
        <p:spPr>
          <a:xfrm>
            <a:off x="594790" y="1793719"/>
            <a:ext cx="1499048" cy="1527875"/>
          </a:xfrm>
          <a:prstGeom prst="rect">
            <a:avLst/>
          </a:prstGeom>
        </p:spPr>
      </p:pic>
      <p:pic>
        <p:nvPicPr>
          <p:cNvPr id="16" name="图片 15">
            <a:extLst>
              <a:ext uri="{FF2B5EF4-FFF2-40B4-BE49-F238E27FC236}">
                <a16:creationId xmlns:a16="http://schemas.microsoft.com/office/drawing/2014/main" id="{8EB2F312-2616-4331-9C3B-51BB0CC0240E}"/>
              </a:ext>
            </a:extLst>
          </p:cNvPr>
          <p:cNvPicPr>
            <a:picLocks noChangeAspect="1"/>
          </p:cNvPicPr>
          <p:nvPr/>
        </p:nvPicPr>
        <p:blipFill>
          <a:blip r:embed="rId4"/>
          <a:stretch>
            <a:fillRect/>
          </a:stretch>
        </p:blipFill>
        <p:spPr>
          <a:xfrm>
            <a:off x="2581416" y="1793719"/>
            <a:ext cx="1470473" cy="1543388"/>
          </a:xfrm>
          <a:prstGeom prst="rect">
            <a:avLst/>
          </a:prstGeom>
        </p:spPr>
      </p:pic>
      <p:pic>
        <p:nvPicPr>
          <p:cNvPr id="17" name="图片 16">
            <a:extLst>
              <a:ext uri="{FF2B5EF4-FFF2-40B4-BE49-F238E27FC236}">
                <a16:creationId xmlns:a16="http://schemas.microsoft.com/office/drawing/2014/main" id="{F797FAB9-59AA-4DFC-8752-3BE34A2D98CC}"/>
              </a:ext>
            </a:extLst>
          </p:cNvPr>
          <p:cNvPicPr>
            <a:picLocks noChangeAspect="1"/>
          </p:cNvPicPr>
          <p:nvPr/>
        </p:nvPicPr>
        <p:blipFill>
          <a:blip r:embed="rId5"/>
          <a:stretch>
            <a:fillRect/>
          </a:stretch>
        </p:blipFill>
        <p:spPr>
          <a:xfrm>
            <a:off x="580514" y="4155381"/>
            <a:ext cx="1513324" cy="1527875"/>
          </a:xfrm>
          <a:prstGeom prst="rect">
            <a:avLst/>
          </a:prstGeom>
        </p:spPr>
      </p:pic>
      <p:pic>
        <p:nvPicPr>
          <p:cNvPr id="18" name="图片 17">
            <a:extLst>
              <a:ext uri="{FF2B5EF4-FFF2-40B4-BE49-F238E27FC236}">
                <a16:creationId xmlns:a16="http://schemas.microsoft.com/office/drawing/2014/main" id="{44A63321-7387-4CF0-A911-6A5AC393354F}"/>
              </a:ext>
            </a:extLst>
          </p:cNvPr>
          <p:cNvPicPr>
            <a:picLocks noChangeAspect="1"/>
          </p:cNvPicPr>
          <p:nvPr/>
        </p:nvPicPr>
        <p:blipFill>
          <a:blip r:embed="rId6"/>
          <a:stretch>
            <a:fillRect/>
          </a:stretch>
        </p:blipFill>
        <p:spPr>
          <a:xfrm>
            <a:off x="2581416" y="4115295"/>
            <a:ext cx="1562958" cy="1608045"/>
          </a:xfrm>
          <a:prstGeom prst="rect">
            <a:avLst/>
          </a:prstGeom>
        </p:spPr>
      </p:pic>
    </p:spTree>
    <p:extLst>
      <p:ext uri="{BB962C8B-B14F-4D97-AF65-F5344CB8AC3E}">
        <p14:creationId xmlns:p14="http://schemas.microsoft.com/office/powerpoint/2010/main" val="425005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2">
            <a:extLst>
              <a:ext uri="{FF2B5EF4-FFF2-40B4-BE49-F238E27FC236}">
                <a16:creationId xmlns:a16="http://schemas.microsoft.com/office/drawing/2014/main" id="{56177BC8-A2B9-4F6B-A66E-A6BFF0EF3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2">
            <a:extLst>
              <a:ext uri="{FF2B5EF4-FFF2-40B4-BE49-F238E27FC236}">
                <a16:creationId xmlns:a16="http://schemas.microsoft.com/office/drawing/2014/main" id="{674EAA3D-E613-44DC-BC4F-98A197C2586B}"/>
              </a:ext>
            </a:extLst>
          </p:cNvPr>
          <p:cNvSpPr>
            <a:spLocks noChangeArrowheads="1"/>
          </p:cNvSpPr>
          <p:nvPr/>
        </p:nvSpPr>
        <p:spPr bwMode="auto">
          <a:xfrm>
            <a:off x="7448550" y="-134938"/>
            <a:ext cx="2270125" cy="450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700">
                <a:solidFill>
                  <a:srgbClr val="E39A1D"/>
                </a:solidFill>
                <a:latin typeface="Impact" panose="020B0806030902050204" pitchFamily="34" charset="0"/>
                <a:sym typeface="Impact" panose="020B0806030902050204" pitchFamily="34" charset="0"/>
              </a:rPr>
              <a:t>1</a:t>
            </a:r>
            <a:endParaRPr lang="zh-CN" altLang="en-US" sz="28700">
              <a:solidFill>
                <a:srgbClr val="E39A1D"/>
              </a:solidFill>
              <a:latin typeface="Impact" panose="020B0806030902050204" pitchFamily="34" charset="0"/>
              <a:sym typeface="Impact" panose="020B0806030902050204" pitchFamily="34" charset="0"/>
            </a:endParaRPr>
          </a:p>
        </p:txBody>
      </p:sp>
      <p:sp>
        <p:nvSpPr>
          <p:cNvPr id="4100" name="直接连接符 15">
            <a:extLst>
              <a:ext uri="{FF2B5EF4-FFF2-40B4-BE49-F238E27FC236}">
                <a16:creationId xmlns:a16="http://schemas.microsoft.com/office/drawing/2014/main" id="{1A69B0BF-174B-4106-A901-47D039D222AD}"/>
              </a:ext>
            </a:extLst>
          </p:cNvPr>
          <p:cNvSpPr>
            <a:spLocks noChangeShapeType="1"/>
          </p:cNvSpPr>
          <p:nvPr/>
        </p:nvSpPr>
        <p:spPr bwMode="auto">
          <a:xfrm>
            <a:off x="1320800" y="3897313"/>
            <a:ext cx="8397875" cy="1587"/>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 name="矩形 9">
            <a:extLst>
              <a:ext uri="{FF2B5EF4-FFF2-40B4-BE49-F238E27FC236}">
                <a16:creationId xmlns:a16="http://schemas.microsoft.com/office/drawing/2014/main" id="{EF31FB62-31F3-40EC-B552-4A9F7D33A3DA}"/>
              </a:ext>
            </a:extLst>
          </p:cNvPr>
          <p:cNvSpPr>
            <a:spLocks noChangeArrowheads="1"/>
          </p:cNvSpPr>
          <p:nvPr/>
        </p:nvSpPr>
        <p:spPr bwMode="auto">
          <a:xfrm>
            <a:off x="2298700" y="3190875"/>
            <a:ext cx="4287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项目需求分析简介</a:t>
            </a:r>
            <a:endParaRPr lang="en-US" altLang="zh-CN" sz="4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2" name="矩形 10">
            <a:extLst>
              <a:ext uri="{FF2B5EF4-FFF2-40B4-BE49-F238E27FC236}">
                <a16:creationId xmlns:a16="http://schemas.microsoft.com/office/drawing/2014/main" id="{4E6BC6CD-E09C-471B-A1BC-48C5C1268025}"/>
              </a:ext>
            </a:extLst>
          </p:cNvPr>
          <p:cNvSpPr>
            <a:spLocks noChangeArrowheads="1"/>
          </p:cNvSpPr>
          <p:nvPr/>
        </p:nvSpPr>
        <p:spPr bwMode="auto">
          <a:xfrm>
            <a:off x="1582738" y="4052888"/>
            <a:ext cx="81359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BDA16D"/>
                </a:solidFill>
                <a:latin typeface="Calibri" panose="020F0502020204030204" pitchFamily="34" charset="0"/>
                <a:sym typeface="宋体" panose="02010600030101010101" pitchFamily="2" charset="-122"/>
              </a:rPr>
              <a:t>         </a:t>
            </a:r>
            <a:r>
              <a:rPr lang="zh-CN" altLang="en-US" sz="2400">
                <a:solidFill>
                  <a:srgbClr val="BDA16D"/>
                </a:solidFill>
                <a:latin typeface="Calibri" panose="020F0502020204030204" pitchFamily="34" charset="0"/>
                <a:sym typeface="宋体" panose="02010600030101010101" pitchFamily="2" charset="-122"/>
              </a:rPr>
              <a:t>项目需要运行界面，包括游戏图形区域界面、游戏速度的选择更新界面、游戏分数的显示更新界面、下一个图形方块的显示更新区域、开始游戏按钮、重新开始游戏按钮以及退出游戏按钮。</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a:extLst>
              <a:ext uri="{FF2B5EF4-FFF2-40B4-BE49-F238E27FC236}">
                <a16:creationId xmlns:a16="http://schemas.microsoft.com/office/drawing/2014/main" id="{512B7C77-72DC-47F1-8F1C-31813E189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燕尾形 50">
            <a:extLst>
              <a:ext uri="{FF2B5EF4-FFF2-40B4-BE49-F238E27FC236}">
                <a16:creationId xmlns:a16="http://schemas.microsoft.com/office/drawing/2014/main" id="{847D237A-D425-4D01-8862-26A189006D7E}"/>
              </a:ext>
            </a:extLst>
          </p:cNvPr>
          <p:cNvSpPr>
            <a:spLocks noChangeArrowheads="1"/>
          </p:cNvSpPr>
          <p:nvPr/>
        </p:nvSpPr>
        <p:spPr bwMode="auto">
          <a:xfrm flipH="1">
            <a:off x="320675" y="307975"/>
            <a:ext cx="1139825" cy="461963"/>
          </a:xfrm>
          <a:prstGeom prst="chevron">
            <a:avLst>
              <a:gd name="adj" fmla="val 49633"/>
            </a:avLst>
          </a:prstGeom>
          <a:solidFill>
            <a:srgbClr val="BDA16D"/>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BDA16D"/>
              </a:solidFill>
              <a:latin typeface="宋体" panose="02010600030101010101" pitchFamily="2" charset="-122"/>
              <a:sym typeface="宋体" panose="02010600030101010101" pitchFamily="2" charset="-122"/>
            </a:endParaRPr>
          </a:p>
        </p:txBody>
      </p:sp>
      <p:sp>
        <p:nvSpPr>
          <p:cNvPr id="12" name="TextBox 4">
            <a:extLst>
              <a:ext uri="{FF2B5EF4-FFF2-40B4-BE49-F238E27FC236}">
                <a16:creationId xmlns:a16="http://schemas.microsoft.com/office/drawing/2014/main" id="{A70B7E95-A6D4-40A9-88A7-D1A8055477A3}"/>
              </a:ext>
            </a:extLst>
          </p:cNvPr>
          <p:cNvSpPr>
            <a:spLocks noChangeArrowheads="1"/>
          </p:cNvSpPr>
          <p:nvPr/>
        </p:nvSpPr>
        <p:spPr bwMode="auto">
          <a:xfrm>
            <a:off x="1460500" y="98671"/>
            <a:ext cx="1670811" cy="74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3200" b="1">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rPr>
              <a:t>方格类</a:t>
            </a:r>
            <a:endParaRPr lang="en-US" altLang="zh-CN" sz="3200" b="1">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3" name="文本框 3">
            <a:extLst>
              <a:ext uri="{FF2B5EF4-FFF2-40B4-BE49-F238E27FC236}">
                <a16:creationId xmlns:a16="http://schemas.microsoft.com/office/drawing/2014/main" id="{25498A18-76E4-44F1-8FF4-62B996AF0C34}"/>
              </a:ext>
            </a:extLst>
          </p:cNvPr>
          <p:cNvSpPr txBox="1">
            <a:spLocks noChangeArrowheads="1"/>
          </p:cNvSpPr>
          <p:nvPr/>
        </p:nvSpPr>
        <p:spPr bwMode="auto">
          <a:xfrm>
            <a:off x="746069" y="1077913"/>
            <a:ext cx="20834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C000"/>
                </a:solidFill>
              </a:rPr>
              <a:t>构造方法</a:t>
            </a:r>
          </a:p>
        </p:txBody>
      </p:sp>
      <p:sp>
        <p:nvSpPr>
          <p:cNvPr id="14" name="文本框 3">
            <a:extLst>
              <a:ext uri="{FF2B5EF4-FFF2-40B4-BE49-F238E27FC236}">
                <a16:creationId xmlns:a16="http://schemas.microsoft.com/office/drawing/2014/main" id="{E10B7CE3-1A1F-4459-A29A-FF7F23FF5B02}"/>
              </a:ext>
            </a:extLst>
          </p:cNvPr>
          <p:cNvSpPr txBox="1">
            <a:spLocks noChangeArrowheads="1"/>
          </p:cNvSpPr>
          <p:nvPr/>
        </p:nvSpPr>
        <p:spPr bwMode="auto">
          <a:xfrm>
            <a:off x="4489240" y="307975"/>
            <a:ext cx="20834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C000"/>
                </a:solidFill>
              </a:rPr>
              <a:t>功能函数</a:t>
            </a:r>
          </a:p>
        </p:txBody>
      </p:sp>
      <p:sp>
        <p:nvSpPr>
          <p:cNvPr id="16" name="文本框 3">
            <a:extLst>
              <a:ext uri="{FF2B5EF4-FFF2-40B4-BE49-F238E27FC236}">
                <a16:creationId xmlns:a16="http://schemas.microsoft.com/office/drawing/2014/main" id="{7629011E-567F-4426-957A-40B50A399937}"/>
              </a:ext>
            </a:extLst>
          </p:cNvPr>
          <p:cNvSpPr txBox="1">
            <a:spLocks noChangeArrowheads="1"/>
          </p:cNvSpPr>
          <p:nvPr/>
        </p:nvSpPr>
        <p:spPr bwMode="auto">
          <a:xfrm>
            <a:off x="7783922" y="307975"/>
            <a:ext cx="4034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C000"/>
                </a:solidFill>
              </a:rPr>
              <a:t>重写</a:t>
            </a:r>
            <a:r>
              <a:rPr lang="en-US" altLang="zh-CN" sz="3600" b="1">
                <a:solidFill>
                  <a:srgbClr val="FFC000"/>
                </a:solidFill>
              </a:rPr>
              <a:t>Object clone()</a:t>
            </a:r>
          </a:p>
        </p:txBody>
      </p:sp>
      <p:sp>
        <p:nvSpPr>
          <p:cNvPr id="17" name="TextBox 15">
            <a:extLst>
              <a:ext uri="{FF2B5EF4-FFF2-40B4-BE49-F238E27FC236}">
                <a16:creationId xmlns:a16="http://schemas.microsoft.com/office/drawing/2014/main" id="{88277C74-6294-433B-90C4-6D1913C348E8}"/>
              </a:ext>
            </a:extLst>
          </p:cNvPr>
          <p:cNvSpPr>
            <a:spLocks noChangeArrowheads="1"/>
          </p:cNvSpPr>
          <p:nvPr/>
        </p:nvSpPr>
        <p:spPr bwMode="auto">
          <a:xfrm>
            <a:off x="567072" y="2130242"/>
            <a:ext cx="2441452" cy="300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ErsBox (boolean isColor)</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是构造方法，</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isColor</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是传入的参数。该方法用前景色和背景色来为此方格着色，若该对象的</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isColor</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为</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true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表示用前景色渲染，为</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false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则用背景色渲染。</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5">
            <a:extLst>
              <a:ext uri="{FF2B5EF4-FFF2-40B4-BE49-F238E27FC236}">
                <a16:creationId xmlns:a16="http://schemas.microsoft.com/office/drawing/2014/main" id="{91239017-E93C-4B6F-BFAA-1E2FD223392A}"/>
              </a:ext>
            </a:extLst>
          </p:cNvPr>
          <p:cNvSpPr>
            <a:spLocks noChangeArrowheads="1"/>
          </p:cNvSpPr>
          <p:nvPr/>
        </p:nvSpPr>
        <p:spPr bwMode="auto">
          <a:xfrm>
            <a:off x="3789600" y="1724244"/>
            <a:ext cx="3482737" cy="4480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该类还定义了四个功能函数</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分别是：</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isColorBox()</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获取方格颜色</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setColor()</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设置方格的颜色</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getSize()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获取方格尺寸</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setSize()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设置方格尺寸</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这些功能函数在方块类中的一</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些地方被多次调用，用来保证</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该类在运行时的逻辑可行性。</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MH_Others_1">
            <a:extLst>
              <a:ext uri="{FF2B5EF4-FFF2-40B4-BE49-F238E27FC236}">
                <a16:creationId xmlns:a16="http://schemas.microsoft.com/office/drawing/2014/main" id="{24074588-24BA-4CB3-87DA-786E912F8D51}"/>
              </a:ext>
            </a:extLst>
          </p:cNvPr>
          <p:cNvSpPr>
            <a:spLocks noChangeShapeType="1"/>
          </p:cNvSpPr>
          <p:nvPr/>
        </p:nvSpPr>
        <p:spPr bwMode="auto">
          <a:xfrm>
            <a:off x="3332555" y="-14513"/>
            <a:ext cx="28575" cy="6627813"/>
          </a:xfrm>
          <a:prstGeom prst="line">
            <a:avLst/>
          </a:prstGeom>
          <a:noFill/>
          <a:ln w="25400">
            <a:solidFill>
              <a:srgbClr val="EEDCA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MH_Others_1">
            <a:extLst>
              <a:ext uri="{FF2B5EF4-FFF2-40B4-BE49-F238E27FC236}">
                <a16:creationId xmlns:a16="http://schemas.microsoft.com/office/drawing/2014/main" id="{E567D097-2A4D-444E-B07F-6E5E58B73DB7}"/>
              </a:ext>
            </a:extLst>
          </p:cNvPr>
          <p:cNvSpPr>
            <a:spLocks noChangeShapeType="1"/>
          </p:cNvSpPr>
          <p:nvPr/>
        </p:nvSpPr>
        <p:spPr bwMode="auto">
          <a:xfrm>
            <a:off x="7525528" y="-14513"/>
            <a:ext cx="28575" cy="6627813"/>
          </a:xfrm>
          <a:prstGeom prst="line">
            <a:avLst/>
          </a:prstGeom>
          <a:noFill/>
          <a:ln w="25400">
            <a:solidFill>
              <a:srgbClr val="EEDCA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MH_Others_2">
            <a:extLst>
              <a:ext uri="{FF2B5EF4-FFF2-40B4-BE49-F238E27FC236}">
                <a16:creationId xmlns:a16="http://schemas.microsoft.com/office/drawing/2014/main" id="{2972A0CF-6789-40E3-B72C-F3A8AB3EC7F6}"/>
              </a:ext>
            </a:extLst>
          </p:cNvPr>
          <p:cNvSpPr>
            <a:spLocks noChangeArrowheads="1"/>
          </p:cNvSpPr>
          <p:nvPr/>
        </p:nvSpPr>
        <p:spPr bwMode="auto">
          <a:xfrm>
            <a:off x="3240480" y="6627813"/>
            <a:ext cx="241300" cy="207963"/>
          </a:xfrm>
          <a:prstGeom prst="triangle">
            <a:avLst>
              <a:gd name="adj" fmla="val 50000"/>
            </a:avLst>
          </a:prstGeom>
          <a:solidFill>
            <a:srgbClr val="BBD6EE"/>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2" name="MH_Others_2">
            <a:extLst>
              <a:ext uri="{FF2B5EF4-FFF2-40B4-BE49-F238E27FC236}">
                <a16:creationId xmlns:a16="http://schemas.microsoft.com/office/drawing/2014/main" id="{3DFEFB38-7D6D-4359-8D91-FA476F6C65C0}"/>
              </a:ext>
            </a:extLst>
          </p:cNvPr>
          <p:cNvSpPr>
            <a:spLocks noChangeArrowheads="1"/>
          </p:cNvSpPr>
          <p:nvPr/>
        </p:nvSpPr>
        <p:spPr bwMode="auto">
          <a:xfrm>
            <a:off x="7433453" y="6613300"/>
            <a:ext cx="241300" cy="207963"/>
          </a:xfrm>
          <a:prstGeom prst="triangle">
            <a:avLst>
              <a:gd name="adj" fmla="val 50000"/>
            </a:avLst>
          </a:prstGeom>
          <a:solidFill>
            <a:srgbClr val="BBD6EE"/>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3" name="TextBox 15">
            <a:extLst>
              <a:ext uri="{FF2B5EF4-FFF2-40B4-BE49-F238E27FC236}">
                <a16:creationId xmlns:a16="http://schemas.microsoft.com/office/drawing/2014/main" id="{94D1C201-302C-4F5C-B40A-FEAA3B1713CC}"/>
              </a:ext>
            </a:extLst>
          </p:cNvPr>
          <p:cNvSpPr>
            <a:spLocks noChangeArrowheads="1"/>
          </p:cNvSpPr>
          <p:nvPr/>
        </p:nvSpPr>
        <p:spPr bwMode="auto">
          <a:xfrm>
            <a:off x="8055485" y="1077913"/>
            <a:ext cx="3073400" cy="263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由于张凯健同学负责编写的画布类中的</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removeLine()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方法要使用</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Object</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clone()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方法来实现克隆上一行的颜色到下一行。是在方格对象的基础上进行的操作，在此对</a:t>
            </a:r>
            <a:r>
              <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clone()</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进行重写。</a:t>
            </a:r>
            <a:endParaRPr lang="en-US" altLang="zh-CN" sz="16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TextBox 15">
            <a:extLst>
              <a:ext uri="{FF2B5EF4-FFF2-40B4-BE49-F238E27FC236}">
                <a16:creationId xmlns:a16="http://schemas.microsoft.com/office/drawing/2014/main" id="{6CE654B6-ECB7-4D78-913E-1A35A843AE9A}"/>
              </a:ext>
            </a:extLst>
          </p:cNvPr>
          <p:cNvSpPr>
            <a:spLocks noChangeArrowheads="1"/>
          </p:cNvSpPr>
          <p:nvPr/>
        </p:nvSpPr>
        <p:spPr bwMode="auto">
          <a:xfrm>
            <a:off x="8230949" y="3617687"/>
            <a:ext cx="3284204" cy="292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@Override</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public Object clone()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Object cloned = null;</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try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cloned = super.clone();</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 catch (Exception ex)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ex.printStackTrace();</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return cloned;</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p:txBody>
      </p:sp>
    </p:spTree>
    <p:extLst>
      <p:ext uri="{BB962C8B-B14F-4D97-AF65-F5344CB8AC3E}">
        <p14:creationId xmlns:p14="http://schemas.microsoft.com/office/powerpoint/2010/main" val="304660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a:extLst>
              <a:ext uri="{FF2B5EF4-FFF2-40B4-BE49-F238E27FC236}">
                <a16:creationId xmlns:a16="http://schemas.microsoft.com/office/drawing/2014/main" id="{512B7C77-72DC-47F1-8F1C-31813E189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燕尾形 50">
            <a:extLst>
              <a:ext uri="{FF2B5EF4-FFF2-40B4-BE49-F238E27FC236}">
                <a16:creationId xmlns:a16="http://schemas.microsoft.com/office/drawing/2014/main" id="{4578C1E0-A349-444A-879E-6174C65519E3}"/>
              </a:ext>
            </a:extLst>
          </p:cNvPr>
          <p:cNvSpPr>
            <a:spLocks noChangeArrowheads="1"/>
          </p:cNvSpPr>
          <p:nvPr/>
        </p:nvSpPr>
        <p:spPr bwMode="auto">
          <a:xfrm flipH="1">
            <a:off x="320675" y="307975"/>
            <a:ext cx="1139825" cy="461963"/>
          </a:xfrm>
          <a:prstGeom prst="chevron">
            <a:avLst>
              <a:gd name="adj" fmla="val 49633"/>
            </a:avLst>
          </a:prstGeom>
          <a:solidFill>
            <a:srgbClr val="BDA16D"/>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BDA16D"/>
              </a:solidFill>
              <a:latin typeface="宋体" panose="02010600030101010101" pitchFamily="2" charset="-122"/>
              <a:sym typeface="宋体" panose="02010600030101010101" pitchFamily="2" charset="-122"/>
            </a:endParaRPr>
          </a:p>
        </p:txBody>
      </p:sp>
      <p:sp>
        <p:nvSpPr>
          <p:cNvPr id="14" name="TextBox 4">
            <a:extLst>
              <a:ext uri="{FF2B5EF4-FFF2-40B4-BE49-F238E27FC236}">
                <a16:creationId xmlns:a16="http://schemas.microsoft.com/office/drawing/2014/main" id="{D3D969C9-B568-4D2D-A6D5-51D2EA2C6C6F}"/>
              </a:ext>
            </a:extLst>
          </p:cNvPr>
          <p:cNvSpPr>
            <a:spLocks noChangeArrowheads="1"/>
          </p:cNvSpPr>
          <p:nvPr/>
        </p:nvSpPr>
        <p:spPr bwMode="auto">
          <a:xfrm>
            <a:off x="1460500" y="98671"/>
            <a:ext cx="2428920" cy="74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3200" b="1">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rPr>
              <a:t>背景音乐类</a:t>
            </a:r>
            <a:endParaRPr lang="en-US" altLang="zh-CN" sz="3200" b="1">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5" name="TextBox 15">
            <a:extLst>
              <a:ext uri="{FF2B5EF4-FFF2-40B4-BE49-F238E27FC236}">
                <a16:creationId xmlns:a16="http://schemas.microsoft.com/office/drawing/2014/main" id="{7C04DCC5-29B1-40C1-B8BA-D56CC6FA332A}"/>
              </a:ext>
            </a:extLst>
          </p:cNvPr>
          <p:cNvSpPr>
            <a:spLocks noChangeArrowheads="1"/>
          </p:cNvSpPr>
          <p:nvPr/>
        </p:nvSpPr>
        <p:spPr bwMode="auto">
          <a:xfrm>
            <a:off x="695859" y="1640845"/>
            <a:ext cx="2942421" cy="374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播放背景音乐的实现比较简单，调用了</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javax.sound</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来实现音频输入以及</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java.io</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来访问文件路径。</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获取到音频文件路径后利用       </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getAudioInputStream(</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）方法获取音频输入流，再使用</a:t>
            </a:r>
            <a:r>
              <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AudioSystem.getClip()</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方法加载音频后再执行输出。以此实现循环播放背景音乐的功能。</a:t>
            </a:r>
            <a:endParaRPr lang="en-US" altLang="zh-CN"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a:extLst>
              <a:ext uri="{FF2B5EF4-FFF2-40B4-BE49-F238E27FC236}">
                <a16:creationId xmlns:a16="http://schemas.microsoft.com/office/drawing/2014/main" id="{C7FA2E6D-16A5-4DC7-8344-DA75AA610062}"/>
              </a:ext>
            </a:extLst>
          </p:cNvPr>
          <p:cNvSpPr>
            <a:spLocks noChangeArrowheads="1"/>
          </p:cNvSpPr>
          <p:nvPr/>
        </p:nvSpPr>
        <p:spPr bwMode="auto">
          <a:xfrm>
            <a:off x="4457437" y="1127595"/>
            <a:ext cx="7212967" cy="4768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public class musicStuff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void playMusic(String musicLocation)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try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File musicPath = new File(musicLocation);</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if (musicPath.exists()) {</a:t>
            </a:r>
          </a:p>
          <a:p>
            <a:pPr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AudioInputStream audioInput = AudioSystem.getAudioInputStream(musicPath);</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Clip clip = AudioSystem.getClip();</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clip.open(audioInput);</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clip.start();</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clip.loop(Clip.LOOP_CONTINUOUSLY);</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 else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 catch (Exception ex)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ex.printStackTrace();</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150000"/>
              </a:lnSpc>
            </a:pPr>
            <a:r>
              <a:rPr lang="en-US" altLang="zh-CN" sz="1200" b="1">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a:t>
            </a:r>
          </a:p>
        </p:txBody>
      </p:sp>
    </p:spTree>
    <p:extLst>
      <p:ext uri="{BB962C8B-B14F-4D97-AF65-F5344CB8AC3E}">
        <p14:creationId xmlns:p14="http://schemas.microsoft.com/office/powerpoint/2010/main" val="3936024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12">
            <a:extLst>
              <a:ext uri="{FF2B5EF4-FFF2-40B4-BE49-F238E27FC236}">
                <a16:creationId xmlns:a16="http://schemas.microsoft.com/office/drawing/2014/main" id="{3DCE3A71-A7FC-467E-9BB7-24762E198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3"/>
          <a:stretch>
            <a:fillRect/>
          </a:stretch>
        </p:blipFill>
        <p:spPr bwMode="auto">
          <a:xfrm>
            <a:off x="0" y="0"/>
            <a:ext cx="12217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矩形 7">
            <a:extLst>
              <a:ext uri="{FF2B5EF4-FFF2-40B4-BE49-F238E27FC236}">
                <a16:creationId xmlns:a16="http://schemas.microsoft.com/office/drawing/2014/main" id="{6EB12A11-9C4F-4B36-8D21-705A9DC9017D}"/>
              </a:ext>
            </a:extLst>
          </p:cNvPr>
          <p:cNvSpPr>
            <a:spLocks noChangeArrowheads="1"/>
          </p:cNvSpPr>
          <p:nvPr/>
        </p:nvSpPr>
        <p:spPr bwMode="auto">
          <a:xfrm>
            <a:off x="2389235" y="3784830"/>
            <a:ext cx="77946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4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感 谢 大 家 的 聆 听！</a:t>
            </a:r>
            <a:endParaRPr lang="en-US" altLang="zh-CN" sz="44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2">
            <a:extLst>
              <a:ext uri="{FF2B5EF4-FFF2-40B4-BE49-F238E27FC236}">
                <a16:creationId xmlns:a16="http://schemas.microsoft.com/office/drawing/2014/main" id="{6E9787EE-15D3-456C-A61F-766AEEAACCF0}"/>
              </a:ext>
            </a:extLst>
          </p:cNvPr>
          <p:cNvSpPr txBox="1">
            <a:spLocks noChangeArrowheads="1"/>
          </p:cNvSpPr>
          <p:nvPr/>
        </p:nvSpPr>
        <p:spPr bwMode="auto">
          <a:xfrm>
            <a:off x="419100" y="5545138"/>
            <a:ext cx="4097338" cy="92392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buFont typeface="Arial" panose="020B0604020202020204" pitchFamily="34" charset="0"/>
              <a:buNone/>
              <a:defRPr/>
            </a:pPr>
            <a:r>
              <a:rPr lang="zh-CN" altLang="en-US" b="1">
                <a:solidFill>
                  <a:schemeClr val="accent2">
                    <a:lumMod val="60000"/>
                    <a:lumOff val="40000"/>
                  </a:schemeClr>
                </a:solidFill>
                <a:latin typeface="+mn-ea"/>
                <a:ea typeface="+mn-ea"/>
              </a:rPr>
              <a:t>第三组</a:t>
            </a:r>
            <a:endParaRPr lang="en-US" altLang="zh-CN" b="1">
              <a:solidFill>
                <a:schemeClr val="accent2">
                  <a:lumMod val="60000"/>
                  <a:lumOff val="40000"/>
                </a:schemeClr>
              </a:solidFill>
              <a:latin typeface="+mn-ea"/>
              <a:ea typeface="+mn-ea"/>
            </a:endParaRPr>
          </a:p>
          <a:p>
            <a:pPr algn="just">
              <a:buFont typeface="Arial" panose="020B0604020202020204" pitchFamily="34" charset="0"/>
              <a:buNone/>
              <a:defRPr/>
            </a:pPr>
            <a:r>
              <a:rPr lang="zh-CN" altLang="en-US" b="1">
                <a:solidFill>
                  <a:schemeClr val="accent2">
                    <a:lumMod val="60000"/>
                    <a:lumOff val="40000"/>
                  </a:schemeClr>
                </a:solidFill>
                <a:latin typeface="+mn-ea"/>
                <a:ea typeface="+mn-ea"/>
              </a:rPr>
              <a:t>组长：程诗沁</a:t>
            </a:r>
            <a:endParaRPr lang="en-US" altLang="zh-CN" b="1">
              <a:solidFill>
                <a:schemeClr val="accent2">
                  <a:lumMod val="60000"/>
                  <a:lumOff val="40000"/>
                </a:schemeClr>
              </a:solidFill>
              <a:latin typeface="+mn-ea"/>
              <a:ea typeface="+mn-ea"/>
            </a:endParaRPr>
          </a:p>
          <a:p>
            <a:pPr algn="just">
              <a:buFont typeface="Arial" panose="020B0604020202020204" pitchFamily="34" charset="0"/>
              <a:buNone/>
              <a:defRPr/>
            </a:pPr>
            <a:r>
              <a:rPr lang="zh-CN" altLang="en-US" b="1">
                <a:solidFill>
                  <a:schemeClr val="accent2">
                    <a:lumMod val="60000"/>
                    <a:lumOff val="40000"/>
                  </a:schemeClr>
                </a:solidFill>
                <a:latin typeface="+mn-ea"/>
                <a:ea typeface="+mn-ea"/>
              </a:rPr>
              <a:t>组员：方文建，张凯健，盛洋，孙逊</a:t>
            </a:r>
            <a:endParaRPr lang="zh-CN" altLang="en-US" b="1">
              <a:latin typeface="+mn-ea"/>
              <a:ea typeface="+mn-ea"/>
            </a:endParaRPr>
          </a:p>
        </p:txBody>
      </p:sp>
      <p:sp>
        <p:nvSpPr>
          <p:cNvPr id="7" name="文本框 7">
            <a:extLst>
              <a:ext uri="{FF2B5EF4-FFF2-40B4-BE49-F238E27FC236}">
                <a16:creationId xmlns:a16="http://schemas.microsoft.com/office/drawing/2014/main" id="{FD90859E-8621-4EBF-B081-0A4FE5F880C2}"/>
              </a:ext>
            </a:extLst>
          </p:cNvPr>
          <p:cNvSpPr>
            <a:spLocks noChangeArrowheads="1"/>
          </p:cNvSpPr>
          <p:nvPr/>
        </p:nvSpPr>
        <p:spPr bwMode="auto">
          <a:xfrm>
            <a:off x="10345738" y="6135688"/>
            <a:ext cx="1673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BDA16D"/>
                </a:solidFill>
                <a:latin typeface="Bodoni MT Black" panose="02070A03080606020203" pitchFamily="18" charset="0"/>
                <a:sym typeface="Bodoni MT Black" panose="02070A03080606020203" pitchFamily="18" charset="0"/>
              </a:rPr>
              <a:t>达内教育</a:t>
            </a:r>
          </a:p>
        </p:txBody>
      </p:sp>
      <p:sp>
        <p:nvSpPr>
          <p:cNvPr id="32" name="椭圆 31">
            <a:extLst>
              <a:ext uri="{FF2B5EF4-FFF2-40B4-BE49-F238E27FC236}">
                <a16:creationId xmlns:a16="http://schemas.microsoft.com/office/drawing/2014/main" id="{6A792A06-37AD-49A3-AAF2-84CB82E2C553}"/>
              </a:ext>
            </a:extLst>
          </p:cNvPr>
          <p:cNvSpPr>
            <a:spLocks noChangeAspect="1"/>
          </p:cNvSpPr>
          <p:nvPr/>
        </p:nvSpPr>
        <p:spPr bwMode="auto">
          <a:xfrm>
            <a:off x="5388700" y="2132411"/>
            <a:ext cx="1440000" cy="1440000"/>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33" name="组合 32">
            <a:extLst>
              <a:ext uri="{FF2B5EF4-FFF2-40B4-BE49-F238E27FC236}">
                <a16:creationId xmlns:a16="http://schemas.microsoft.com/office/drawing/2014/main" id="{DCC0512A-70DA-422C-B6A0-8B8CD5C95946}"/>
              </a:ext>
            </a:extLst>
          </p:cNvPr>
          <p:cNvGrpSpPr/>
          <p:nvPr/>
        </p:nvGrpSpPr>
        <p:grpSpPr>
          <a:xfrm>
            <a:off x="5388700" y="2132411"/>
            <a:ext cx="1440000" cy="1440000"/>
            <a:chOff x="100432" y="4373552"/>
            <a:chExt cx="2326855" cy="2325082"/>
          </a:xfrm>
        </p:grpSpPr>
        <p:sp>
          <p:nvSpPr>
            <p:cNvPr id="34" name="任意多边形: 形状 33">
              <a:extLst>
                <a:ext uri="{FF2B5EF4-FFF2-40B4-BE49-F238E27FC236}">
                  <a16:creationId xmlns:a16="http://schemas.microsoft.com/office/drawing/2014/main" id="{F016A738-FE1B-4653-8193-26030A0CF943}"/>
                </a:ext>
              </a:extLst>
            </p:cNvPr>
            <p:cNvSpPr/>
            <p:nvPr/>
          </p:nvSpPr>
          <p:spPr>
            <a:xfrm>
              <a:off x="100432" y="4373552"/>
              <a:ext cx="2326855" cy="2325082"/>
            </a:xfrm>
            <a:custGeom>
              <a:avLst/>
              <a:gdLst>
                <a:gd name="connsiteX0" fmla="*/ 497155 w 2326854"/>
                <a:gd name="connsiteY0" fmla="*/ 214924 h 2325081"/>
                <a:gd name="connsiteX1" fmla="*/ 1161748 w 2326854"/>
                <a:gd name="connsiteY1" fmla="*/ 4528 h 2325081"/>
                <a:gd name="connsiteX2" fmla="*/ 1718094 w 2326854"/>
                <a:gd name="connsiteY2" fmla="*/ 143613 h 2325081"/>
                <a:gd name="connsiteX3" fmla="*/ 2162656 w 2326854"/>
                <a:gd name="connsiteY3" fmla="*/ 568900 h 2325081"/>
                <a:gd name="connsiteX4" fmla="*/ 2326195 w 2326854"/>
                <a:gd name="connsiteY4" fmla="*/ 1154784 h 2325081"/>
                <a:gd name="connsiteX5" fmla="*/ 2179088 w 2326854"/>
                <a:gd name="connsiteY5" fmla="*/ 1728145 h 2325081"/>
                <a:gd name="connsiteX6" fmla="*/ 1837976 w 2326854"/>
                <a:gd name="connsiteY6" fmla="*/ 2107169 h 2325081"/>
                <a:gd name="connsiteX7" fmla="*/ 1354074 w 2326854"/>
                <a:gd name="connsiteY7" fmla="*/ 2305880 h 2325081"/>
                <a:gd name="connsiteX8" fmla="*/ 1206126 w 2326854"/>
                <a:gd name="connsiteY8" fmla="*/ 2323677 h 2325081"/>
                <a:gd name="connsiteX9" fmla="*/ 1123427 w 2326854"/>
                <a:gd name="connsiteY9" fmla="*/ 2323677 h 2325081"/>
                <a:gd name="connsiteX10" fmla="*/ 976140 w 2326854"/>
                <a:gd name="connsiteY10" fmla="*/ 2305820 h 2325081"/>
                <a:gd name="connsiteX11" fmla="*/ 407559 w 2326854"/>
                <a:gd name="connsiteY11" fmla="*/ 2040652 h 2325081"/>
                <a:gd name="connsiteX12" fmla="*/ 59911 w 2326854"/>
                <a:gd name="connsiteY12" fmla="*/ 1518588 h 2325081"/>
                <a:gd name="connsiteX13" fmla="*/ 4498 w 2326854"/>
                <a:gd name="connsiteY13" fmla="*/ 1216926 h 2325081"/>
                <a:gd name="connsiteX14" fmla="*/ 4498 w 2326854"/>
                <a:gd name="connsiteY14" fmla="*/ 1121226 h 2325081"/>
                <a:gd name="connsiteX15" fmla="*/ 89476 w 2326854"/>
                <a:gd name="connsiteY15" fmla="*/ 725603 h 2325081"/>
                <a:gd name="connsiteX16" fmla="*/ 497155 w 2326854"/>
                <a:gd name="connsiteY16" fmla="*/ 214924 h 2325081"/>
                <a:gd name="connsiteX17" fmla="*/ 1050863 w 2326854"/>
                <a:gd name="connsiteY17" fmla="*/ 32693 h 2325081"/>
                <a:gd name="connsiteX18" fmla="*/ 669810 w 2326854"/>
                <a:gd name="connsiteY18" fmla="*/ 141456 h 2325081"/>
                <a:gd name="connsiteX19" fmla="*/ 188907 w 2326854"/>
                <a:gd name="connsiteY19" fmla="*/ 583881 h 2325081"/>
                <a:gd name="connsiteX20" fmla="*/ 30825 w 2326854"/>
                <a:gd name="connsiteY20" fmla="*/ 1203383 h 2325081"/>
                <a:gd name="connsiteX21" fmla="*/ 205879 w 2326854"/>
                <a:gd name="connsiteY21" fmla="*/ 1769073 h 2325081"/>
                <a:gd name="connsiteX22" fmla="*/ 711490 w 2326854"/>
                <a:gd name="connsiteY22" fmla="*/ 2203228 h 2325081"/>
                <a:gd name="connsiteX23" fmla="*/ 1304958 w 2326854"/>
                <a:gd name="connsiteY23" fmla="*/ 2290659 h 2325081"/>
                <a:gd name="connsiteX24" fmla="*/ 1841394 w 2326854"/>
                <a:gd name="connsiteY24" fmla="*/ 2079424 h 2325081"/>
                <a:gd name="connsiteX25" fmla="*/ 2162416 w 2326854"/>
                <a:gd name="connsiteY25" fmla="*/ 1718017 h 2325081"/>
                <a:gd name="connsiteX26" fmla="*/ 2307425 w 2326854"/>
                <a:gd name="connsiteY26" fmla="*/ 1155324 h 2325081"/>
                <a:gd name="connsiteX27" fmla="*/ 2120437 w 2326854"/>
                <a:gd name="connsiteY27" fmla="*/ 538578 h 2325081"/>
                <a:gd name="connsiteX28" fmla="*/ 1634016 w 2326854"/>
                <a:gd name="connsiteY28" fmla="*/ 125516 h 2325081"/>
                <a:gd name="connsiteX29" fmla="*/ 1050863 w 2326854"/>
                <a:gd name="connsiteY29" fmla="*/ 32693 h 232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326854" h="2325081">
                  <a:moveTo>
                    <a:pt x="497155" y="214924"/>
                  </a:moveTo>
                  <a:cubicBezTo>
                    <a:pt x="690020" y="78775"/>
                    <a:pt x="925525" y="3869"/>
                    <a:pt x="1161748" y="4528"/>
                  </a:cubicBezTo>
                  <a:cubicBezTo>
                    <a:pt x="1354973" y="3030"/>
                    <a:pt x="1548318" y="51509"/>
                    <a:pt x="1718094" y="143613"/>
                  </a:cubicBezTo>
                  <a:cubicBezTo>
                    <a:pt x="1900885" y="242190"/>
                    <a:pt x="2056148" y="390743"/>
                    <a:pt x="2162656" y="568900"/>
                  </a:cubicBezTo>
                  <a:cubicBezTo>
                    <a:pt x="2268384" y="744839"/>
                    <a:pt x="2325835" y="949542"/>
                    <a:pt x="2326195" y="1154784"/>
                  </a:cubicBezTo>
                  <a:cubicBezTo>
                    <a:pt x="2328474" y="1354394"/>
                    <a:pt x="2277080" y="1554243"/>
                    <a:pt x="2179088" y="1728145"/>
                  </a:cubicBezTo>
                  <a:cubicBezTo>
                    <a:pt x="2095309" y="1877597"/>
                    <a:pt x="1977827" y="2007993"/>
                    <a:pt x="1837976" y="2107169"/>
                  </a:cubicBezTo>
                  <a:cubicBezTo>
                    <a:pt x="1694706" y="2209161"/>
                    <a:pt x="1527748" y="2277775"/>
                    <a:pt x="1354074" y="2305880"/>
                  </a:cubicBezTo>
                  <a:cubicBezTo>
                    <a:pt x="1305018" y="2314209"/>
                    <a:pt x="1255362" y="2317145"/>
                    <a:pt x="1206126" y="2323677"/>
                  </a:cubicBezTo>
                  <a:lnTo>
                    <a:pt x="1123427" y="2323677"/>
                  </a:lnTo>
                  <a:cubicBezTo>
                    <a:pt x="1074431" y="2316906"/>
                    <a:pt x="1024896" y="2314209"/>
                    <a:pt x="976140" y="2305820"/>
                  </a:cubicBezTo>
                  <a:cubicBezTo>
                    <a:pt x="766903" y="2272082"/>
                    <a:pt x="567921" y="2178959"/>
                    <a:pt x="407559" y="2040652"/>
                  </a:cubicBezTo>
                  <a:cubicBezTo>
                    <a:pt x="246779" y="1902766"/>
                    <a:pt x="124619" y="1720294"/>
                    <a:pt x="59911" y="1518588"/>
                  </a:cubicBezTo>
                  <a:cubicBezTo>
                    <a:pt x="27706" y="1421150"/>
                    <a:pt x="11095" y="1319218"/>
                    <a:pt x="4498" y="1216926"/>
                  </a:cubicBezTo>
                  <a:lnTo>
                    <a:pt x="4498" y="1121226"/>
                  </a:lnTo>
                  <a:cubicBezTo>
                    <a:pt x="9895" y="985796"/>
                    <a:pt x="37961" y="851085"/>
                    <a:pt x="89476" y="725603"/>
                  </a:cubicBezTo>
                  <a:cubicBezTo>
                    <a:pt x="172715" y="521020"/>
                    <a:pt x="316284" y="341725"/>
                    <a:pt x="497155" y="214924"/>
                  </a:cubicBezTo>
                  <a:moveTo>
                    <a:pt x="1050863" y="32693"/>
                  </a:moveTo>
                  <a:cubicBezTo>
                    <a:pt x="918808" y="46236"/>
                    <a:pt x="789092" y="83089"/>
                    <a:pt x="669810" y="141456"/>
                  </a:cubicBezTo>
                  <a:cubicBezTo>
                    <a:pt x="470948" y="237935"/>
                    <a:pt x="301652" y="393919"/>
                    <a:pt x="188907" y="583881"/>
                  </a:cubicBezTo>
                  <a:cubicBezTo>
                    <a:pt x="77962" y="769468"/>
                    <a:pt x="22609" y="987414"/>
                    <a:pt x="30825" y="1203383"/>
                  </a:cubicBezTo>
                  <a:cubicBezTo>
                    <a:pt x="37482" y="1403053"/>
                    <a:pt x="98532" y="1600505"/>
                    <a:pt x="205879" y="1769073"/>
                  </a:cubicBezTo>
                  <a:cubicBezTo>
                    <a:pt x="326359" y="1959634"/>
                    <a:pt x="504712" y="2113042"/>
                    <a:pt x="711490" y="2203228"/>
                  </a:cubicBezTo>
                  <a:cubicBezTo>
                    <a:pt x="896739" y="2284846"/>
                    <a:pt x="1104057" y="2314868"/>
                    <a:pt x="1304958" y="2290659"/>
                  </a:cubicBezTo>
                  <a:cubicBezTo>
                    <a:pt x="1498003" y="2268007"/>
                    <a:pt x="1684691" y="2194360"/>
                    <a:pt x="1841394" y="2079424"/>
                  </a:cubicBezTo>
                  <a:cubicBezTo>
                    <a:pt x="1972549" y="1983604"/>
                    <a:pt x="2082895" y="1859560"/>
                    <a:pt x="2162416" y="1718017"/>
                  </a:cubicBezTo>
                  <a:cubicBezTo>
                    <a:pt x="2258788" y="1547352"/>
                    <a:pt x="2309464" y="1351278"/>
                    <a:pt x="2307425" y="1155324"/>
                  </a:cubicBezTo>
                  <a:cubicBezTo>
                    <a:pt x="2307005" y="937377"/>
                    <a:pt x="2240857" y="720210"/>
                    <a:pt x="2120437" y="538578"/>
                  </a:cubicBezTo>
                  <a:cubicBezTo>
                    <a:pt x="2001815" y="358504"/>
                    <a:pt x="1831019" y="213366"/>
                    <a:pt x="1634016" y="125516"/>
                  </a:cubicBezTo>
                  <a:cubicBezTo>
                    <a:pt x="1452305" y="43959"/>
                    <a:pt x="1248945" y="12079"/>
                    <a:pt x="1050863" y="32693"/>
                  </a:cubicBezTo>
                  <a:close/>
                </a:path>
              </a:pathLst>
            </a:custGeom>
            <a:solidFill>
              <a:srgbClr val="004694"/>
            </a:solidFill>
            <a:ln w="9525"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3F6CB63C-B179-45EB-9EF0-363B97070B74}"/>
                </a:ext>
              </a:extLst>
            </p:cNvPr>
            <p:cNvSpPr/>
            <p:nvPr/>
          </p:nvSpPr>
          <p:spPr>
            <a:xfrm>
              <a:off x="150486" y="4423599"/>
              <a:ext cx="2224905" cy="2223209"/>
            </a:xfrm>
            <a:custGeom>
              <a:avLst/>
              <a:gdLst>
                <a:gd name="connsiteX0" fmla="*/ 1031454 w 2224905"/>
                <a:gd name="connsiteY0" fmla="*/ 7634 h 2223209"/>
                <a:gd name="connsiteX1" fmla="*/ 1611248 w 2224905"/>
                <a:gd name="connsiteY1" fmla="*/ 120832 h 2223209"/>
                <a:gd name="connsiteX2" fmla="*/ 2080038 w 2224905"/>
                <a:gd name="connsiteY2" fmla="*/ 563137 h 2223209"/>
                <a:gd name="connsiteX3" fmla="*/ 2225886 w 2224905"/>
                <a:gd name="connsiteY3" fmla="*/ 1111209 h 2223209"/>
                <a:gd name="connsiteX4" fmla="*/ 2072362 w 2224905"/>
                <a:gd name="connsiteY4" fmla="*/ 1675341 h 2223209"/>
                <a:gd name="connsiteX5" fmla="*/ 1655927 w 2224905"/>
                <a:gd name="connsiteY5" fmla="*/ 2080852 h 2223209"/>
                <a:gd name="connsiteX6" fmla="*/ 1117811 w 2224905"/>
                <a:gd name="connsiteY6" fmla="*/ 2220537 h 2223209"/>
                <a:gd name="connsiteX7" fmla="*/ 589231 w 2224905"/>
                <a:gd name="connsiteY7" fmla="*/ 2088882 h 2223209"/>
                <a:gd name="connsiteX8" fmla="*/ 119782 w 2224905"/>
                <a:gd name="connsiteY8" fmla="*/ 1604810 h 2223209"/>
                <a:gd name="connsiteX9" fmla="*/ 13155 w 2224905"/>
                <a:gd name="connsiteY9" fmla="*/ 974041 h 2223209"/>
                <a:gd name="connsiteX10" fmla="*/ 260713 w 2224905"/>
                <a:gd name="connsiteY10" fmla="*/ 404576 h 2223209"/>
                <a:gd name="connsiteX11" fmla="*/ 1031454 w 2224905"/>
                <a:gd name="connsiteY11" fmla="*/ 7634 h 2223209"/>
                <a:gd name="connsiteX12" fmla="*/ 1027196 w 2224905"/>
                <a:gd name="connsiteY12" fmla="*/ 121731 h 2223209"/>
                <a:gd name="connsiteX13" fmla="*/ 1026596 w 2224905"/>
                <a:gd name="connsiteY13" fmla="*/ 177222 h 2223209"/>
                <a:gd name="connsiteX14" fmla="*/ 1073793 w 2224905"/>
                <a:gd name="connsiteY14" fmla="*/ 196817 h 2223209"/>
                <a:gd name="connsiteX15" fmla="*/ 1073253 w 2224905"/>
                <a:gd name="connsiteY15" fmla="*/ 221386 h 2223209"/>
                <a:gd name="connsiteX16" fmla="*/ 1015742 w 2224905"/>
                <a:gd name="connsiteY16" fmla="*/ 216352 h 2223209"/>
                <a:gd name="connsiteX17" fmla="*/ 1017541 w 2224905"/>
                <a:gd name="connsiteY17" fmla="*/ 241341 h 2223209"/>
                <a:gd name="connsiteX18" fmla="*/ 1091364 w 2224905"/>
                <a:gd name="connsiteY18" fmla="*/ 239843 h 2223209"/>
                <a:gd name="connsiteX19" fmla="*/ 1101619 w 2224905"/>
                <a:gd name="connsiteY19" fmla="*/ 185971 h 2223209"/>
                <a:gd name="connsiteX20" fmla="*/ 1045487 w 2224905"/>
                <a:gd name="connsiteY20" fmla="*/ 158046 h 2223209"/>
                <a:gd name="connsiteX21" fmla="*/ 1069835 w 2224905"/>
                <a:gd name="connsiteY21" fmla="*/ 132757 h 2223209"/>
                <a:gd name="connsiteX22" fmla="*/ 1092744 w 2224905"/>
                <a:gd name="connsiteY22" fmla="*/ 152652 h 2223209"/>
                <a:gd name="connsiteX23" fmla="*/ 1095682 w 2224905"/>
                <a:gd name="connsiteY23" fmla="*/ 116218 h 2223209"/>
                <a:gd name="connsiteX24" fmla="*/ 1027196 w 2224905"/>
                <a:gd name="connsiteY24" fmla="*/ 121731 h 2223209"/>
                <a:gd name="connsiteX25" fmla="*/ 1169626 w 2224905"/>
                <a:gd name="connsiteY25" fmla="*/ 120113 h 2223209"/>
                <a:gd name="connsiteX26" fmla="*/ 1149176 w 2224905"/>
                <a:gd name="connsiteY26" fmla="*/ 228038 h 2223209"/>
                <a:gd name="connsiteX27" fmla="*/ 1231156 w 2224905"/>
                <a:gd name="connsiteY27" fmla="*/ 246135 h 2223209"/>
                <a:gd name="connsiteX28" fmla="*/ 1234634 w 2224905"/>
                <a:gd name="connsiteY28" fmla="*/ 221686 h 2223209"/>
                <a:gd name="connsiteX29" fmla="*/ 1172924 w 2224905"/>
                <a:gd name="connsiteY29" fmla="*/ 210779 h 2223209"/>
                <a:gd name="connsiteX30" fmla="*/ 1189836 w 2224905"/>
                <a:gd name="connsiteY30" fmla="*/ 140008 h 2223209"/>
                <a:gd name="connsiteX31" fmla="*/ 1231395 w 2224905"/>
                <a:gd name="connsiteY31" fmla="*/ 162001 h 2223209"/>
                <a:gd name="connsiteX32" fmla="*/ 1243869 w 2224905"/>
                <a:gd name="connsiteY32" fmla="*/ 123349 h 2223209"/>
                <a:gd name="connsiteX33" fmla="*/ 1169626 w 2224905"/>
                <a:gd name="connsiteY33" fmla="*/ 120113 h 2223209"/>
                <a:gd name="connsiteX34" fmla="*/ 854481 w 2224905"/>
                <a:gd name="connsiteY34" fmla="*/ 143184 h 2223209"/>
                <a:gd name="connsiteX35" fmla="*/ 885246 w 2224905"/>
                <a:gd name="connsiteY35" fmla="*/ 274360 h 2223209"/>
                <a:gd name="connsiteX36" fmla="*/ 913492 w 2224905"/>
                <a:gd name="connsiteY36" fmla="*/ 268247 h 2223209"/>
                <a:gd name="connsiteX37" fmla="*/ 899519 w 2224905"/>
                <a:gd name="connsiteY37" fmla="*/ 208982 h 2223209"/>
                <a:gd name="connsiteX38" fmla="*/ 942098 w 2224905"/>
                <a:gd name="connsiteY38" fmla="*/ 198974 h 2223209"/>
                <a:gd name="connsiteX39" fmla="*/ 940119 w 2224905"/>
                <a:gd name="connsiteY39" fmla="*/ 184652 h 2223209"/>
                <a:gd name="connsiteX40" fmla="*/ 896400 w 2224905"/>
                <a:gd name="connsiteY40" fmla="*/ 194540 h 2223209"/>
                <a:gd name="connsiteX41" fmla="*/ 887825 w 2224905"/>
                <a:gd name="connsiteY41" fmla="*/ 158645 h 2223209"/>
                <a:gd name="connsiteX42" fmla="*/ 929084 w 2224905"/>
                <a:gd name="connsiteY42" fmla="*/ 148997 h 2223209"/>
                <a:gd name="connsiteX43" fmla="*/ 924227 w 2224905"/>
                <a:gd name="connsiteY43" fmla="*/ 127064 h 2223209"/>
                <a:gd name="connsiteX44" fmla="*/ 854481 w 2224905"/>
                <a:gd name="connsiteY44" fmla="*/ 143184 h 2223209"/>
                <a:gd name="connsiteX45" fmla="*/ 1265699 w 2224905"/>
                <a:gd name="connsiteY45" fmla="*/ 257461 h 2223209"/>
                <a:gd name="connsiteX46" fmla="*/ 1294424 w 2224905"/>
                <a:gd name="connsiteY46" fmla="*/ 263154 h 2223209"/>
                <a:gd name="connsiteX47" fmla="*/ 1319672 w 2224905"/>
                <a:gd name="connsiteY47" fmla="*/ 129761 h 2223209"/>
                <a:gd name="connsiteX48" fmla="*/ 1290946 w 2224905"/>
                <a:gd name="connsiteY48" fmla="*/ 125746 h 2223209"/>
                <a:gd name="connsiteX49" fmla="*/ 1265699 w 2224905"/>
                <a:gd name="connsiteY49" fmla="*/ 257461 h 2223209"/>
                <a:gd name="connsiteX50" fmla="*/ 1370647 w 2224905"/>
                <a:gd name="connsiteY50" fmla="*/ 142285 h 2223209"/>
                <a:gd name="connsiteX51" fmla="*/ 1332086 w 2224905"/>
                <a:gd name="connsiteY51" fmla="*/ 271124 h 2223209"/>
                <a:gd name="connsiteX52" fmla="*/ 1408608 w 2224905"/>
                <a:gd name="connsiteY52" fmla="*/ 294374 h 2223209"/>
                <a:gd name="connsiteX53" fmla="*/ 1414905 w 2224905"/>
                <a:gd name="connsiteY53" fmla="*/ 272262 h 2223209"/>
                <a:gd name="connsiteX54" fmla="*/ 1366929 w 2224905"/>
                <a:gd name="connsiteY54" fmla="*/ 258659 h 2223209"/>
                <a:gd name="connsiteX55" fmla="*/ 1378383 w 2224905"/>
                <a:gd name="connsiteY55" fmla="*/ 220667 h 2223209"/>
                <a:gd name="connsiteX56" fmla="*/ 1426659 w 2224905"/>
                <a:gd name="connsiteY56" fmla="*/ 235169 h 2223209"/>
                <a:gd name="connsiteX57" fmla="*/ 1428998 w 2224905"/>
                <a:gd name="connsiteY57" fmla="*/ 221626 h 2223209"/>
                <a:gd name="connsiteX58" fmla="*/ 1382161 w 2224905"/>
                <a:gd name="connsiteY58" fmla="*/ 208083 h 2223209"/>
                <a:gd name="connsiteX59" fmla="*/ 1392356 w 2224905"/>
                <a:gd name="connsiteY59" fmla="*/ 172068 h 2223209"/>
                <a:gd name="connsiteX60" fmla="*/ 1438593 w 2224905"/>
                <a:gd name="connsiteY60" fmla="*/ 185971 h 2223209"/>
                <a:gd name="connsiteX61" fmla="*/ 1444950 w 2224905"/>
                <a:gd name="connsiteY61" fmla="*/ 164218 h 2223209"/>
                <a:gd name="connsiteX62" fmla="*/ 1370647 w 2224905"/>
                <a:gd name="connsiteY62" fmla="*/ 142285 h 2223209"/>
                <a:gd name="connsiteX63" fmla="*/ 760567 w 2224905"/>
                <a:gd name="connsiteY63" fmla="*/ 173266 h 2223209"/>
                <a:gd name="connsiteX64" fmla="*/ 713250 w 2224905"/>
                <a:gd name="connsiteY64" fmla="*/ 224922 h 2223209"/>
                <a:gd name="connsiteX65" fmla="*/ 744735 w 2224905"/>
                <a:gd name="connsiteY65" fmla="*/ 298030 h 2223209"/>
                <a:gd name="connsiteX66" fmla="*/ 838709 w 2224905"/>
                <a:gd name="connsiteY66" fmla="*/ 263753 h 2223209"/>
                <a:gd name="connsiteX67" fmla="*/ 819758 w 2224905"/>
                <a:gd name="connsiteY67" fmla="*/ 192862 h 2223209"/>
                <a:gd name="connsiteX68" fmla="*/ 760567 w 2224905"/>
                <a:gd name="connsiteY68" fmla="*/ 173266 h 2223209"/>
                <a:gd name="connsiteX69" fmla="*/ 1491667 w 2224905"/>
                <a:gd name="connsiteY69" fmla="*/ 180038 h 2223209"/>
                <a:gd name="connsiteX70" fmla="*/ 1434456 w 2224905"/>
                <a:gd name="connsiteY70" fmla="*/ 303064 h 2223209"/>
                <a:gd name="connsiteX71" fmla="*/ 1459583 w 2224905"/>
                <a:gd name="connsiteY71" fmla="*/ 315168 h 2223209"/>
                <a:gd name="connsiteX72" fmla="*/ 1493167 w 2224905"/>
                <a:gd name="connsiteY72" fmla="*/ 242899 h 2223209"/>
                <a:gd name="connsiteX73" fmla="*/ 1516975 w 2224905"/>
                <a:gd name="connsiteY73" fmla="*/ 341056 h 2223209"/>
                <a:gd name="connsiteX74" fmla="*/ 1529149 w 2224905"/>
                <a:gd name="connsiteY74" fmla="*/ 344951 h 2223209"/>
                <a:gd name="connsiteX75" fmla="*/ 1584622 w 2224905"/>
                <a:gd name="connsiteY75" fmla="*/ 223843 h 2223209"/>
                <a:gd name="connsiteX76" fmla="*/ 1558834 w 2224905"/>
                <a:gd name="connsiteY76" fmla="*/ 212697 h 2223209"/>
                <a:gd name="connsiteX77" fmla="*/ 1526510 w 2224905"/>
                <a:gd name="connsiteY77" fmla="*/ 283468 h 2223209"/>
                <a:gd name="connsiteX78" fmla="*/ 1504441 w 2224905"/>
                <a:gd name="connsiteY78" fmla="*/ 194060 h 2223209"/>
                <a:gd name="connsiteX79" fmla="*/ 1491667 w 2224905"/>
                <a:gd name="connsiteY79" fmla="*/ 180038 h 2223209"/>
                <a:gd name="connsiteX80" fmla="*/ 594569 w 2224905"/>
                <a:gd name="connsiteY80" fmla="*/ 251588 h 2223209"/>
                <a:gd name="connsiteX81" fmla="*/ 594629 w 2224905"/>
                <a:gd name="connsiteY81" fmla="*/ 315288 h 2223209"/>
                <a:gd name="connsiteX82" fmla="*/ 533939 w 2224905"/>
                <a:gd name="connsiteY82" fmla="*/ 291079 h 2223209"/>
                <a:gd name="connsiteX83" fmla="*/ 519126 w 2224905"/>
                <a:gd name="connsiteY83" fmla="*/ 314569 h 2223209"/>
                <a:gd name="connsiteX84" fmla="*/ 594209 w 2224905"/>
                <a:gd name="connsiteY84" fmla="*/ 346449 h 2223209"/>
                <a:gd name="connsiteX85" fmla="*/ 627313 w 2224905"/>
                <a:gd name="connsiteY85" fmla="*/ 393730 h 2223209"/>
                <a:gd name="connsiteX86" fmla="*/ 651241 w 2224905"/>
                <a:gd name="connsiteY86" fmla="*/ 378209 h 2223209"/>
                <a:gd name="connsiteX87" fmla="*/ 621616 w 2224905"/>
                <a:gd name="connsiteY87" fmla="*/ 330869 h 2223209"/>
                <a:gd name="connsiteX88" fmla="*/ 622455 w 2224905"/>
                <a:gd name="connsiteY88" fmla="*/ 246914 h 2223209"/>
                <a:gd name="connsiteX89" fmla="*/ 594569 w 2224905"/>
                <a:gd name="connsiteY89" fmla="*/ 251588 h 2223209"/>
                <a:gd name="connsiteX90" fmla="*/ 1575206 w 2224905"/>
                <a:gd name="connsiteY90" fmla="*/ 356816 h 2223209"/>
                <a:gd name="connsiteX91" fmla="*/ 1638835 w 2224905"/>
                <a:gd name="connsiteY91" fmla="*/ 410748 h 2223209"/>
                <a:gd name="connsiteX92" fmla="*/ 1652448 w 2224905"/>
                <a:gd name="connsiteY92" fmla="*/ 391033 h 2223209"/>
                <a:gd name="connsiteX93" fmla="*/ 1604712 w 2224905"/>
                <a:gd name="connsiteY93" fmla="*/ 356816 h 2223209"/>
                <a:gd name="connsiteX94" fmla="*/ 1657066 w 2224905"/>
                <a:gd name="connsiteY94" fmla="*/ 298449 h 2223209"/>
                <a:gd name="connsiteX95" fmla="*/ 1686571 w 2224905"/>
                <a:gd name="connsiteY95" fmla="*/ 320322 h 2223209"/>
                <a:gd name="connsiteX96" fmla="*/ 1679195 w 2224905"/>
                <a:gd name="connsiteY96" fmla="*/ 340037 h 2223209"/>
                <a:gd name="connsiteX97" fmla="*/ 1708821 w 2224905"/>
                <a:gd name="connsiteY97" fmla="*/ 309655 h 2223209"/>
                <a:gd name="connsiteX98" fmla="*/ 1645792 w 2224905"/>
                <a:gd name="connsiteY98" fmla="*/ 270524 h 2223209"/>
                <a:gd name="connsiteX99" fmla="*/ 1575206 w 2224905"/>
                <a:gd name="connsiteY99" fmla="*/ 356816 h 2223209"/>
                <a:gd name="connsiteX100" fmla="*/ 421374 w 2224905"/>
                <a:gd name="connsiteY100" fmla="*/ 385280 h 2223209"/>
                <a:gd name="connsiteX101" fmla="*/ 436007 w 2224905"/>
                <a:gd name="connsiteY101" fmla="*/ 402359 h 2223209"/>
                <a:gd name="connsiteX102" fmla="*/ 460415 w 2224905"/>
                <a:gd name="connsiteY102" fmla="*/ 381385 h 2223209"/>
                <a:gd name="connsiteX103" fmla="*/ 534898 w 2224905"/>
                <a:gd name="connsiteY103" fmla="*/ 466538 h 2223209"/>
                <a:gd name="connsiteX104" fmla="*/ 555588 w 2224905"/>
                <a:gd name="connsiteY104" fmla="*/ 446404 h 2223209"/>
                <a:gd name="connsiteX105" fmla="*/ 482424 w 2224905"/>
                <a:gd name="connsiteY105" fmla="*/ 362269 h 2223209"/>
                <a:gd name="connsiteX106" fmla="*/ 506412 w 2224905"/>
                <a:gd name="connsiteY106" fmla="*/ 341835 h 2223209"/>
                <a:gd name="connsiteX107" fmla="*/ 492259 w 2224905"/>
                <a:gd name="connsiteY107" fmla="*/ 324277 h 2223209"/>
                <a:gd name="connsiteX108" fmla="*/ 421374 w 2224905"/>
                <a:gd name="connsiteY108" fmla="*/ 385280 h 2223209"/>
                <a:gd name="connsiteX109" fmla="*/ 1660005 w 2224905"/>
                <a:gd name="connsiteY109" fmla="*/ 434539 h 2223209"/>
                <a:gd name="connsiteX110" fmla="*/ 1720215 w 2224905"/>
                <a:gd name="connsiteY110" fmla="*/ 487093 h 2223209"/>
                <a:gd name="connsiteX111" fmla="*/ 1735208 w 2224905"/>
                <a:gd name="connsiteY111" fmla="*/ 470194 h 2223209"/>
                <a:gd name="connsiteX112" fmla="*/ 1696766 w 2224905"/>
                <a:gd name="connsiteY112" fmla="*/ 435797 h 2223209"/>
                <a:gd name="connsiteX113" fmla="*/ 1722314 w 2224905"/>
                <a:gd name="connsiteY113" fmla="*/ 407512 h 2223209"/>
                <a:gd name="connsiteX114" fmla="*/ 1757277 w 2224905"/>
                <a:gd name="connsiteY114" fmla="*/ 437894 h 2223209"/>
                <a:gd name="connsiteX115" fmla="*/ 1763034 w 2224905"/>
                <a:gd name="connsiteY115" fmla="*/ 424591 h 2223209"/>
                <a:gd name="connsiteX116" fmla="*/ 1731489 w 2224905"/>
                <a:gd name="connsiteY116" fmla="*/ 396906 h 2223209"/>
                <a:gd name="connsiteX117" fmla="*/ 1755658 w 2224905"/>
                <a:gd name="connsiteY117" fmla="*/ 368981 h 2223209"/>
                <a:gd name="connsiteX118" fmla="*/ 1792299 w 2224905"/>
                <a:gd name="connsiteY118" fmla="*/ 400441 h 2223209"/>
                <a:gd name="connsiteX119" fmla="*/ 1807172 w 2224905"/>
                <a:gd name="connsiteY119" fmla="*/ 383842 h 2223209"/>
                <a:gd name="connsiteX120" fmla="*/ 1748881 w 2224905"/>
                <a:gd name="connsiteY120" fmla="*/ 332966 h 2223209"/>
                <a:gd name="connsiteX121" fmla="*/ 1660005 w 2224905"/>
                <a:gd name="connsiteY121" fmla="*/ 434539 h 2223209"/>
                <a:gd name="connsiteX122" fmla="*/ 1025157 w 2224905"/>
                <a:gd name="connsiteY122" fmla="*/ 354719 h 2223209"/>
                <a:gd name="connsiteX123" fmla="*/ 489441 w 2224905"/>
                <a:gd name="connsiteY123" fmla="*/ 674238 h 2223209"/>
                <a:gd name="connsiteX124" fmla="*/ 353487 w 2224905"/>
                <a:gd name="connsiteY124" fmla="*/ 1183598 h 2223209"/>
                <a:gd name="connsiteX125" fmla="*/ 572500 w 2224905"/>
                <a:gd name="connsiteY125" fmla="*/ 1649753 h 2223209"/>
                <a:gd name="connsiteX126" fmla="*/ 1015442 w 2224905"/>
                <a:gd name="connsiteY126" fmla="*/ 1869437 h 2223209"/>
                <a:gd name="connsiteX127" fmla="*/ 1479493 w 2224905"/>
                <a:gd name="connsiteY127" fmla="*/ 1783565 h 2223209"/>
                <a:gd name="connsiteX128" fmla="*/ 1836078 w 2224905"/>
                <a:gd name="connsiteY128" fmla="*/ 1368227 h 2223209"/>
                <a:gd name="connsiteX129" fmla="*/ 1839796 w 2224905"/>
                <a:gd name="connsiteY129" fmla="*/ 868034 h 2223209"/>
                <a:gd name="connsiteX130" fmla="*/ 1500063 w 2224905"/>
                <a:gd name="connsiteY130" fmla="*/ 453355 h 2223209"/>
                <a:gd name="connsiteX131" fmla="*/ 1025157 w 2224905"/>
                <a:gd name="connsiteY131" fmla="*/ 354719 h 2223209"/>
                <a:gd name="connsiteX132" fmla="*/ 373098 w 2224905"/>
                <a:gd name="connsiteY132" fmla="*/ 435318 h 2223209"/>
                <a:gd name="connsiteX133" fmla="*/ 470910 w 2224905"/>
                <a:gd name="connsiteY133" fmla="*/ 528441 h 2223209"/>
                <a:gd name="connsiteX134" fmla="*/ 490880 w 2224905"/>
                <a:gd name="connsiteY134" fmla="*/ 508366 h 2223209"/>
                <a:gd name="connsiteX135" fmla="*/ 392888 w 2224905"/>
                <a:gd name="connsiteY135" fmla="*/ 415003 h 2223209"/>
                <a:gd name="connsiteX136" fmla="*/ 373098 w 2224905"/>
                <a:gd name="connsiteY136" fmla="*/ 435318 h 2223209"/>
                <a:gd name="connsiteX137" fmla="*/ 1860966 w 2224905"/>
                <a:gd name="connsiteY137" fmla="*/ 480860 h 2223209"/>
                <a:gd name="connsiteX138" fmla="*/ 1839976 w 2224905"/>
                <a:gd name="connsiteY138" fmla="*/ 510164 h 2223209"/>
                <a:gd name="connsiteX139" fmla="*/ 1782884 w 2224905"/>
                <a:gd name="connsiteY139" fmla="*/ 524306 h 2223209"/>
                <a:gd name="connsiteX140" fmla="*/ 1832180 w 2224905"/>
                <a:gd name="connsiteY140" fmla="*/ 596335 h 2223209"/>
                <a:gd name="connsiteX141" fmla="*/ 1832120 w 2224905"/>
                <a:gd name="connsiteY141" fmla="*/ 619107 h 2223209"/>
                <a:gd name="connsiteX142" fmla="*/ 1853169 w 2224905"/>
                <a:gd name="connsiteY142" fmla="*/ 645114 h 2223209"/>
                <a:gd name="connsiteX143" fmla="*/ 1854069 w 2224905"/>
                <a:gd name="connsiteY143" fmla="*/ 598193 h 2223209"/>
                <a:gd name="connsiteX144" fmla="*/ 1898567 w 2224905"/>
                <a:gd name="connsiteY144" fmla="*/ 587646 h 2223209"/>
                <a:gd name="connsiteX145" fmla="*/ 1885673 w 2224905"/>
                <a:gd name="connsiteY145" fmla="*/ 569190 h 2223209"/>
                <a:gd name="connsiteX146" fmla="*/ 1855448 w 2224905"/>
                <a:gd name="connsiteY146" fmla="*/ 575542 h 2223209"/>
                <a:gd name="connsiteX147" fmla="*/ 1858687 w 2224905"/>
                <a:gd name="connsiteY147" fmla="*/ 538208 h 2223209"/>
                <a:gd name="connsiteX148" fmla="*/ 1908822 w 2224905"/>
                <a:gd name="connsiteY148" fmla="*/ 534853 h 2223209"/>
                <a:gd name="connsiteX149" fmla="*/ 1860966 w 2224905"/>
                <a:gd name="connsiteY149" fmla="*/ 480860 h 2223209"/>
                <a:gd name="connsiteX150" fmla="*/ 303712 w 2224905"/>
                <a:gd name="connsiteY150" fmla="*/ 529639 h 2223209"/>
                <a:gd name="connsiteX151" fmla="*/ 337895 w 2224905"/>
                <a:gd name="connsiteY151" fmla="*/ 571946 h 2223209"/>
                <a:gd name="connsiteX152" fmla="*/ 392528 w 2224905"/>
                <a:gd name="connsiteY152" fmla="*/ 547497 h 2223209"/>
                <a:gd name="connsiteX153" fmla="*/ 409200 w 2224905"/>
                <a:gd name="connsiteY153" fmla="*/ 565834 h 2223209"/>
                <a:gd name="connsiteX154" fmla="*/ 368360 w 2224905"/>
                <a:gd name="connsiteY154" fmla="*/ 604485 h 2223209"/>
                <a:gd name="connsiteX155" fmla="*/ 387791 w 2224905"/>
                <a:gd name="connsiteY155" fmla="*/ 619646 h 2223209"/>
                <a:gd name="connsiteX156" fmla="*/ 434867 w 2224905"/>
                <a:gd name="connsiteY156" fmla="*/ 566313 h 2223209"/>
                <a:gd name="connsiteX157" fmla="*/ 398046 w 2224905"/>
                <a:gd name="connsiteY157" fmla="*/ 519991 h 2223209"/>
                <a:gd name="connsiteX158" fmla="*/ 354327 w 2224905"/>
                <a:gd name="connsiteY158" fmla="*/ 539826 h 2223209"/>
                <a:gd name="connsiteX159" fmla="*/ 329739 w 2224905"/>
                <a:gd name="connsiteY159" fmla="*/ 537369 h 2223209"/>
                <a:gd name="connsiteX160" fmla="*/ 350849 w 2224905"/>
                <a:gd name="connsiteY160" fmla="*/ 500875 h 2223209"/>
                <a:gd name="connsiteX161" fmla="*/ 369859 w 2224905"/>
                <a:gd name="connsiteY161" fmla="*/ 507407 h 2223209"/>
                <a:gd name="connsiteX162" fmla="*/ 344432 w 2224905"/>
                <a:gd name="connsiteY162" fmla="*/ 479123 h 2223209"/>
                <a:gd name="connsiteX163" fmla="*/ 303712 w 2224905"/>
                <a:gd name="connsiteY163" fmla="*/ 529639 h 2223209"/>
                <a:gd name="connsiteX164" fmla="*/ 255915 w 2224905"/>
                <a:gd name="connsiteY164" fmla="*/ 602688 h 2223209"/>
                <a:gd name="connsiteX165" fmla="*/ 215315 w 2224905"/>
                <a:gd name="connsiteY165" fmla="*/ 663092 h 2223209"/>
                <a:gd name="connsiteX166" fmla="*/ 333097 w 2224905"/>
                <a:gd name="connsiteY166" fmla="*/ 728829 h 2223209"/>
                <a:gd name="connsiteX167" fmla="*/ 347311 w 2224905"/>
                <a:gd name="connsiteY167" fmla="*/ 703601 h 2223209"/>
                <a:gd name="connsiteX168" fmla="*/ 295916 w 2224905"/>
                <a:gd name="connsiteY168" fmla="*/ 674717 h 2223209"/>
                <a:gd name="connsiteX169" fmla="*/ 304612 w 2224905"/>
                <a:gd name="connsiteY169" fmla="*/ 664949 h 2223209"/>
                <a:gd name="connsiteX170" fmla="*/ 368720 w 2224905"/>
                <a:gd name="connsiteY170" fmla="*/ 661773 h 2223209"/>
                <a:gd name="connsiteX171" fmla="*/ 386411 w 2224905"/>
                <a:gd name="connsiteY171" fmla="*/ 633729 h 2223209"/>
                <a:gd name="connsiteX172" fmla="*/ 312288 w 2224905"/>
                <a:gd name="connsiteY172" fmla="*/ 637204 h 2223209"/>
                <a:gd name="connsiteX173" fmla="*/ 255915 w 2224905"/>
                <a:gd name="connsiteY173" fmla="*/ 602688 h 2223209"/>
                <a:gd name="connsiteX174" fmla="*/ 1979887 w 2224905"/>
                <a:gd name="connsiteY174" fmla="*/ 644155 h 2223209"/>
                <a:gd name="connsiteX175" fmla="*/ 1993620 w 2224905"/>
                <a:gd name="connsiteY175" fmla="*/ 672859 h 2223209"/>
                <a:gd name="connsiteX176" fmla="*/ 1892510 w 2224905"/>
                <a:gd name="connsiteY176" fmla="*/ 721818 h 2223209"/>
                <a:gd name="connsiteX177" fmla="*/ 1904804 w 2224905"/>
                <a:gd name="connsiteY177" fmla="*/ 747945 h 2223209"/>
                <a:gd name="connsiteX178" fmla="*/ 2006634 w 2224905"/>
                <a:gd name="connsiteY178" fmla="*/ 698987 h 2223209"/>
                <a:gd name="connsiteX179" fmla="*/ 2020067 w 2224905"/>
                <a:gd name="connsiteY179" fmla="*/ 727511 h 2223209"/>
                <a:gd name="connsiteX180" fmla="*/ 2040757 w 2224905"/>
                <a:gd name="connsiteY180" fmla="*/ 718222 h 2223209"/>
                <a:gd name="connsiteX181" fmla="*/ 1999977 w 2224905"/>
                <a:gd name="connsiteY181" fmla="*/ 634088 h 2223209"/>
                <a:gd name="connsiteX182" fmla="*/ 1979887 w 2224905"/>
                <a:gd name="connsiteY182" fmla="*/ 644155 h 2223209"/>
                <a:gd name="connsiteX183" fmla="*/ 194806 w 2224905"/>
                <a:gd name="connsiteY183" fmla="*/ 707076 h 2223209"/>
                <a:gd name="connsiteX184" fmla="*/ 166499 w 2224905"/>
                <a:gd name="connsiteY184" fmla="*/ 778746 h 2223209"/>
                <a:gd name="connsiteX185" fmla="*/ 292318 w 2224905"/>
                <a:gd name="connsiteY185" fmla="*/ 828125 h 2223209"/>
                <a:gd name="connsiteX186" fmla="*/ 321343 w 2224905"/>
                <a:gd name="connsiteY186" fmla="*/ 752799 h 2223209"/>
                <a:gd name="connsiteX187" fmla="*/ 299994 w 2224905"/>
                <a:gd name="connsiteY187" fmla="*/ 746028 h 2223209"/>
                <a:gd name="connsiteX188" fmla="*/ 282003 w 2224905"/>
                <a:gd name="connsiteY188" fmla="*/ 792829 h 2223209"/>
                <a:gd name="connsiteX189" fmla="*/ 245661 w 2224905"/>
                <a:gd name="connsiteY189" fmla="*/ 778027 h 2223209"/>
                <a:gd name="connsiteX190" fmla="*/ 264311 w 2224905"/>
                <a:gd name="connsiteY190" fmla="*/ 731346 h 2223209"/>
                <a:gd name="connsiteX191" fmla="*/ 250638 w 2224905"/>
                <a:gd name="connsiteY191" fmla="*/ 727571 h 2223209"/>
                <a:gd name="connsiteX192" fmla="*/ 232827 w 2224905"/>
                <a:gd name="connsiteY192" fmla="*/ 773593 h 2223209"/>
                <a:gd name="connsiteX193" fmla="*/ 198164 w 2224905"/>
                <a:gd name="connsiteY193" fmla="*/ 759451 h 2223209"/>
                <a:gd name="connsiteX194" fmla="*/ 215615 w 2224905"/>
                <a:gd name="connsiteY194" fmla="*/ 715046 h 2223209"/>
                <a:gd name="connsiteX195" fmla="*/ 194806 w 2224905"/>
                <a:gd name="connsiteY195" fmla="*/ 707076 h 2223209"/>
                <a:gd name="connsiteX196" fmla="*/ 1927593 w 2224905"/>
                <a:gd name="connsiteY196" fmla="*/ 798522 h 2223209"/>
                <a:gd name="connsiteX197" fmla="*/ 1953080 w 2224905"/>
                <a:gd name="connsiteY197" fmla="*/ 874207 h 2223209"/>
                <a:gd name="connsiteX198" fmla="*/ 1974610 w 2224905"/>
                <a:gd name="connsiteY198" fmla="*/ 866896 h 2223209"/>
                <a:gd name="connsiteX199" fmla="*/ 1958238 w 2224905"/>
                <a:gd name="connsiteY199" fmla="*/ 818776 h 2223209"/>
                <a:gd name="connsiteX200" fmla="*/ 1994880 w 2224905"/>
                <a:gd name="connsiteY200" fmla="*/ 806432 h 2223209"/>
                <a:gd name="connsiteX201" fmla="*/ 2011132 w 2224905"/>
                <a:gd name="connsiteY201" fmla="*/ 854192 h 2223209"/>
                <a:gd name="connsiteX202" fmla="*/ 2024265 w 2224905"/>
                <a:gd name="connsiteY202" fmla="*/ 847900 h 2223209"/>
                <a:gd name="connsiteX203" fmla="*/ 2008433 w 2224905"/>
                <a:gd name="connsiteY203" fmla="*/ 801278 h 2223209"/>
                <a:gd name="connsiteX204" fmla="*/ 2043336 w 2224905"/>
                <a:gd name="connsiteY204" fmla="*/ 790072 h 2223209"/>
                <a:gd name="connsiteX205" fmla="*/ 2058688 w 2224905"/>
                <a:gd name="connsiteY205" fmla="*/ 835136 h 2223209"/>
                <a:gd name="connsiteX206" fmla="*/ 2080278 w 2224905"/>
                <a:gd name="connsiteY206" fmla="*/ 828184 h 2223209"/>
                <a:gd name="connsiteX207" fmla="*/ 2055390 w 2224905"/>
                <a:gd name="connsiteY207" fmla="*/ 754956 h 2223209"/>
                <a:gd name="connsiteX208" fmla="*/ 1927593 w 2224905"/>
                <a:gd name="connsiteY208" fmla="*/ 798522 h 2223209"/>
                <a:gd name="connsiteX209" fmla="*/ 161942 w 2224905"/>
                <a:gd name="connsiteY209" fmla="*/ 817518 h 2223209"/>
                <a:gd name="connsiteX210" fmla="*/ 145510 w 2224905"/>
                <a:gd name="connsiteY210" fmla="*/ 839450 h 2223209"/>
                <a:gd name="connsiteX211" fmla="*/ 219873 w 2224905"/>
                <a:gd name="connsiteY211" fmla="*/ 893562 h 2223209"/>
                <a:gd name="connsiteX212" fmla="*/ 128298 w 2224905"/>
                <a:gd name="connsiteY212" fmla="*/ 908604 h 2223209"/>
                <a:gd name="connsiteX213" fmla="*/ 133216 w 2224905"/>
                <a:gd name="connsiteY213" fmla="*/ 936768 h 2223209"/>
                <a:gd name="connsiteX214" fmla="*/ 271988 w 2224905"/>
                <a:gd name="connsiteY214" fmla="*/ 911660 h 2223209"/>
                <a:gd name="connsiteX215" fmla="*/ 269589 w 2224905"/>
                <a:gd name="connsiteY215" fmla="*/ 899195 h 2223209"/>
                <a:gd name="connsiteX216" fmla="*/ 161942 w 2224905"/>
                <a:gd name="connsiteY216" fmla="*/ 817518 h 2223209"/>
                <a:gd name="connsiteX217" fmla="*/ 1980547 w 2224905"/>
                <a:gd name="connsiteY217" fmla="*/ 906206 h 2223209"/>
                <a:gd name="connsiteX218" fmla="*/ 1985104 w 2224905"/>
                <a:gd name="connsiteY218" fmla="*/ 993217 h 2223209"/>
                <a:gd name="connsiteX219" fmla="*/ 2006994 w 2224905"/>
                <a:gd name="connsiteY219" fmla="*/ 988543 h 2223209"/>
                <a:gd name="connsiteX220" fmla="*/ 1996499 w 2224905"/>
                <a:gd name="connsiteY220" fmla="*/ 934131 h 2223209"/>
                <a:gd name="connsiteX221" fmla="*/ 2053231 w 2224905"/>
                <a:gd name="connsiteY221" fmla="*/ 911899 h 2223209"/>
                <a:gd name="connsiteX222" fmla="*/ 2081897 w 2224905"/>
                <a:gd name="connsiteY222" fmla="*/ 961158 h 2223209"/>
                <a:gd name="connsiteX223" fmla="*/ 2063906 w 2224905"/>
                <a:gd name="connsiteY223" fmla="*/ 974041 h 2223209"/>
                <a:gd name="connsiteX224" fmla="*/ 2105525 w 2224905"/>
                <a:gd name="connsiteY224" fmla="*/ 971345 h 2223209"/>
                <a:gd name="connsiteX225" fmla="*/ 2090053 w 2224905"/>
                <a:gd name="connsiteY225" fmla="*/ 900813 h 2223209"/>
                <a:gd name="connsiteX226" fmla="*/ 1980547 w 2224905"/>
                <a:gd name="connsiteY226" fmla="*/ 906206 h 2223209"/>
                <a:gd name="connsiteX227" fmla="*/ 119483 w 2224905"/>
                <a:gd name="connsiteY227" fmla="*/ 974521 h 2223209"/>
                <a:gd name="connsiteX228" fmla="*/ 115764 w 2224905"/>
                <a:gd name="connsiteY228" fmla="*/ 1003405 h 2223209"/>
                <a:gd name="connsiteX229" fmla="*/ 250218 w 2224905"/>
                <a:gd name="connsiteY229" fmla="*/ 1019824 h 2223209"/>
                <a:gd name="connsiteX230" fmla="*/ 253577 w 2224905"/>
                <a:gd name="connsiteY230" fmla="*/ 991180 h 2223209"/>
                <a:gd name="connsiteX231" fmla="*/ 119483 w 2224905"/>
                <a:gd name="connsiteY231" fmla="*/ 974521 h 2223209"/>
                <a:gd name="connsiteX232" fmla="*/ 1982106 w 2224905"/>
                <a:gd name="connsiteY232" fmla="*/ 1023839 h 2223209"/>
                <a:gd name="connsiteX233" fmla="*/ 1983485 w 2224905"/>
                <a:gd name="connsiteY233" fmla="*/ 1052783 h 2223209"/>
                <a:gd name="connsiteX234" fmla="*/ 2040517 w 2224905"/>
                <a:gd name="connsiteY234" fmla="*/ 1050446 h 2223209"/>
                <a:gd name="connsiteX235" fmla="*/ 2042196 w 2224905"/>
                <a:gd name="connsiteY235" fmla="*/ 1088378 h 2223209"/>
                <a:gd name="connsiteX236" fmla="*/ 1985225 w 2224905"/>
                <a:gd name="connsiteY236" fmla="*/ 1091075 h 2223209"/>
                <a:gd name="connsiteX237" fmla="*/ 1986664 w 2224905"/>
                <a:gd name="connsiteY237" fmla="*/ 1120198 h 2223209"/>
                <a:gd name="connsiteX238" fmla="*/ 2121717 w 2224905"/>
                <a:gd name="connsiteY238" fmla="*/ 1114205 h 2223209"/>
                <a:gd name="connsiteX239" fmla="*/ 2120578 w 2224905"/>
                <a:gd name="connsiteY239" fmla="*/ 1084962 h 2223209"/>
                <a:gd name="connsiteX240" fmla="*/ 2064026 w 2224905"/>
                <a:gd name="connsiteY240" fmla="*/ 1087599 h 2223209"/>
                <a:gd name="connsiteX241" fmla="*/ 2062227 w 2224905"/>
                <a:gd name="connsiteY241" fmla="*/ 1049547 h 2223209"/>
                <a:gd name="connsiteX242" fmla="*/ 2118659 w 2224905"/>
                <a:gd name="connsiteY242" fmla="*/ 1046850 h 2223209"/>
                <a:gd name="connsiteX243" fmla="*/ 2117579 w 2224905"/>
                <a:gd name="connsiteY243" fmla="*/ 1017786 h 2223209"/>
                <a:gd name="connsiteX244" fmla="*/ 1982106 w 2224905"/>
                <a:gd name="connsiteY244" fmla="*/ 1023839 h 2223209"/>
                <a:gd name="connsiteX245" fmla="*/ 110727 w 2224905"/>
                <a:gd name="connsiteY245" fmla="*/ 1056378 h 2223209"/>
                <a:gd name="connsiteX246" fmla="*/ 109108 w 2224905"/>
                <a:gd name="connsiteY246" fmla="*/ 1083584 h 2223209"/>
                <a:gd name="connsiteX247" fmla="*/ 188689 w 2224905"/>
                <a:gd name="connsiteY247" fmla="*/ 1084902 h 2223209"/>
                <a:gd name="connsiteX248" fmla="*/ 119363 w 2224905"/>
                <a:gd name="connsiteY248" fmla="*/ 1138894 h 2223209"/>
                <a:gd name="connsiteX249" fmla="*/ 108448 w 2224905"/>
                <a:gd name="connsiteY249" fmla="*/ 1158790 h 2223209"/>
                <a:gd name="connsiteX250" fmla="*/ 244581 w 2224905"/>
                <a:gd name="connsiteY250" fmla="*/ 1159748 h 2223209"/>
                <a:gd name="connsiteX251" fmla="*/ 245481 w 2224905"/>
                <a:gd name="connsiteY251" fmla="*/ 1132183 h 2223209"/>
                <a:gd name="connsiteX252" fmla="*/ 168898 w 2224905"/>
                <a:gd name="connsiteY252" fmla="*/ 1130924 h 2223209"/>
                <a:gd name="connsiteX253" fmla="*/ 244041 w 2224905"/>
                <a:gd name="connsiteY253" fmla="*/ 1069262 h 2223209"/>
                <a:gd name="connsiteX254" fmla="*/ 246320 w 2224905"/>
                <a:gd name="connsiteY254" fmla="*/ 1057337 h 2223209"/>
                <a:gd name="connsiteX255" fmla="*/ 110727 w 2224905"/>
                <a:gd name="connsiteY255" fmla="*/ 1056378 h 2223209"/>
                <a:gd name="connsiteX256" fmla="*/ 1985225 w 2224905"/>
                <a:gd name="connsiteY256" fmla="*/ 1153876 h 2223209"/>
                <a:gd name="connsiteX257" fmla="*/ 1983065 w 2224905"/>
                <a:gd name="connsiteY257" fmla="*/ 1181141 h 2223209"/>
                <a:gd name="connsiteX258" fmla="*/ 2061147 w 2224905"/>
                <a:gd name="connsiteY258" fmla="*/ 1189651 h 2223209"/>
                <a:gd name="connsiteX259" fmla="*/ 1983485 w 2224905"/>
                <a:gd name="connsiteY259" fmla="*/ 1238669 h 2223209"/>
                <a:gd name="connsiteX260" fmla="*/ 1973950 w 2224905"/>
                <a:gd name="connsiteY260" fmla="*/ 1255388 h 2223209"/>
                <a:gd name="connsiteX261" fmla="*/ 2109543 w 2224905"/>
                <a:gd name="connsiteY261" fmla="*/ 1269830 h 2223209"/>
                <a:gd name="connsiteX262" fmla="*/ 2112422 w 2224905"/>
                <a:gd name="connsiteY262" fmla="*/ 1242085 h 2223209"/>
                <a:gd name="connsiteX263" fmla="*/ 2034580 w 2224905"/>
                <a:gd name="connsiteY263" fmla="*/ 1233755 h 2223209"/>
                <a:gd name="connsiteX264" fmla="*/ 2109663 w 2224905"/>
                <a:gd name="connsiteY264" fmla="*/ 1186115 h 2223209"/>
                <a:gd name="connsiteX265" fmla="*/ 2122497 w 2224905"/>
                <a:gd name="connsiteY265" fmla="*/ 1168857 h 2223209"/>
                <a:gd name="connsiteX266" fmla="*/ 1985225 w 2224905"/>
                <a:gd name="connsiteY266" fmla="*/ 1153876 h 2223209"/>
                <a:gd name="connsiteX267" fmla="*/ 113366 w 2224905"/>
                <a:gd name="connsiteY267" fmla="*/ 1210624 h 2223209"/>
                <a:gd name="connsiteX268" fmla="*/ 116964 w 2224905"/>
                <a:gd name="connsiteY268" fmla="*/ 1235793 h 2223209"/>
                <a:gd name="connsiteX269" fmla="*/ 212257 w 2224905"/>
                <a:gd name="connsiteY269" fmla="*/ 1222729 h 2223209"/>
                <a:gd name="connsiteX270" fmla="*/ 219513 w 2224905"/>
                <a:gd name="connsiteY270" fmla="*/ 1262639 h 2223209"/>
                <a:gd name="connsiteX271" fmla="*/ 123441 w 2224905"/>
                <a:gd name="connsiteY271" fmla="*/ 1276901 h 2223209"/>
                <a:gd name="connsiteX272" fmla="*/ 127099 w 2224905"/>
                <a:gd name="connsiteY272" fmla="*/ 1306085 h 2223209"/>
                <a:gd name="connsiteX273" fmla="*/ 224911 w 2224905"/>
                <a:gd name="connsiteY273" fmla="*/ 1291343 h 2223209"/>
                <a:gd name="connsiteX274" fmla="*/ 218014 w 2224905"/>
                <a:gd name="connsiteY274" fmla="*/ 1196782 h 2223209"/>
                <a:gd name="connsiteX275" fmla="*/ 113366 w 2224905"/>
                <a:gd name="connsiteY275" fmla="*/ 1210624 h 2223209"/>
                <a:gd name="connsiteX276" fmla="*/ 1989602 w 2224905"/>
                <a:gd name="connsiteY276" fmla="*/ 1299433 h 2223209"/>
                <a:gd name="connsiteX277" fmla="*/ 1962676 w 2224905"/>
                <a:gd name="connsiteY277" fmla="*/ 1392976 h 2223209"/>
                <a:gd name="connsiteX278" fmla="*/ 2042017 w 2224905"/>
                <a:gd name="connsiteY278" fmla="*/ 1420661 h 2223209"/>
                <a:gd name="connsiteX279" fmla="*/ 2078119 w 2224905"/>
                <a:gd name="connsiteY279" fmla="*/ 1326159 h 2223209"/>
                <a:gd name="connsiteX280" fmla="*/ 1989602 w 2224905"/>
                <a:gd name="connsiteY280" fmla="*/ 1299433 h 2223209"/>
                <a:gd name="connsiteX281" fmla="*/ 153546 w 2224905"/>
                <a:gd name="connsiteY281" fmla="*/ 1407058 h 2223209"/>
                <a:gd name="connsiteX282" fmla="*/ 162661 w 2224905"/>
                <a:gd name="connsiteY282" fmla="*/ 1433964 h 2223209"/>
                <a:gd name="connsiteX283" fmla="*/ 291118 w 2224905"/>
                <a:gd name="connsiteY283" fmla="*/ 1392916 h 2223209"/>
                <a:gd name="connsiteX284" fmla="*/ 283022 w 2224905"/>
                <a:gd name="connsiteY284" fmla="*/ 1365470 h 2223209"/>
                <a:gd name="connsiteX285" fmla="*/ 153546 w 2224905"/>
                <a:gd name="connsiteY285" fmla="*/ 1407058 h 2223209"/>
                <a:gd name="connsiteX286" fmla="*/ 1927833 w 2224905"/>
                <a:gd name="connsiteY286" fmla="*/ 1425575 h 2223209"/>
                <a:gd name="connsiteX287" fmla="*/ 1894849 w 2224905"/>
                <a:gd name="connsiteY287" fmla="*/ 1501020 h 2223209"/>
                <a:gd name="connsiteX288" fmla="*/ 1915779 w 2224905"/>
                <a:gd name="connsiteY288" fmla="*/ 1509769 h 2223209"/>
                <a:gd name="connsiteX289" fmla="*/ 1937008 w 2224905"/>
                <a:gd name="connsiteY289" fmla="*/ 1461170 h 2223209"/>
                <a:gd name="connsiteX290" fmla="*/ 2040037 w 2224905"/>
                <a:gd name="connsiteY290" fmla="*/ 1505934 h 2223209"/>
                <a:gd name="connsiteX291" fmla="*/ 2051732 w 2224905"/>
                <a:gd name="connsiteY291" fmla="*/ 1479747 h 2223209"/>
                <a:gd name="connsiteX292" fmla="*/ 1927833 w 2224905"/>
                <a:gd name="connsiteY292" fmla="*/ 1425575 h 2223209"/>
                <a:gd name="connsiteX293" fmla="*/ 179393 w 2224905"/>
                <a:gd name="connsiteY293" fmla="*/ 1482923 h 2223209"/>
                <a:gd name="connsiteX294" fmla="*/ 190428 w 2224905"/>
                <a:gd name="connsiteY294" fmla="*/ 1505694 h 2223209"/>
                <a:gd name="connsiteX295" fmla="*/ 279004 w 2224905"/>
                <a:gd name="connsiteY295" fmla="*/ 1466383 h 2223209"/>
                <a:gd name="connsiteX296" fmla="*/ 297835 w 2224905"/>
                <a:gd name="connsiteY296" fmla="*/ 1501979 h 2223209"/>
                <a:gd name="connsiteX297" fmla="*/ 207219 w 2224905"/>
                <a:gd name="connsiteY297" fmla="*/ 1544525 h 2223209"/>
                <a:gd name="connsiteX298" fmla="*/ 219573 w 2224905"/>
                <a:gd name="connsiteY298" fmla="*/ 1570353 h 2223209"/>
                <a:gd name="connsiteX299" fmla="*/ 311448 w 2224905"/>
                <a:gd name="connsiteY299" fmla="*/ 1527866 h 2223209"/>
                <a:gd name="connsiteX300" fmla="*/ 271628 w 2224905"/>
                <a:gd name="connsiteY300" fmla="*/ 1441874 h 2223209"/>
                <a:gd name="connsiteX301" fmla="*/ 179393 w 2224905"/>
                <a:gd name="connsiteY301" fmla="*/ 1482923 h 2223209"/>
                <a:gd name="connsiteX302" fmla="*/ 244161 w 2224905"/>
                <a:gd name="connsiteY302" fmla="*/ 1615117 h 2223209"/>
                <a:gd name="connsiteX303" fmla="*/ 259574 w 2224905"/>
                <a:gd name="connsiteY303" fmla="*/ 1639626 h 2223209"/>
                <a:gd name="connsiteX304" fmla="*/ 307430 w 2224905"/>
                <a:gd name="connsiteY304" fmla="*/ 1609184 h 2223209"/>
                <a:gd name="connsiteX305" fmla="*/ 328180 w 2224905"/>
                <a:gd name="connsiteY305" fmla="*/ 1641603 h 2223209"/>
                <a:gd name="connsiteX306" fmla="*/ 280623 w 2224905"/>
                <a:gd name="connsiteY306" fmla="*/ 1672405 h 2223209"/>
                <a:gd name="connsiteX307" fmla="*/ 296516 w 2224905"/>
                <a:gd name="connsiteY307" fmla="*/ 1696375 h 2223209"/>
                <a:gd name="connsiteX308" fmla="*/ 409920 w 2224905"/>
                <a:gd name="connsiteY308" fmla="*/ 1623266 h 2223209"/>
                <a:gd name="connsiteX309" fmla="*/ 394147 w 2224905"/>
                <a:gd name="connsiteY309" fmla="*/ 1598937 h 2223209"/>
                <a:gd name="connsiteX310" fmla="*/ 345811 w 2224905"/>
                <a:gd name="connsiteY310" fmla="*/ 1629678 h 2223209"/>
                <a:gd name="connsiteX311" fmla="*/ 325481 w 2224905"/>
                <a:gd name="connsiteY311" fmla="*/ 1597679 h 2223209"/>
                <a:gd name="connsiteX312" fmla="*/ 373458 w 2224905"/>
                <a:gd name="connsiteY312" fmla="*/ 1566697 h 2223209"/>
                <a:gd name="connsiteX313" fmla="*/ 356366 w 2224905"/>
                <a:gd name="connsiteY313" fmla="*/ 1543686 h 2223209"/>
                <a:gd name="connsiteX314" fmla="*/ 244161 w 2224905"/>
                <a:gd name="connsiteY314" fmla="*/ 1615117 h 2223209"/>
                <a:gd name="connsiteX315" fmla="*/ 1881296 w 2224905"/>
                <a:gd name="connsiteY315" fmla="*/ 1545005 h 2223209"/>
                <a:gd name="connsiteX316" fmla="*/ 1848612 w 2224905"/>
                <a:gd name="connsiteY316" fmla="*/ 1626682 h 2223209"/>
                <a:gd name="connsiteX317" fmla="*/ 1915119 w 2224905"/>
                <a:gd name="connsiteY317" fmla="*/ 1672405 h 2223209"/>
                <a:gd name="connsiteX318" fmla="*/ 1969752 w 2224905"/>
                <a:gd name="connsiteY318" fmla="*/ 1578622 h 2223209"/>
                <a:gd name="connsiteX319" fmla="*/ 1881296 w 2224905"/>
                <a:gd name="connsiteY319" fmla="*/ 1545005 h 2223209"/>
                <a:gd name="connsiteX320" fmla="*/ 329079 w 2224905"/>
                <a:gd name="connsiteY320" fmla="*/ 1739820 h 2223209"/>
                <a:gd name="connsiteX321" fmla="*/ 347251 w 2224905"/>
                <a:gd name="connsiteY321" fmla="*/ 1760434 h 2223209"/>
                <a:gd name="connsiteX322" fmla="*/ 405842 w 2224905"/>
                <a:gd name="connsiteY322" fmla="*/ 1709558 h 2223209"/>
                <a:gd name="connsiteX323" fmla="*/ 389770 w 2224905"/>
                <a:gd name="connsiteY323" fmla="*/ 1806457 h 2223209"/>
                <a:gd name="connsiteX324" fmla="*/ 396786 w 2224905"/>
                <a:gd name="connsiteY324" fmla="*/ 1817123 h 2223209"/>
                <a:gd name="connsiteX325" fmla="*/ 498616 w 2224905"/>
                <a:gd name="connsiteY325" fmla="*/ 1726936 h 2223209"/>
                <a:gd name="connsiteX326" fmla="*/ 479126 w 2224905"/>
                <a:gd name="connsiteY326" fmla="*/ 1706442 h 2223209"/>
                <a:gd name="connsiteX327" fmla="*/ 421014 w 2224905"/>
                <a:gd name="connsiteY327" fmla="*/ 1758217 h 2223209"/>
                <a:gd name="connsiteX328" fmla="*/ 437566 w 2224905"/>
                <a:gd name="connsiteY328" fmla="*/ 1660779 h 2223209"/>
                <a:gd name="connsiteX329" fmla="*/ 431209 w 2224905"/>
                <a:gd name="connsiteY329" fmla="*/ 1649753 h 2223209"/>
                <a:gd name="connsiteX330" fmla="*/ 329079 w 2224905"/>
                <a:gd name="connsiteY330" fmla="*/ 1739820 h 2223209"/>
                <a:gd name="connsiteX331" fmla="*/ 1745822 w 2224905"/>
                <a:gd name="connsiteY331" fmla="*/ 1726217 h 2223209"/>
                <a:gd name="connsiteX332" fmla="*/ 1796078 w 2224905"/>
                <a:gd name="connsiteY332" fmla="*/ 1769423 h 2223209"/>
                <a:gd name="connsiteX333" fmla="*/ 1826003 w 2224905"/>
                <a:gd name="connsiteY333" fmla="*/ 1736105 h 2223209"/>
                <a:gd name="connsiteX334" fmla="*/ 1816228 w 2224905"/>
                <a:gd name="connsiteY334" fmla="*/ 1724779 h 2223209"/>
                <a:gd name="connsiteX335" fmla="*/ 1800995 w 2224905"/>
                <a:gd name="connsiteY335" fmla="*/ 1742337 h 2223209"/>
                <a:gd name="connsiteX336" fmla="*/ 1772269 w 2224905"/>
                <a:gd name="connsiteY336" fmla="*/ 1717229 h 2223209"/>
                <a:gd name="connsiteX337" fmla="*/ 1807952 w 2224905"/>
                <a:gd name="connsiteY337" fmla="*/ 1692839 h 2223209"/>
                <a:gd name="connsiteX338" fmla="*/ 1856528 w 2224905"/>
                <a:gd name="connsiteY338" fmla="*/ 1734307 h 2223209"/>
                <a:gd name="connsiteX339" fmla="*/ 1813109 w 2224905"/>
                <a:gd name="connsiteY339" fmla="*/ 1771820 h 2223209"/>
                <a:gd name="connsiteX340" fmla="*/ 1837817 w 2224905"/>
                <a:gd name="connsiteY340" fmla="*/ 1801303 h 2223209"/>
                <a:gd name="connsiteX341" fmla="*/ 1883035 w 2224905"/>
                <a:gd name="connsiteY341" fmla="*/ 1751805 h 2223209"/>
                <a:gd name="connsiteX342" fmla="*/ 1801775 w 2224905"/>
                <a:gd name="connsiteY342" fmla="*/ 1664435 h 2223209"/>
                <a:gd name="connsiteX343" fmla="*/ 1745822 w 2224905"/>
                <a:gd name="connsiteY343" fmla="*/ 1726217 h 2223209"/>
                <a:gd name="connsiteX344" fmla="*/ 510910 w 2224905"/>
                <a:gd name="connsiteY344" fmla="*/ 1740659 h 2223209"/>
                <a:gd name="connsiteX345" fmla="*/ 468751 w 2224905"/>
                <a:gd name="connsiteY345" fmla="*/ 1885617 h 2223209"/>
                <a:gd name="connsiteX346" fmla="*/ 494538 w 2224905"/>
                <a:gd name="connsiteY346" fmla="*/ 1879205 h 2223209"/>
                <a:gd name="connsiteX347" fmla="*/ 608002 w 2224905"/>
                <a:gd name="connsiteY347" fmla="*/ 1821198 h 2223209"/>
                <a:gd name="connsiteX348" fmla="*/ 585993 w 2224905"/>
                <a:gd name="connsiteY348" fmla="*/ 1802861 h 2223209"/>
                <a:gd name="connsiteX349" fmla="*/ 565303 w 2224905"/>
                <a:gd name="connsiteY349" fmla="*/ 1814966 h 2223209"/>
                <a:gd name="connsiteX350" fmla="*/ 528181 w 2224905"/>
                <a:gd name="connsiteY350" fmla="*/ 1784045 h 2223209"/>
                <a:gd name="connsiteX351" fmla="*/ 535318 w 2224905"/>
                <a:gd name="connsiteY351" fmla="*/ 1760794 h 2223209"/>
                <a:gd name="connsiteX352" fmla="*/ 510910 w 2224905"/>
                <a:gd name="connsiteY352" fmla="*/ 1740659 h 2223209"/>
                <a:gd name="connsiteX353" fmla="*/ 1669540 w 2224905"/>
                <a:gd name="connsiteY353" fmla="*/ 1781887 h 2223209"/>
                <a:gd name="connsiteX354" fmla="*/ 1705342 w 2224905"/>
                <a:gd name="connsiteY354" fmla="*/ 1825033 h 2223209"/>
                <a:gd name="connsiteX355" fmla="*/ 1714937 w 2224905"/>
                <a:gd name="connsiteY355" fmla="*/ 1907969 h 2223209"/>
                <a:gd name="connsiteX356" fmla="*/ 1741684 w 2224905"/>
                <a:gd name="connsiteY356" fmla="*/ 1900598 h 2223209"/>
                <a:gd name="connsiteX357" fmla="*/ 1733828 w 2224905"/>
                <a:gd name="connsiteY357" fmla="*/ 1837558 h 2223209"/>
                <a:gd name="connsiteX358" fmla="*/ 1795118 w 2224905"/>
                <a:gd name="connsiteY358" fmla="*/ 1852778 h 2223209"/>
                <a:gd name="connsiteX359" fmla="*/ 1809271 w 2224905"/>
                <a:gd name="connsiteY359" fmla="*/ 1828928 h 2223209"/>
                <a:gd name="connsiteX360" fmla="*/ 1741445 w 2224905"/>
                <a:gd name="connsiteY360" fmla="*/ 1809692 h 2223209"/>
                <a:gd name="connsiteX361" fmla="*/ 1691909 w 2224905"/>
                <a:gd name="connsiteY361" fmla="*/ 1763311 h 2223209"/>
                <a:gd name="connsiteX362" fmla="*/ 1669540 w 2224905"/>
                <a:gd name="connsiteY362" fmla="*/ 1781887 h 2223209"/>
                <a:gd name="connsiteX363" fmla="*/ 916970 w 2224905"/>
                <a:gd name="connsiteY363" fmla="*/ 1965677 h 2223209"/>
                <a:gd name="connsiteX364" fmla="*/ 874031 w 2224905"/>
                <a:gd name="connsiteY364" fmla="*/ 1999295 h 2223209"/>
                <a:gd name="connsiteX365" fmla="*/ 874691 w 2224905"/>
                <a:gd name="connsiteY365" fmla="*/ 2025302 h 2223209"/>
                <a:gd name="connsiteX366" fmla="*/ 909714 w 2224905"/>
                <a:gd name="connsiteY366" fmla="*/ 2007444 h 2223209"/>
                <a:gd name="connsiteX367" fmla="*/ 909474 w 2224905"/>
                <a:gd name="connsiteY367" fmla="*/ 2087803 h 2223209"/>
                <a:gd name="connsiteX368" fmla="*/ 942458 w 2224905"/>
                <a:gd name="connsiteY368" fmla="*/ 2087803 h 2223209"/>
                <a:gd name="connsiteX369" fmla="*/ 942398 w 2224905"/>
                <a:gd name="connsiteY369" fmla="*/ 1965737 h 2223209"/>
                <a:gd name="connsiteX370" fmla="*/ 916970 w 2224905"/>
                <a:gd name="connsiteY370" fmla="*/ 1965677 h 2223209"/>
                <a:gd name="connsiteX371" fmla="*/ 1183179 w 2224905"/>
                <a:gd name="connsiteY371" fmla="*/ 1966036 h 2223209"/>
                <a:gd name="connsiteX372" fmla="*/ 1122309 w 2224905"/>
                <a:gd name="connsiteY372" fmla="*/ 2038725 h 2223209"/>
                <a:gd name="connsiteX373" fmla="*/ 1122429 w 2224905"/>
                <a:gd name="connsiteY373" fmla="*/ 2064612 h 2223209"/>
                <a:gd name="connsiteX374" fmla="*/ 1183779 w 2224905"/>
                <a:gd name="connsiteY374" fmla="*/ 2064612 h 2223209"/>
                <a:gd name="connsiteX375" fmla="*/ 1183899 w 2224905"/>
                <a:gd name="connsiteY375" fmla="*/ 2087863 h 2223209"/>
                <a:gd name="connsiteX376" fmla="*/ 1212385 w 2224905"/>
                <a:gd name="connsiteY376" fmla="*/ 2087744 h 2223209"/>
                <a:gd name="connsiteX377" fmla="*/ 1212265 w 2224905"/>
                <a:gd name="connsiteY377" fmla="*/ 2064792 h 2223209"/>
                <a:gd name="connsiteX378" fmla="*/ 1227258 w 2224905"/>
                <a:gd name="connsiteY378" fmla="*/ 2064493 h 2223209"/>
                <a:gd name="connsiteX379" fmla="*/ 1227317 w 2224905"/>
                <a:gd name="connsiteY379" fmla="*/ 2040043 h 2223209"/>
                <a:gd name="connsiteX380" fmla="*/ 1212325 w 2224905"/>
                <a:gd name="connsiteY380" fmla="*/ 2039804 h 2223209"/>
                <a:gd name="connsiteX381" fmla="*/ 1212265 w 2224905"/>
                <a:gd name="connsiteY381" fmla="*/ 1965617 h 2223209"/>
                <a:gd name="connsiteX382" fmla="*/ 1183179 w 2224905"/>
                <a:gd name="connsiteY382" fmla="*/ 1966036 h 2223209"/>
                <a:gd name="connsiteX383" fmla="*/ 1007346 w 2224905"/>
                <a:gd name="connsiteY383" fmla="*/ 2036448 h 2223209"/>
                <a:gd name="connsiteX384" fmla="*/ 1062998 w 2224905"/>
                <a:gd name="connsiteY384" fmla="*/ 2036028 h 2223209"/>
                <a:gd name="connsiteX385" fmla="*/ 1045667 w 2224905"/>
                <a:gd name="connsiteY385" fmla="*/ 2069586 h 2223209"/>
                <a:gd name="connsiteX386" fmla="*/ 1028275 w 2224905"/>
                <a:gd name="connsiteY386" fmla="*/ 2057481 h 2223209"/>
                <a:gd name="connsiteX387" fmla="*/ 997630 w 2224905"/>
                <a:gd name="connsiteY387" fmla="*/ 2061556 h 2223209"/>
                <a:gd name="connsiteX388" fmla="*/ 1089505 w 2224905"/>
                <a:gd name="connsiteY388" fmla="*/ 2059459 h 2223209"/>
                <a:gd name="connsiteX389" fmla="*/ 1083748 w 2224905"/>
                <a:gd name="connsiteY389" fmla="*/ 1984433 h 2223209"/>
                <a:gd name="connsiteX390" fmla="*/ 1022218 w 2224905"/>
                <a:gd name="connsiteY390" fmla="*/ 1968493 h 2223209"/>
                <a:gd name="connsiteX391" fmla="*/ 1007346 w 2224905"/>
                <a:gd name="connsiteY391" fmla="*/ 2036448 h 2223209"/>
                <a:gd name="connsiteX392" fmla="*/ 1269057 w 2224905"/>
                <a:gd name="connsiteY392" fmla="*/ 1968194 h 2223209"/>
                <a:gd name="connsiteX393" fmla="*/ 1258562 w 2224905"/>
                <a:gd name="connsiteY393" fmla="*/ 2031714 h 2223209"/>
                <a:gd name="connsiteX394" fmla="*/ 1285129 w 2224905"/>
                <a:gd name="connsiteY394" fmla="*/ 2035189 h 2223209"/>
                <a:gd name="connsiteX395" fmla="*/ 1309897 w 2224905"/>
                <a:gd name="connsiteY395" fmla="*/ 2027699 h 2223209"/>
                <a:gd name="connsiteX396" fmla="*/ 1304140 w 2224905"/>
                <a:gd name="connsiteY396" fmla="*/ 2069946 h 2223209"/>
                <a:gd name="connsiteX397" fmla="*/ 1285549 w 2224905"/>
                <a:gd name="connsiteY397" fmla="*/ 2053826 h 2223209"/>
                <a:gd name="connsiteX398" fmla="*/ 1253105 w 2224905"/>
                <a:gd name="connsiteY398" fmla="*/ 2057362 h 2223209"/>
                <a:gd name="connsiteX399" fmla="*/ 1333825 w 2224905"/>
                <a:gd name="connsiteY399" fmla="*/ 2082830 h 2223209"/>
                <a:gd name="connsiteX400" fmla="*/ 1340182 w 2224905"/>
                <a:gd name="connsiteY400" fmla="*/ 2016014 h 2223209"/>
                <a:gd name="connsiteX401" fmla="*/ 1291066 w 2224905"/>
                <a:gd name="connsiteY401" fmla="*/ 2011639 h 2223209"/>
                <a:gd name="connsiteX402" fmla="*/ 1294185 w 2224905"/>
                <a:gd name="connsiteY402" fmla="*/ 1993482 h 2223209"/>
                <a:gd name="connsiteX403" fmla="*/ 1347978 w 2224905"/>
                <a:gd name="connsiteY403" fmla="*/ 1993422 h 2223209"/>
                <a:gd name="connsiteX404" fmla="*/ 1347978 w 2224905"/>
                <a:gd name="connsiteY404" fmla="*/ 1968014 h 2223209"/>
                <a:gd name="connsiteX405" fmla="*/ 1269057 w 2224905"/>
                <a:gd name="connsiteY405" fmla="*/ 1968194 h 222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224905" h="2223209">
                  <a:moveTo>
                    <a:pt x="1031454" y="7634"/>
                  </a:moveTo>
                  <a:cubicBezTo>
                    <a:pt x="1230256" y="-7347"/>
                    <a:pt x="1433016" y="31425"/>
                    <a:pt x="1611248" y="120832"/>
                  </a:cubicBezTo>
                  <a:cubicBezTo>
                    <a:pt x="1806572" y="217851"/>
                    <a:pt x="1971911" y="373835"/>
                    <a:pt x="2080038" y="563137"/>
                  </a:cubicBezTo>
                  <a:cubicBezTo>
                    <a:pt x="2175511" y="728949"/>
                    <a:pt x="2226066" y="919929"/>
                    <a:pt x="2225886" y="1111209"/>
                  </a:cubicBezTo>
                  <a:cubicBezTo>
                    <a:pt x="2226666" y="1308482"/>
                    <a:pt x="2173232" y="1505634"/>
                    <a:pt x="2072362" y="1675341"/>
                  </a:cubicBezTo>
                  <a:cubicBezTo>
                    <a:pt x="1972691" y="1844149"/>
                    <a:pt x="1827442" y="1985692"/>
                    <a:pt x="1655927" y="2080852"/>
                  </a:cubicBezTo>
                  <a:cubicBezTo>
                    <a:pt x="1492387" y="2172178"/>
                    <a:pt x="1305219" y="2220896"/>
                    <a:pt x="1117811" y="2220537"/>
                  </a:cubicBezTo>
                  <a:cubicBezTo>
                    <a:pt x="934302" y="2221675"/>
                    <a:pt x="750732" y="2175953"/>
                    <a:pt x="589231" y="2088882"/>
                  </a:cubicBezTo>
                  <a:cubicBezTo>
                    <a:pt x="387671" y="1981137"/>
                    <a:pt x="221253" y="1809453"/>
                    <a:pt x="119782" y="1604810"/>
                  </a:cubicBezTo>
                  <a:cubicBezTo>
                    <a:pt x="22870" y="1411193"/>
                    <a:pt x="-13952" y="1188692"/>
                    <a:pt x="13155" y="974041"/>
                  </a:cubicBezTo>
                  <a:cubicBezTo>
                    <a:pt x="38702" y="765683"/>
                    <a:pt x="126019" y="565594"/>
                    <a:pt x="260713" y="404576"/>
                  </a:cubicBezTo>
                  <a:cubicBezTo>
                    <a:pt x="449980" y="175424"/>
                    <a:pt x="734660" y="28069"/>
                    <a:pt x="1031454" y="7634"/>
                  </a:cubicBezTo>
                  <a:moveTo>
                    <a:pt x="1027196" y="121731"/>
                  </a:moveTo>
                  <a:cubicBezTo>
                    <a:pt x="1010344" y="134735"/>
                    <a:pt x="1009325" y="164158"/>
                    <a:pt x="1026596" y="177222"/>
                  </a:cubicBezTo>
                  <a:cubicBezTo>
                    <a:pt x="1040389" y="187708"/>
                    <a:pt x="1058441" y="189266"/>
                    <a:pt x="1073793" y="196817"/>
                  </a:cubicBezTo>
                  <a:cubicBezTo>
                    <a:pt x="1084108" y="200532"/>
                    <a:pt x="1082369" y="217191"/>
                    <a:pt x="1073253" y="221386"/>
                  </a:cubicBezTo>
                  <a:cubicBezTo>
                    <a:pt x="1054962" y="231214"/>
                    <a:pt x="1033553" y="223603"/>
                    <a:pt x="1015742" y="216352"/>
                  </a:cubicBezTo>
                  <a:cubicBezTo>
                    <a:pt x="1016221" y="224682"/>
                    <a:pt x="1016821" y="233011"/>
                    <a:pt x="1017541" y="241341"/>
                  </a:cubicBezTo>
                  <a:cubicBezTo>
                    <a:pt x="1040929" y="249970"/>
                    <a:pt x="1069295" y="253865"/>
                    <a:pt x="1091364" y="239843"/>
                  </a:cubicBezTo>
                  <a:cubicBezTo>
                    <a:pt x="1109056" y="228877"/>
                    <a:pt x="1113913" y="202690"/>
                    <a:pt x="1101619" y="185971"/>
                  </a:cubicBezTo>
                  <a:cubicBezTo>
                    <a:pt x="1087526" y="168892"/>
                    <a:pt x="1062878" y="169431"/>
                    <a:pt x="1045487" y="158046"/>
                  </a:cubicBezTo>
                  <a:cubicBezTo>
                    <a:pt x="1032113" y="142945"/>
                    <a:pt x="1055142" y="127784"/>
                    <a:pt x="1069835" y="132757"/>
                  </a:cubicBezTo>
                  <a:cubicBezTo>
                    <a:pt x="1082968" y="131020"/>
                    <a:pt x="1086627" y="144203"/>
                    <a:pt x="1092744" y="152652"/>
                  </a:cubicBezTo>
                  <a:cubicBezTo>
                    <a:pt x="1093943" y="140488"/>
                    <a:pt x="1095023" y="128383"/>
                    <a:pt x="1095682" y="116218"/>
                  </a:cubicBezTo>
                  <a:cubicBezTo>
                    <a:pt x="1073733" y="108248"/>
                    <a:pt x="1046027" y="105132"/>
                    <a:pt x="1027196" y="121731"/>
                  </a:cubicBezTo>
                  <a:moveTo>
                    <a:pt x="1169626" y="120113"/>
                  </a:moveTo>
                  <a:cubicBezTo>
                    <a:pt x="1133763" y="141147"/>
                    <a:pt x="1125068" y="195199"/>
                    <a:pt x="1149176" y="228038"/>
                  </a:cubicBezTo>
                  <a:cubicBezTo>
                    <a:pt x="1168546" y="252127"/>
                    <a:pt x="1203389" y="253805"/>
                    <a:pt x="1231156" y="246135"/>
                  </a:cubicBezTo>
                  <a:cubicBezTo>
                    <a:pt x="1232535" y="238045"/>
                    <a:pt x="1233674" y="229895"/>
                    <a:pt x="1234634" y="221686"/>
                  </a:cubicBezTo>
                  <a:cubicBezTo>
                    <a:pt x="1214484" y="225461"/>
                    <a:pt x="1185698" y="232173"/>
                    <a:pt x="1172924" y="210779"/>
                  </a:cubicBezTo>
                  <a:cubicBezTo>
                    <a:pt x="1161770" y="187828"/>
                    <a:pt x="1164888" y="152712"/>
                    <a:pt x="1189836" y="140008"/>
                  </a:cubicBezTo>
                  <a:cubicBezTo>
                    <a:pt x="1206388" y="131559"/>
                    <a:pt x="1236973" y="137491"/>
                    <a:pt x="1231395" y="162001"/>
                  </a:cubicBezTo>
                  <a:cubicBezTo>
                    <a:pt x="1242670" y="153192"/>
                    <a:pt x="1240271" y="135993"/>
                    <a:pt x="1243869" y="123349"/>
                  </a:cubicBezTo>
                  <a:cubicBezTo>
                    <a:pt x="1221021" y="112503"/>
                    <a:pt x="1192775" y="106990"/>
                    <a:pt x="1169626" y="120113"/>
                  </a:cubicBezTo>
                  <a:moveTo>
                    <a:pt x="854481" y="143184"/>
                  </a:moveTo>
                  <a:cubicBezTo>
                    <a:pt x="864676" y="186929"/>
                    <a:pt x="875171" y="230555"/>
                    <a:pt x="885246" y="274360"/>
                  </a:cubicBezTo>
                  <a:cubicBezTo>
                    <a:pt x="894661" y="272382"/>
                    <a:pt x="904077" y="270345"/>
                    <a:pt x="913492" y="268247"/>
                  </a:cubicBezTo>
                  <a:cubicBezTo>
                    <a:pt x="909414" y="248352"/>
                    <a:pt x="904736" y="228577"/>
                    <a:pt x="899519" y="208982"/>
                  </a:cubicBezTo>
                  <a:cubicBezTo>
                    <a:pt x="913612" y="205087"/>
                    <a:pt x="927825" y="201911"/>
                    <a:pt x="942098" y="198974"/>
                  </a:cubicBezTo>
                  <a:cubicBezTo>
                    <a:pt x="941618" y="195379"/>
                    <a:pt x="940599" y="188188"/>
                    <a:pt x="940119" y="184652"/>
                  </a:cubicBezTo>
                  <a:cubicBezTo>
                    <a:pt x="925486" y="187708"/>
                    <a:pt x="910973" y="191364"/>
                    <a:pt x="896400" y="194540"/>
                  </a:cubicBezTo>
                  <a:cubicBezTo>
                    <a:pt x="893522" y="182555"/>
                    <a:pt x="890703" y="170570"/>
                    <a:pt x="887825" y="158645"/>
                  </a:cubicBezTo>
                  <a:cubicBezTo>
                    <a:pt x="901558" y="155349"/>
                    <a:pt x="915351" y="152233"/>
                    <a:pt x="929084" y="148997"/>
                  </a:cubicBezTo>
                  <a:cubicBezTo>
                    <a:pt x="927885" y="143484"/>
                    <a:pt x="925426" y="132518"/>
                    <a:pt x="924227" y="127064"/>
                  </a:cubicBezTo>
                  <a:cubicBezTo>
                    <a:pt x="900898" y="132158"/>
                    <a:pt x="877750" y="137911"/>
                    <a:pt x="854481" y="143184"/>
                  </a:cubicBezTo>
                  <a:moveTo>
                    <a:pt x="1265699" y="257461"/>
                  </a:moveTo>
                  <a:cubicBezTo>
                    <a:pt x="1275234" y="259378"/>
                    <a:pt x="1284829" y="261296"/>
                    <a:pt x="1294424" y="263154"/>
                  </a:cubicBezTo>
                  <a:cubicBezTo>
                    <a:pt x="1302700" y="218630"/>
                    <a:pt x="1312176" y="174405"/>
                    <a:pt x="1319672" y="129761"/>
                  </a:cubicBezTo>
                  <a:cubicBezTo>
                    <a:pt x="1310077" y="128623"/>
                    <a:pt x="1300481" y="127244"/>
                    <a:pt x="1290946" y="125746"/>
                  </a:cubicBezTo>
                  <a:cubicBezTo>
                    <a:pt x="1283090" y="169731"/>
                    <a:pt x="1274214" y="213596"/>
                    <a:pt x="1265699" y="257461"/>
                  </a:cubicBezTo>
                  <a:moveTo>
                    <a:pt x="1370647" y="142285"/>
                  </a:moveTo>
                  <a:cubicBezTo>
                    <a:pt x="1358353" y="185431"/>
                    <a:pt x="1344740" y="228098"/>
                    <a:pt x="1332086" y="271124"/>
                  </a:cubicBezTo>
                  <a:cubicBezTo>
                    <a:pt x="1357573" y="278914"/>
                    <a:pt x="1383181" y="286464"/>
                    <a:pt x="1408608" y="294374"/>
                  </a:cubicBezTo>
                  <a:cubicBezTo>
                    <a:pt x="1411187" y="287124"/>
                    <a:pt x="1413286" y="279753"/>
                    <a:pt x="1414905" y="272262"/>
                  </a:cubicBezTo>
                  <a:cubicBezTo>
                    <a:pt x="1398953" y="267468"/>
                    <a:pt x="1382941" y="263094"/>
                    <a:pt x="1366929" y="258659"/>
                  </a:cubicBezTo>
                  <a:cubicBezTo>
                    <a:pt x="1369987" y="245775"/>
                    <a:pt x="1373765" y="233071"/>
                    <a:pt x="1378383" y="220667"/>
                  </a:cubicBezTo>
                  <a:cubicBezTo>
                    <a:pt x="1394215" y="226360"/>
                    <a:pt x="1410287" y="231274"/>
                    <a:pt x="1426659" y="235169"/>
                  </a:cubicBezTo>
                  <a:cubicBezTo>
                    <a:pt x="1427259" y="231753"/>
                    <a:pt x="1428399" y="224982"/>
                    <a:pt x="1428998" y="221626"/>
                  </a:cubicBezTo>
                  <a:cubicBezTo>
                    <a:pt x="1413406" y="216952"/>
                    <a:pt x="1397814" y="212457"/>
                    <a:pt x="1382161" y="208083"/>
                  </a:cubicBezTo>
                  <a:cubicBezTo>
                    <a:pt x="1385100" y="195918"/>
                    <a:pt x="1388878" y="184053"/>
                    <a:pt x="1392356" y="172068"/>
                  </a:cubicBezTo>
                  <a:cubicBezTo>
                    <a:pt x="1407829" y="176622"/>
                    <a:pt x="1423181" y="181416"/>
                    <a:pt x="1438593" y="185971"/>
                  </a:cubicBezTo>
                  <a:cubicBezTo>
                    <a:pt x="1440752" y="178780"/>
                    <a:pt x="1442851" y="171529"/>
                    <a:pt x="1444950" y="164218"/>
                  </a:cubicBezTo>
                  <a:cubicBezTo>
                    <a:pt x="1420123" y="157027"/>
                    <a:pt x="1395595" y="149057"/>
                    <a:pt x="1370647" y="142285"/>
                  </a:cubicBezTo>
                  <a:moveTo>
                    <a:pt x="760567" y="173266"/>
                  </a:moveTo>
                  <a:cubicBezTo>
                    <a:pt x="736219" y="178839"/>
                    <a:pt x="714570" y="198974"/>
                    <a:pt x="713250" y="224922"/>
                  </a:cubicBezTo>
                  <a:cubicBezTo>
                    <a:pt x="712471" y="251948"/>
                    <a:pt x="723565" y="280652"/>
                    <a:pt x="744735" y="298030"/>
                  </a:cubicBezTo>
                  <a:cubicBezTo>
                    <a:pt x="776159" y="323738"/>
                    <a:pt x="830853" y="303303"/>
                    <a:pt x="838709" y="263753"/>
                  </a:cubicBezTo>
                  <a:cubicBezTo>
                    <a:pt x="844106" y="238824"/>
                    <a:pt x="833971" y="213057"/>
                    <a:pt x="819758" y="192862"/>
                  </a:cubicBezTo>
                  <a:cubicBezTo>
                    <a:pt x="806924" y="174165"/>
                    <a:pt x="782037" y="166315"/>
                    <a:pt x="760567" y="173266"/>
                  </a:cubicBezTo>
                  <a:moveTo>
                    <a:pt x="1491667" y="180038"/>
                  </a:moveTo>
                  <a:cubicBezTo>
                    <a:pt x="1472357" y="220907"/>
                    <a:pt x="1453646" y="262075"/>
                    <a:pt x="1434456" y="303064"/>
                  </a:cubicBezTo>
                  <a:cubicBezTo>
                    <a:pt x="1442851" y="307079"/>
                    <a:pt x="1451307" y="310914"/>
                    <a:pt x="1459583" y="315168"/>
                  </a:cubicBezTo>
                  <a:cubicBezTo>
                    <a:pt x="1470678" y="291019"/>
                    <a:pt x="1481892" y="266989"/>
                    <a:pt x="1493167" y="242899"/>
                  </a:cubicBezTo>
                  <a:cubicBezTo>
                    <a:pt x="1501023" y="275678"/>
                    <a:pt x="1507919" y="308696"/>
                    <a:pt x="1516975" y="341056"/>
                  </a:cubicBezTo>
                  <a:cubicBezTo>
                    <a:pt x="1520033" y="342075"/>
                    <a:pt x="1526090" y="343992"/>
                    <a:pt x="1529149" y="344951"/>
                  </a:cubicBezTo>
                  <a:cubicBezTo>
                    <a:pt x="1546780" y="304202"/>
                    <a:pt x="1566271" y="264292"/>
                    <a:pt x="1584622" y="223843"/>
                  </a:cubicBezTo>
                  <a:cubicBezTo>
                    <a:pt x="1575926" y="220307"/>
                    <a:pt x="1567470" y="216233"/>
                    <a:pt x="1558834" y="212697"/>
                  </a:cubicBezTo>
                  <a:cubicBezTo>
                    <a:pt x="1548400" y="236427"/>
                    <a:pt x="1537185" y="259798"/>
                    <a:pt x="1526510" y="283468"/>
                  </a:cubicBezTo>
                  <a:cubicBezTo>
                    <a:pt x="1518474" y="253805"/>
                    <a:pt x="1511997" y="223783"/>
                    <a:pt x="1504441" y="194060"/>
                  </a:cubicBezTo>
                  <a:cubicBezTo>
                    <a:pt x="1503901" y="186690"/>
                    <a:pt x="1496705" y="183993"/>
                    <a:pt x="1491667" y="180038"/>
                  </a:cubicBezTo>
                  <a:moveTo>
                    <a:pt x="594569" y="251588"/>
                  </a:moveTo>
                  <a:cubicBezTo>
                    <a:pt x="594629" y="272802"/>
                    <a:pt x="594629" y="294075"/>
                    <a:pt x="594629" y="315288"/>
                  </a:cubicBezTo>
                  <a:cubicBezTo>
                    <a:pt x="574299" y="307378"/>
                    <a:pt x="554509" y="298270"/>
                    <a:pt x="533939" y="291079"/>
                  </a:cubicBezTo>
                  <a:cubicBezTo>
                    <a:pt x="528901" y="298869"/>
                    <a:pt x="523984" y="306719"/>
                    <a:pt x="519126" y="314569"/>
                  </a:cubicBezTo>
                  <a:cubicBezTo>
                    <a:pt x="544014" y="325475"/>
                    <a:pt x="569741" y="334644"/>
                    <a:pt x="594209" y="346449"/>
                  </a:cubicBezTo>
                  <a:cubicBezTo>
                    <a:pt x="607822" y="360052"/>
                    <a:pt x="615798" y="378329"/>
                    <a:pt x="627313" y="393730"/>
                  </a:cubicBezTo>
                  <a:cubicBezTo>
                    <a:pt x="635289" y="388576"/>
                    <a:pt x="643265" y="383363"/>
                    <a:pt x="651241" y="378209"/>
                  </a:cubicBezTo>
                  <a:cubicBezTo>
                    <a:pt x="642065" y="362030"/>
                    <a:pt x="630131" y="347468"/>
                    <a:pt x="621616" y="330869"/>
                  </a:cubicBezTo>
                  <a:cubicBezTo>
                    <a:pt x="620176" y="302944"/>
                    <a:pt x="622635" y="274899"/>
                    <a:pt x="622455" y="246914"/>
                  </a:cubicBezTo>
                  <a:cubicBezTo>
                    <a:pt x="613100" y="248352"/>
                    <a:pt x="603804" y="249970"/>
                    <a:pt x="594569" y="251588"/>
                  </a:cubicBezTo>
                  <a:moveTo>
                    <a:pt x="1575206" y="356816"/>
                  </a:moveTo>
                  <a:cubicBezTo>
                    <a:pt x="1581323" y="386838"/>
                    <a:pt x="1610889" y="404396"/>
                    <a:pt x="1638835" y="410748"/>
                  </a:cubicBezTo>
                  <a:cubicBezTo>
                    <a:pt x="1643453" y="404277"/>
                    <a:pt x="1648010" y="397685"/>
                    <a:pt x="1652448" y="391033"/>
                  </a:cubicBezTo>
                  <a:cubicBezTo>
                    <a:pt x="1634277" y="384621"/>
                    <a:pt x="1609749" y="378509"/>
                    <a:pt x="1604712" y="356816"/>
                  </a:cubicBezTo>
                  <a:cubicBezTo>
                    <a:pt x="1602073" y="328412"/>
                    <a:pt x="1625821" y="294135"/>
                    <a:pt x="1657066" y="298449"/>
                  </a:cubicBezTo>
                  <a:cubicBezTo>
                    <a:pt x="1670319" y="299588"/>
                    <a:pt x="1679195" y="310434"/>
                    <a:pt x="1686571" y="320322"/>
                  </a:cubicBezTo>
                  <a:cubicBezTo>
                    <a:pt x="1684712" y="325236"/>
                    <a:pt x="1681054" y="335123"/>
                    <a:pt x="1679195" y="340037"/>
                  </a:cubicBezTo>
                  <a:cubicBezTo>
                    <a:pt x="1691189" y="332247"/>
                    <a:pt x="1699945" y="320681"/>
                    <a:pt x="1708821" y="309655"/>
                  </a:cubicBezTo>
                  <a:cubicBezTo>
                    <a:pt x="1694068" y="289101"/>
                    <a:pt x="1672299" y="271064"/>
                    <a:pt x="1645792" y="270524"/>
                  </a:cubicBezTo>
                  <a:cubicBezTo>
                    <a:pt x="1603452" y="271723"/>
                    <a:pt x="1569389" y="315828"/>
                    <a:pt x="1575206" y="356816"/>
                  </a:cubicBezTo>
                  <a:moveTo>
                    <a:pt x="421374" y="385280"/>
                  </a:moveTo>
                  <a:cubicBezTo>
                    <a:pt x="426232" y="390973"/>
                    <a:pt x="431089" y="396666"/>
                    <a:pt x="436007" y="402359"/>
                  </a:cubicBezTo>
                  <a:cubicBezTo>
                    <a:pt x="444103" y="395288"/>
                    <a:pt x="452259" y="388396"/>
                    <a:pt x="460415" y="381385"/>
                  </a:cubicBezTo>
                  <a:cubicBezTo>
                    <a:pt x="485303" y="409670"/>
                    <a:pt x="509471" y="438673"/>
                    <a:pt x="534898" y="466538"/>
                  </a:cubicBezTo>
                  <a:cubicBezTo>
                    <a:pt x="541615" y="459587"/>
                    <a:pt x="548811" y="453175"/>
                    <a:pt x="555588" y="446404"/>
                  </a:cubicBezTo>
                  <a:cubicBezTo>
                    <a:pt x="530820" y="418718"/>
                    <a:pt x="506772" y="390314"/>
                    <a:pt x="482424" y="362269"/>
                  </a:cubicBezTo>
                  <a:cubicBezTo>
                    <a:pt x="490400" y="355438"/>
                    <a:pt x="498376" y="348606"/>
                    <a:pt x="506412" y="341835"/>
                  </a:cubicBezTo>
                  <a:cubicBezTo>
                    <a:pt x="501854" y="335842"/>
                    <a:pt x="497117" y="329970"/>
                    <a:pt x="492259" y="324277"/>
                  </a:cubicBezTo>
                  <a:cubicBezTo>
                    <a:pt x="468511" y="344412"/>
                    <a:pt x="445002" y="364906"/>
                    <a:pt x="421374" y="385280"/>
                  </a:cubicBezTo>
                  <a:moveTo>
                    <a:pt x="1660005" y="434539"/>
                  </a:moveTo>
                  <a:cubicBezTo>
                    <a:pt x="1680095" y="451977"/>
                    <a:pt x="1700245" y="469415"/>
                    <a:pt x="1720215" y="487093"/>
                  </a:cubicBezTo>
                  <a:cubicBezTo>
                    <a:pt x="1725252" y="481520"/>
                    <a:pt x="1730230" y="475887"/>
                    <a:pt x="1735208" y="470194"/>
                  </a:cubicBezTo>
                  <a:cubicBezTo>
                    <a:pt x="1722014" y="459108"/>
                    <a:pt x="1709180" y="447662"/>
                    <a:pt x="1696766" y="435797"/>
                  </a:cubicBezTo>
                  <a:cubicBezTo>
                    <a:pt x="1705402" y="426509"/>
                    <a:pt x="1713858" y="416981"/>
                    <a:pt x="1722314" y="407512"/>
                  </a:cubicBezTo>
                  <a:cubicBezTo>
                    <a:pt x="1734008" y="417580"/>
                    <a:pt x="1745043" y="428366"/>
                    <a:pt x="1757277" y="437894"/>
                  </a:cubicBezTo>
                  <a:cubicBezTo>
                    <a:pt x="1764533" y="441250"/>
                    <a:pt x="1774128" y="427108"/>
                    <a:pt x="1763034" y="424591"/>
                  </a:cubicBezTo>
                  <a:cubicBezTo>
                    <a:pt x="1752779" y="415123"/>
                    <a:pt x="1741924" y="406194"/>
                    <a:pt x="1731489" y="396906"/>
                  </a:cubicBezTo>
                  <a:cubicBezTo>
                    <a:pt x="1739585" y="387617"/>
                    <a:pt x="1747681" y="378389"/>
                    <a:pt x="1755658" y="368981"/>
                  </a:cubicBezTo>
                  <a:cubicBezTo>
                    <a:pt x="1767951" y="379348"/>
                    <a:pt x="1780125" y="389955"/>
                    <a:pt x="1792299" y="400441"/>
                  </a:cubicBezTo>
                  <a:cubicBezTo>
                    <a:pt x="1797277" y="394928"/>
                    <a:pt x="1802194" y="389355"/>
                    <a:pt x="1807172" y="383842"/>
                  </a:cubicBezTo>
                  <a:cubicBezTo>
                    <a:pt x="1787862" y="366704"/>
                    <a:pt x="1768311" y="349925"/>
                    <a:pt x="1748881" y="332966"/>
                  </a:cubicBezTo>
                  <a:cubicBezTo>
                    <a:pt x="1719136" y="366704"/>
                    <a:pt x="1689690" y="400681"/>
                    <a:pt x="1660005" y="434539"/>
                  </a:cubicBezTo>
                  <a:moveTo>
                    <a:pt x="1025157" y="354719"/>
                  </a:moveTo>
                  <a:cubicBezTo>
                    <a:pt x="811842" y="378749"/>
                    <a:pt x="612320" y="498598"/>
                    <a:pt x="489441" y="674238"/>
                  </a:cubicBezTo>
                  <a:cubicBezTo>
                    <a:pt x="385212" y="820634"/>
                    <a:pt x="336096" y="1004783"/>
                    <a:pt x="353487" y="1183598"/>
                  </a:cubicBezTo>
                  <a:cubicBezTo>
                    <a:pt x="369140" y="1358219"/>
                    <a:pt x="448361" y="1526009"/>
                    <a:pt x="572500" y="1649753"/>
                  </a:cubicBezTo>
                  <a:cubicBezTo>
                    <a:pt x="690402" y="1769243"/>
                    <a:pt x="848784" y="1848044"/>
                    <a:pt x="1015442" y="1869437"/>
                  </a:cubicBezTo>
                  <a:cubicBezTo>
                    <a:pt x="1174004" y="1890591"/>
                    <a:pt x="1339043" y="1860269"/>
                    <a:pt x="1479493" y="1783565"/>
                  </a:cubicBezTo>
                  <a:cubicBezTo>
                    <a:pt x="1643813" y="1694877"/>
                    <a:pt x="1773649" y="1544226"/>
                    <a:pt x="1836078" y="1368227"/>
                  </a:cubicBezTo>
                  <a:cubicBezTo>
                    <a:pt x="1893649" y="1208287"/>
                    <a:pt x="1895029" y="1028873"/>
                    <a:pt x="1839796" y="868034"/>
                  </a:cubicBezTo>
                  <a:cubicBezTo>
                    <a:pt x="1781445" y="694912"/>
                    <a:pt x="1658085" y="545040"/>
                    <a:pt x="1500063" y="453355"/>
                  </a:cubicBezTo>
                  <a:cubicBezTo>
                    <a:pt x="1358113" y="370000"/>
                    <a:pt x="1188637" y="334944"/>
                    <a:pt x="1025157" y="354719"/>
                  </a:cubicBezTo>
                  <a:moveTo>
                    <a:pt x="373098" y="435318"/>
                  </a:moveTo>
                  <a:cubicBezTo>
                    <a:pt x="404642" y="467377"/>
                    <a:pt x="438526" y="497100"/>
                    <a:pt x="470910" y="528441"/>
                  </a:cubicBezTo>
                  <a:cubicBezTo>
                    <a:pt x="477566" y="521789"/>
                    <a:pt x="484223" y="515077"/>
                    <a:pt x="490880" y="508366"/>
                  </a:cubicBezTo>
                  <a:cubicBezTo>
                    <a:pt x="459335" y="476126"/>
                    <a:pt x="425332" y="446284"/>
                    <a:pt x="392888" y="415003"/>
                  </a:cubicBezTo>
                  <a:cubicBezTo>
                    <a:pt x="386231" y="421715"/>
                    <a:pt x="379635" y="428486"/>
                    <a:pt x="373098" y="435318"/>
                  </a:cubicBezTo>
                  <a:moveTo>
                    <a:pt x="1860966" y="480860"/>
                  </a:moveTo>
                  <a:cubicBezTo>
                    <a:pt x="1849751" y="486973"/>
                    <a:pt x="1844534" y="498898"/>
                    <a:pt x="1839976" y="510164"/>
                  </a:cubicBezTo>
                  <a:cubicBezTo>
                    <a:pt x="1820246" y="502793"/>
                    <a:pt x="1792899" y="501654"/>
                    <a:pt x="1782884" y="524306"/>
                  </a:cubicBezTo>
                  <a:cubicBezTo>
                    <a:pt x="1771610" y="557504"/>
                    <a:pt x="1801715" y="588485"/>
                    <a:pt x="1832180" y="596335"/>
                  </a:cubicBezTo>
                  <a:cubicBezTo>
                    <a:pt x="1832180" y="603886"/>
                    <a:pt x="1832180" y="611496"/>
                    <a:pt x="1832120" y="619107"/>
                  </a:cubicBezTo>
                  <a:cubicBezTo>
                    <a:pt x="1839136" y="627796"/>
                    <a:pt x="1845793" y="636725"/>
                    <a:pt x="1853169" y="645114"/>
                  </a:cubicBezTo>
                  <a:cubicBezTo>
                    <a:pt x="1853110" y="629474"/>
                    <a:pt x="1853889" y="613833"/>
                    <a:pt x="1854069" y="598193"/>
                  </a:cubicBezTo>
                  <a:cubicBezTo>
                    <a:pt x="1869301" y="596755"/>
                    <a:pt x="1884234" y="593159"/>
                    <a:pt x="1898567" y="587646"/>
                  </a:cubicBezTo>
                  <a:cubicBezTo>
                    <a:pt x="1894249" y="581474"/>
                    <a:pt x="1889931" y="575302"/>
                    <a:pt x="1885673" y="569190"/>
                  </a:cubicBezTo>
                  <a:cubicBezTo>
                    <a:pt x="1875718" y="572006"/>
                    <a:pt x="1865583" y="574043"/>
                    <a:pt x="1855448" y="575542"/>
                  </a:cubicBezTo>
                  <a:cubicBezTo>
                    <a:pt x="1856408" y="563077"/>
                    <a:pt x="1857547" y="550613"/>
                    <a:pt x="1858687" y="538208"/>
                  </a:cubicBezTo>
                  <a:cubicBezTo>
                    <a:pt x="1874879" y="542942"/>
                    <a:pt x="1895689" y="549774"/>
                    <a:pt x="1908822" y="534853"/>
                  </a:cubicBezTo>
                  <a:cubicBezTo>
                    <a:pt x="1933590" y="508066"/>
                    <a:pt x="1890531" y="461924"/>
                    <a:pt x="1860966" y="480860"/>
                  </a:cubicBezTo>
                  <a:moveTo>
                    <a:pt x="303712" y="529639"/>
                  </a:moveTo>
                  <a:cubicBezTo>
                    <a:pt x="300474" y="550074"/>
                    <a:pt x="317505" y="570568"/>
                    <a:pt x="337895" y="571946"/>
                  </a:cubicBezTo>
                  <a:cubicBezTo>
                    <a:pt x="358945" y="571826"/>
                    <a:pt x="373877" y="554748"/>
                    <a:pt x="392528" y="547497"/>
                  </a:cubicBezTo>
                  <a:cubicBezTo>
                    <a:pt x="403023" y="543722"/>
                    <a:pt x="412498" y="556126"/>
                    <a:pt x="409200" y="565834"/>
                  </a:cubicBezTo>
                  <a:cubicBezTo>
                    <a:pt x="404222" y="585489"/>
                    <a:pt x="385212" y="596156"/>
                    <a:pt x="368360" y="604485"/>
                  </a:cubicBezTo>
                  <a:cubicBezTo>
                    <a:pt x="374837" y="609519"/>
                    <a:pt x="381254" y="614613"/>
                    <a:pt x="387791" y="619646"/>
                  </a:cubicBezTo>
                  <a:cubicBezTo>
                    <a:pt x="409320" y="608740"/>
                    <a:pt x="428690" y="590343"/>
                    <a:pt x="434867" y="566313"/>
                  </a:cubicBezTo>
                  <a:cubicBezTo>
                    <a:pt x="440745" y="543961"/>
                    <a:pt x="420954" y="519452"/>
                    <a:pt x="398046" y="519991"/>
                  </a:cubicBezTo>
                  <a:cubicBezTo>
                    <a:pt x="381554" y="521310"/>
                    <a:pt x="368300" y="532096"/>
                    <a:pt x="354327" y="539826"/>
                  </a:cubicBezTo>
                  <a:cubicBezTo>
                    <a:pt x="346951" y="545639"/>
                    <a:pt x="335017" y="546538"/>
                    <a:pt x="329739" y="537369"/>
                  </a:cubicBezTo>
                  <a:cubicBezTo>
                    <a:pt x="323922" y="521429"/>
                    <a:pt x="339274" y="508785"/>
                    <a:pt x="350849" y="500875"/>
                  </a:cubicBezTo>
                  <a:cubicBezTo>
                    <a:pt x="355586" y="502493"/>
                    <a:pt x="365122" y="505789"/>
                    <a:pt x="369859" y="507407"/>
                  </a:cubicBezTo>
                  <a:cubicBezTo>
                    <a:pt x="362123" y="497340"/>
                    <a:pt x="353427" y="488051"/>
                    <a:pt x="344432" y="479123"/>
                  </a:cubicBezTo>
                  <a:cubicBezTo>
                    <a:pt x="325361" y="489789"/>
                    <a:pt x="306111" y="506628"/>
                    <a:pt x="303712" y="529639"/>
                  </a:cubicBezTo>
                  <a:moveTo>
                    <a:pt x="255915" y="602688"/>
                  </a:moveTo>
                  <a:cubicBezTo>
                    <a:pt x="235885" y="617429"/>
                    <a:pt x="228209" y="642717"/>
                    <a:pt x="215315" y="663092"/>
                  </a:cubicBezTo>
                  <a:cubicBezTo>
                    <a:pt x="254536" y="685024"/>
                    <a:pt x="293817" y="706957"/>
                    <a:pt x="333097" y="728829"/>
                  </a:cubicBezTo>
                  <a:cubicBezTo>
                    <a:pt x="337895" y="720440"/>
                    <a:pt x="342573" y="712050"/>
                    <a:pt x="347311" y="703601"/>
                  </a:cubicBezTo>
                  <a:cubicBezTo>
                    <a:pt x="330159" y="694013"/>
                    <a:pt x="312947" y="684545"/>
                    <a:pt x="295916" y="674717"/>
                  </a:cubicBezTo>
                  <a:cubicBezTo>
                    <a:pt x="298075" y="672260"/>
                    <a:pt x="302393" y="667406"/>
                    <a:pt x="304612" y="664949"/>
                  </a:cubicBezTo>
                  <a:cubicBezTo>
                    <a:pt x="325781" y="661953"/>
                    <a:pt x="347430" y="664350"/>
                    <a:pt x="368720" y="661773"/>
                  </a:cubicBezTo>
                  <a:cubicBezTo>
                    <a:pt x="377356" y="654762"/>
                    <a:pt x="380354" y="642777"/>
                    <a:pt x="386411" y="633729"/>
                  </a:cubicBezTo>
                  <a:cubicBezTo>
                    <a:pt x="361703" y="634867"/>
                    <a:pt x="336996" y="636305"/>
                    <a:pt x="312288" y="637204"/>
                  </a:cubicBezTo>
                  <a:cubicBezTo>
                    <a:pt x="315706" y="608680"/>
                    <a:pt x="279664" y="586328"/>
                    <a:pt x="255915" y="602688"/>
                  </a:cubicBezTo>
                  <a:moveTo>
                    <a:pt x="1979887" y="644155"/>
                  </a:moveTo>
                  <a:cubicBezTo>
                    <a:pt x="1984445" y="653683"/>
                    <a:pt x="1989003" y="663271"/>
                    <a:pt x="1993620" y="672859"/>
                  </a:cubicBezTo>
                  <a:cubicBezTo>
                    <a:pt x="1959977" y="689219"/>
                    <a:pt x="1926154" y="705458"/>
                    <a:pt x="1892510" y="721818"/>
                  </a:cubicBezTo>
                  <a:cubicBezTo>
                    <a:pt x="1896588" y="730507"/>
                    <a:pt x="1900666" y="739196"/>
                    <a:pt x="1904804" y="747945"/>
                  </a:cubicBezTo>
                  <a:cubicBezTo>
                    <a:pt x="1938867" y="731885"/>
                    <a:pt x="1972571" y="715046"/>
                    <a:pt x="2006634" y="698987"/>
                  </a:cubicBezTo>
                  <a:cubicBezTo>
                    <a:pt x="2011072" y="708515"/>
                    <a:pt x="2015570" y="717983"/>
                    <a:pt x="2020067" y="727511"/>
                  </a:cubicBezTo>
                  <a:cubicBezTo>
                    <a:pt x="2027024" y="724634"/>
                    <a:pt x="2033860" y="721458"/>
                    <a:pt x="2040757" y="718222"/>
                  </a:cubicBezTo>
                  <a:cubicBezTo>
                    <a:pt x="2027264" y="690118"/>
                    <a:pt x="2013650" y="662073"/>
                    <a:pt x="1999977" y="634088"/>
                  </a:cubicBezTo>
                  <a:cubicBezTo>
                    <a:pt x="1993201" y="637384"/>
                    <a:pt x="1986544" y="640740"/>
                    <a:pt x="1979887" y="644155"/>
                  </a:cubicBezTo>
                  <a:moveTo>
                    <a:pt x="194806" y="707076"/>
                  </a:moveTo>
                  <a:cubicBezTo>
                    <a:pt x="185390" y="730986"/>
                    <a:pt x="175975" y="754896"/>
                    <a:pt x="166499" y="778746"/>
                  </a:cubicBezTo>
                  <a:cubicBezTo>
                    <a:pt x="208479" y="795166"/>
                    <a:pt x="250398" y="811705"/>
                    <a:pt x="292318" y="828125"/>
                  </a:cubicBezTo>
                  <a:cubicBezTo>
                    <a:pt x="301973" y="803016"/>
                    <a:pt x="312708" y="778327"/>
                    <a:pt x="321343" y="752799"/>
                  </a:cubicBezTo>
                  <a:cubicBezTo>
                    <a:pt x="314267" y="750402"/>
                    <a:pt x="307130" y="748185"/>
                    <a:pt x="299994" y="746028"/>
                  </a:cubicBezTo>
                  <a:cubicBezTo>
                    <a:pt x="294237" y="761728"/>
                    <a:pt x="288180" y="777308"/>
                    <a:pt x="282003" y="792829"/>
                  </a:cubicBezTo>
                  <a:cubicBezTo>
                    <a:pt x="269769" y="788035"/>
                    <a:pt x="257535" y="783421"/>
                    <a:pt x="245661" y="778027"/>
                  </a:cubicBezTo>
                  <a:cubicBezTo>
                    <a:pt x="252497" y="762747"/>
                    <a:pt x="258734" y="747166"/>
                    <a:pt x="264311" y="731346"/>
                  </a:cubicBezTo>
                  <a:cubicBezTo>
                    <a:pt x="260893" y="730387"/>
                    <a:pt x="254056" y="728530"/>
                    <a:pt x="250638" y="727571"/>
                  </a:cubicBezTo>
                  <a:cubicBezTo>
                    <a:pt x="244881" y="742971"/>
                    <a:pt x="238824" y="758312"/>
                    <a:pt x="232827" y="773593"/>
                  </a:cubicBezTo>
                  <a:cubicBezTo>
                    <a:pt x="221313" y="768679"/>
                    <a:pt x="209498" y="764604"/>
                    <a:pt x="198164" y="759451"/>
                  </a:cubicBezTo>
                  <a:cubicBezTo>
                    <a:pt x="204281" y="744769"/>
                    <a:pt x="210158" y="730028"/>
                    <a:pt x="215615" y="715046"/>
                  </a:cubicBezTo>
                  <a:cubicBezTo>
                    <a:pt x="208719" y="712350"/>
                    <a:pt x="201762" y="709713"/>
                    <a:pt x="194806" y="707076"/>
                  </a:cubicBezTo>
                  <a:moveTo>
                    <a:pt x="1927593" y="798522"/>
                  </a:moveTo>
                  <a:cubicBezTo>
                    <a:pt x="1935869" y="823810"/>
                    <a:pt x="1944744" y="848918"/>
                    <a:pt x="1953080" y="874207"/>
                  </a:cubicBezTo>
                  <a:cubicBezTo>
                    <a:pt x="1960337" y="872109"/>
                    <a:pt x="1967533" y="869652"/>
                    <a:pt x="1974610" y="866896"/>
                  </a:cubicBezTo>
                  <a:cubicBezTo>
                    <a:pt x="1969152" y="850836"/>
                    <a:pt x="1963575" y="834896"/>
                    <a:pt x="1958238" y="818776"/>
                  </a:cubicBezTo>
                  <a:cubicBezTo>
                    <a:pt x="1970472" y="814641"/>
                    <a:pt x="1982586" y="810387"/>
                    <a:pt x="1994880" y="806432"/>
                  </a:cubicBezTo>
                  <a:cubicBezTo>
                    <a:pt x="2000157" y="822372"/>
                    <a:pt x="2005614" y="838312"/>
                    <a:pt x="2011132" y="854192"/>
                  </a:cubicBezTo>
                  <a:cubicBezTo>
                    <a:pt x="2014430" y="852634"/>
                    <a:pt x="2021027" y="849458"/>
                    <a:pt x="2024265" y="847900"/>
                  </a:cubicBezTo>
                  <a:cubicBezTo>
                    <a:pt x="2018688" y="832439"/>
                    <a:pt x="2013051" y="817038"/>
                    <a:pt x="2008433" y="801278"/>
                  </a:cubicBezTo>
                  <a:cubicBezTo>
                    <a:pt x="2020067" y="797623"/>
                    <a:pt x="2031702" y="793848"/>
                    <a:pt x="2043336" y="790072"/>
                  </a:cubicBezTo>
                  <a:cubicBezTo>
                    <a:pt x="2048613" y="804994"/>
                    <a:pt x="2053651" y="820095"/>
                    <a:pt x="2058688" y="835136"/>
                  </a:cubicBezTo>
                  <a:cubicBezTo>
                    <a:pt x="2065885" y="832919"/>
                    <a:pt x="2073081" y="830581"/>
                    <a:pt x="2080278" y="828184"/>
                  </a:cubicBezTo>
                  <a:cubicBezTo>
                    <a:pt x="2072122" y="803735"/>
                    <a:pt x="2063606" y="779406"/>
                    <a:pt x="2055390" y="754956"/>
                  </a:cubicBezTo>
                  <a:cubicBezTo>
                    <a:pt x="2012811" y="769638"/>
                    <a:pt x="1970112" y="783900"/>
                    <a:pt x="1927593" y="798522"/>
                  </a:cubicBezTo>
                  <a:moveTo>
                    <a:pt x="161942" y="817518"/>
                  </a:moveTo>
                  <a:cubicBezTo>
                    <a:pt x="156424" y="824829"/>
                    <a:pt x="150967" y="832139"/>
                    <a:pt x="145510" y="839450"/>
                  </a:cubicBezTo>
                  <a:cubicBezTo>
                    <a:pt x="170338" y="857428"/>
                    <a:pt x="195345" y="875166"/>
                    <a:pt x="219873" y="893562"/>
                  </a:cubicBezTo>
                  <a:cubicBezTo>
                    <a:pt x="189348" y="898596"/>
                    <a:pt x="158823" y="903450"/>
                    <a:pt x="128298" y="908604"/>
                  </a:cubicBezTo>
                  <a:cubicBezTo>
                    <a:pt x="129917" y="917952"/>
                    <a:pt x="131537" y="927360"/>
                    <a:pt x="133216" y="936768"/>
                  </a:cubicBezTo>
                  <a:cubicBezTo>
                    <a:pt x="179393" y="928199"/>
                    <a:pt x="225990" y="921427"/>
                    <a:pt x="271988" y="911660"/>
                  </a:cubicBezTo>
                  <a:cubicBezTo>
                    <a:pt x="271388" y="908544"/>
                    <a:pt x="270188" y="902311"/>
                    <a:pt x="269589" y="899195"/>
                  </a:cubicBezTo>
                  <a:cubicBezTo>
                    <a:pt x="234146" y="871510"/>
                    <a:pt x="198164" y="844304"/>
                    <a:pt x="161942" y="817518"/>
                  </a:cubicBezTo>
                  <a:moveTo>
                    <a:pt x="1980547" y="906206"/>
                  </a:moveTo>
                  <a:cubicBezTo>
                    <a:pt x="1959977" y="931435"/>
                    <a:pt x="1967413" y="968528"/>
                    <a:pt x="1985104" y="993217"/>
                  </a:cubicBezTo>
                  <a:cubicBezTo>
                    <a:pt x="1990562" y="992019"/>
                    <a:pt x="2001537" y="989742"/>
                    <a:pt x="2006994" y="988543"/>
                  </a:cubicBezTo>
                  <a:cubicBezTo>
                    <a:pt x="2000037" y="971644"/>
                    <a:pt x="1988583" y="952768"/>
                    <a:pt x="1996499" y="934131"/>
                  </a:cubicBezTo>
                  <a:cubicBezTo>
                    <a:pt x="2007713" y="915255"/>
                    <a:pt x="2032721" y="909083"/>
                    <a:pt x="2053231" y="911899"/>
                  </a:cubicBezTo>
                  <a:cubicBezTo>
                    <a:pt x="2075660" y="915135"/>
                    <a:pt x="2089213" y="940184"/>
                    <a:pt x="2081897" y="961158"/>
                  </a:cubicBezTo>
                  <a:cubicBezTo>
                    <a:pt x="2075900" y="965472"/>
                    <a:pt x="2069723" y="969547"/>
                    <a:pt x="2063906" y="974041"/>
                  </a:cubicBezTo>
                  <a:cubicBezTo>
                    <a:pt x="2077759" y="973862"/>
                    <a:pt x="2091672" y="973083"/>
                    <a:pt x="2105525" y="971345"/>
                  </a:cubicBezTo>
                  <a:cubicBezTo>
                    <a:pt x="2109423" y="947135"/>
                    <a:pt x="2107564" y="919630"/>
                    <a:pt x="2090053" y="900813"/>
                  </a:cubicBezTo>
                  <a:cubicBezTo>
                    <a:pt x="2061207" y="870491"/>
                    <a:pt x="2007413" y="876124"/>
                    <a:pt x="1980547" y="906206"/>
                  </a:cubicBezTo>
                  <a:moveTo>
                    <a:pt x="119483" y="974521"/>
                  </a:moveTo>
                  <a:cubicBezTo>
                    <a:pt x="118163" y="984169"/>
                    <a:pt x="116964" y="993757"/>
                    <a:pt x="115764" y="1003405"/>
                  </a:cubicBezTo>
                  <a:cubicBezTo>
                    <a:pt x="160562" y="1008858"/>
                    <a:pt x="205300" y="1015030"/>
                    <a:pt x="250218" y="1019824"/>
                  </a:cubicBezTo>
                  <a:cubicBezTo>
                    <a:pt x="251358" y="1010296"/>
                    <a:pt x="252437" y="1000708"/>
                    <a:pt x="253577" y="991180"/>
                  </a:cubicBezTo>
                  <a:cubicBezTo>
                    <a:pt x="208839" y="985547"/>
                    <a:pt x="164161" y="979914"/>
                    <a:pt x="119483" y="974521"/>
                  </a:cubicBezTo>
                  <a:moveTo>
                    <a:pt x="1982106" y="1023839"/>
                  </a:moveTo>
                  <a:cubicBezTo>
                    <a:pt x="1982586" y="1033487"/>
                    <a:pt x="1983006" y="1043135"/>
                    <a:pt x="1983485" y="1052783"/>
                  </a:cubicBezTo>
                  <a:cubicBezTo>
                    <a:pt x="2002496" y="1052303"/>
                    <a:pt x="2021507" y="1051464"/>
                    <a:pt x="2040517" y="1050446"/>
                  </a:cubicBezTo>
                  <a:cubicBezTo>
                    <a:pt x="2040997" y="1063090"/>
                    <a:pt x="2041657" y="1075734"/>
                    <a:pt x="2042196" y="1088378"/>
                  </a:cubicBezTo>
                  <a:cubicBezTo>
                    <a:pt x="2023186" y="1089576"/>
                    <a:pt x="2004175" y="1090415"/>
                    <a:pt x="1985225" y="1091075"/>
                  </a:cubicBezTo>
                  <a:cubicBezTo>
                    <a:pt x="1985644" y="1100782"/>
                    <a:pt x="1986124" y="1110490"/>
                    <a:pt x="1986664" y="1120198"/>
                  </a:cubicBezTo>
                  <a:cubicBezTo>
                    <a:pt x="2031702" y="1118640"/>
                    <a:pt x="2076680" y="1116243"/>
                    <a:pt x="2121717" y="1114205"/>
                  </a:cubicBezTo>
                  <a:cubicBezTo>
                    <a:pt x="2121357" y="1104438"/>
                    <a:pt x="2120998" y="1094670"/>
                    <a:pt x="2120578" y="1084962"/>
                  </a:cubicBezTo>
                  <a:cubicBezTo>
                    <a:pt x="2101687" y="1085861"/>
                    <a:pt x="2082856" y="1086820"/>
                    <a:pt x="2064026" y="1087599"/>
                  </a:cubicBezTo>
                  <a:cubicBezTo>
                    <a:pt x="2063426" y="1074895"/>
                    <a:pt x="2062706" y="1062251"/>
                    <a:pt x="2062227" y="1049547"/>
                  </a:cubicBezTo>
                  <a:cubicBezTo>
                    <a:pt x="2081057" y="1048588"/>
                    <a:pt x="2099828" y="1047749"/>
                    <a:pt x="2118659" y="1046850"/>
                  </a:cubicBezTo>
                  <a:cubicBezTo>
                    <a:pt x="2118299" y="1037142"/>
                    <a:pt x="2117939" y="1027494"/>
                    <a:pt x="2117579" y="1017786"/>
                  </a:cubicBezTo>
                  <a:cubicBezTo>
                    <a:pt x="2072422" y="1019584"/>
                    <a:pt x="2027264" y="1021981"/>
                    <a:pt x="1982106" y="1023839"/>
                  </a:cubicBezTo>
                  <a:moveTo>
                    <a:pt x="110727" y="1056378"/>
                  </a:moveTo>
                  <a:cubicBezTo>
                    <a:pt x="110127" y="1065427"/>
                    <a:pt x="109587" y="1074535"/>
                    <a:pt x="109108" y="1083584"/>
                  </a:cubicBezTo>
                  <a:cubicBezTo>
                    <a:pt x="135615" y="1084363"/>
                    <a:pt x="162182" y="1084782"/>
                    <a:pt x="188689" y="1084902"/>
                  </a:cubicBezTo>
                  <a:cubicBezTo>
                    <a:pt x="165480" y="1102820"/>
                    <a:pt x="142511" y="1120977"/>
                    <a:pt x="119363" y="1138894"/>
                  </a:cubicBezTo>
                  <a:cubicBezTo>
                    <a:pt x="112106" y="1143209"/>
                    <a:pt x="108868" y="1150520"/>
                    <a:pt x="108448" y="1158790"/>
                  </a:cubicBezTo>
                  <a:cubicBezTo>
                    <a:pt x="153786" y="1160168"/>
                    <a:pt x="199183" y="1159748"/>
                    <a:pt x="244581" y="1159748"/>
                  </a:cubicBezTo>
                  <a:cubicBezTo>
                    <a:pt x="245061" y="1150580"/>
                    <a:pt x="245361" y="1141351"/>
                    <a:pt x="245481" y="1132183"/>
                  </a:cubicBezTo>
                  <a:cubicBezTo>
                    <a:pt x="219933" y="1132123"/>
                    <a:pt x="194446" y="1131883"/>
                    <a:pt x="168898" y="1130924"/>
                  </a:cubicBezTo>
                  <a:cubicBezTo>
                    <a:pt x="191627" y="1107614"/>
                    <a:pt x="220713" y="1091794"/>
                    <a:pt x="244041" y="1069262"/>
                  </a:cubicBezTo>
                  <a:cubicBezTo>
                    <a:pt x="244581" y="1066266"/>
                    <a:pt x="245720" y="1060333"/>
                    <a:pt x="246320" y="1057337"/>
                  </a:cubicBezTo>
                  <a:cubicBezTo>
                    <a:pt x="201102" y="1056618"/>
                    <a:pt x="155945" y="1056138"/>
                    <a:pt x="110727" y="1056378"/>
                  </a:cubicBezTo>
                  <a:moveTo>
                    <a:pt x="1985225" y="1153876"/>
                  </a:moveTo>
                  <a:cubicBezTo>
                    <a:pt x="1984505" y="1162924"/>
                    <a:pt x="1983725" y="1172033"/>
                    <a:pt x="1983065" y="1181141"/>
                  </a:cubicBezTo>
                  <a:cubicBezTo>
                    <a:pt x="2009093" y="1183838"/>
                    <a:pt x="2035180" y="1186235"/>
                    <a:pt x="2061147" y="1189651"/>
                  </a:cubicBezTo>
                  <a:cubicBezTo>
                    <a:pt x="2035600" y="1206550"/>
                    <a:pt x="2009093" y="1222010"/>
                    <a:pt x="1983485" y="1238669"/>
                  </a:cubicBezTo>
                  <a:cubicBezTo>
                    <a:pt x="1977488" y="1242385"/>
                    <a:pt x="1974310" y="1247958"/>
                    <a:pt x="1973950" y="1255388"/>
                  </a:cubicBezTo>
                  <a:cubicBezTo>
                    <a:pt x="2019108" y="1260362"/>
                    <a:pt x="2064326" y="1265096"/>
                    <a:pt x="2109543" y="1269830"/>
                  </a:cubicBezTo>
                  <a:cubicBezTo>
                    <a:pt x="2110503" y="1260602"/>
                    <a:pt x="2111462" y="1251313"/>
                    <a:pt x="2112422" y="1242085"/>
                  </a:cubicBezTo>
                  <a:cubicBezTo>
                    <a:pt x="2086455" y="1239268"/>
                    <a:pt x="2060487" y="1236572"/>
                    <a:pt x="2034580" y="1233755"/>
                  </a:cubicBezTo>
                  <a:cubicBezTo>
                    <a:pt x="2059228" y="1217336"/>
                    <a:pt x="2084596" y="1201935"/>
                    <a:pt x="2109663" y="1186115"/>
                  </a:cubicBezTo>
                  <a:cubicBezTo>
                    <a:pt x="2116260" y="1182220"/>
                    <a:pt x="2120518" y="1176467"/>
                    <a:pt x="2122497" y="1168857"/>
                  </a:cubicBezTo>
                  <a:cubicBezTo>
                    <a:pt x="2076979" y="1162145"/>
                    <a:pt x="2031102" y="1157831"/>
                    <a:pt x="1985225" y="1153876"/>
                  </a:cubicBezTo>
                  <a:moveTo>
                    <a:pt x="113366" y="1210624"/>
                  </a:moveTo>
                  <a:cubicBezTo>
                    <a:pt x="114265" y="1216917"/>
                    <a:pt x="116064" y="1229501"/>
                    <a:pt x="116964" y="1235793"/>
                  </a:cubicBezTo>
                  <a:cubicBezTo>
                    <a:pt x="148808" y="1231778"/>
                    <a:pt x="180353" y="1225426"/>
                    <a:pt x="212257" y="1222729"/>
                  </a:cubicBezTo>
                  <a:cubicBezTo>
                    <a:pt x="235585" y="1217636"/>
                    <a:pt x="242782" y="1259643"/>
                    <a:pt x="219513" y="1262639"/>
                  </a:cubicBezTo>
                  <a:cubicBezTo>
                    <a:pt x="187669" y="1268572"/>
                    <a:pt x="155465" y="1272227"/>
                    <a:pt x="123441" y="1276901"/>
                  </a:cubicBezTo>
                  <a:cubicBezTo>
                    <a:pt x="124640" y="1286609"/>
                    <a:pt x="125959" y="1296317"/>
                    <a:pt x="127099" y="1306085"/>
                  </a:cubicBezTo>
                  <a:cubicBezTo>
                    <a:pt x="159663" y="1300811"/>
                    <a:pt x="192467" y="1297336"/>
                    <a:pt x="224911" y="1291343"/>
                  </a:cubicBezTo>
                  <a:cubicBezTo>
                    <a:pt x="273727" y="1283613"/>
                    <a:pt x="264551" y="1200197"/>
                    <a:pt x="218014" y="1196782"/>
                  </a:cubicBezTo>
                  <a:cubicBezTo>
                    <a:pt x="182871" y="1198580"/>
                    <a:pt x="148268" y="1206430"/>
                    <a:pt x="113366" y="1210624"/>
                  </a:cubicBezTo>
                  <a:moveTo>
                    <a:pt x="1989602" y="1299433"/>
                  </a:moveTo>
                  <a:cubicBezTo>
                    <a:pt x="1952780" y="1311058"/>
                    <a:pt x="1937188" y="1363672"/>
                    <a:pt x="1962676" y="1392976"/>
                  </a:cubicBezTo>
                  <a:cubicBezTo>
                    <a:pt x="1981806" y="1415268"/>
                    <a:pt x="2013590" y="1423597"/>
                    <a:pt x="2042017" y="1420661"/>
                  </a:cubicBezTo>
                  <a:cubicBezTo>
                    <a:pt x="2083036" y="1414788"/>
                    <a:pt x="2102347" y="1357979"/>
                    <a:pt x="2078119" y="1326159"/>
                  </a:cubicBezTo>
                  <a:cubicBezTo>
                    <a:pt x="2057489" y="1301291"/>
                    <a:pt x="2020427" y="1290864"/>
                    <a:pt x="1989602" y="1299433"/>
                  </a:cubicBezTo>
                  <a:moveTo>
                    <a:pt x="153546" y="1407058"/>
                  </a:moveTo>
                  <a:cubicBezTo>
                    <a:pt x="156604" y="1415987"/>
                    <a:pt x="159663" y="1424975"/>
                    <a:pt x="162661" y="1433964"/>
                  </a:cubicBezTo>
                  <a:cubicBezTo>
                    <a:pt x="205660" y="1420841"/>
                    <a:pt x="248299" y="1406698"/>
                    <a:pt x="291118" y="1392916"/>
                  </a:cubicBezTo>
                  <a:cubicBezTo>
                    <a:pt x="288419" y="1383747"/>
                    <a:pt x="285721" y="1374579"/>
                    <a:pt x="283022" y="1365470"/>
                  </a:cubicBezTo>
                  <a:cubicBezTo>
                    <a:pt x="239603" y="1378534"/>
                    <a:pt x="196545" y="1392736"/>
                    <a:pt x="153546" y="1407058"/>
                  </a:cubicBezTo>
                  <a:moveTo>
                    <a:pt x="1927833" y="1425575"/>
                  </a:moveTo>
                  <a:cubicBezTo>
                    <a:pt x="1916738" y="1450683"/>
                    <a:pt x="1905824" y="1475851"/>
                    <a:pt x="1894849" y="1501020"/>
                  </a:cubicBezTo>
                  <a:cubicBezTo>
                    <a:pt x="1901626" y="1504316"/>
                    <a:pt x="1908582" y="1507252"/>
                    <a:pt x="1915779" y="1509769"/>
                  </a:cubicBezTo>
                  <a:cubicBezTo>
                    <a:pt x="1922735" y="1493529"/>
                    <a:pt x="1929752" y="1477290"/>
                    <a:pt x="1937008" y="1461170"/>
                  </a:cubicBezTo>
                  <a:cubicBezTo>
                    <a:pt x="1971311" y="1476151"/>
                    <a:pt x="2005734" y="1490953"/>
                    <a:pt x="2040037" y="1505934"/>
                  </a:cubicBezTo>
                  <a:cubicBezTo>
                    <a:pt x="2043936" y="1497185"/>
                    <a:pt x="2047774" y="1488436"/>
                    <a:pt x="2051732" y="1479747"/>
                  </a:cubicBezTo>
                  <a:cubicBezTo>
                    <a:pt x="2010712" y="1461050"/>
                    <a:pt x="1969032" y="1443792"/>
                    <a:pt x="1927833" y="1425575"/>
                  </a:cubicBezTo>
                  <a:moveTo>
                    <a:pt x="179393" y="1482923"/>
                  </a:moveTo>
                  <a:cubicBezTo>
                    <a:pt x="182931" y="1490593"/>
                    <a:pt x="186590" y="1498204"/>
                    <a:pt x="190428" y="1505694"/>
                  </a:cubicBezTo>
                  <a:cubicBezTo>
                    <a:pt x="219993" y="1492750"/>
                    <a:pt x="248779" y="1477709"/>
                    <a:pt x="279004" y="1466383"/>
                  </a:cubicBezTo>
                  <a:cubicBezTo>
                    <a:pt x="298674" y="1457515"/>
                    <a:pt x="315946" y="1491132"/>
                    <a:pt x="297835" y="1501979"/>
                  </a:cubicBezTo>
                  <a:cubicBezTo>
                    <a:pt x="268509" y="1517919"/>
                    <a:pt x="236905" y="1529304"/>
                    <a:pt x="207219" y="1544525"/>
                  </a:cubicBezTo>
                  <a:cubicBezTo>
                    <a:pt x="211357" y="1553095"/>
                    <a:pt x="215495" y="1561724"/>
                    <a:pt x="219573" y="1570353"/>
                  </a:cubicBezTo>
                  <a:cubicBezTo>
                    <a:pt x="250038" y="1555791"/>
                    <a:pt x="281583" y="1543567"/>
                    <a:pt x="311448" y="1527866"/>
                  </a:cubicBezTo>
                  <a:cubicBezTo>
                    <a:pt x="354627" y="1504436"/>
                    <a:pt x="317325" y="1425455"/>
                    <a:pt x="271628" y="1441874"/>
                  </a:cubicBezTo>
                  <a:cubicBezTo>
                    <a:pt x="240203" y="1453919"/>
                    <a:pt x="210278" y="1469499"/>
                    <a:pt x="179393" y="1482923"/>
                  </a:cubicBezTo>
                  <a:moveTo>
                    <a:pt x="244161" y="1615117"/>
                  </a:moveTo>
                  <a:cubicBezTo>
                    <a:pt x="249259" y="1623266"/>
                    <a:pt x="254476" y="1631416"/>
                    <a:pt x="259574" y="1639626"/>
                  </a:cubicBezTo>
                  <a:cubicBezTo>
                    <a:pt x="275646" y="1629678"/>
                    <a:pt x="291538" y="1619431"/>
                    <a:pt x="307430" y="1609184"/>
                  </a:cubicBezTo>
                  <a:cubicBezTo>
                    <a:pt x="314327" y="1619971"/>
                    <a:pt x="321343" y="1630697"/>
                    <a:pt x="328180" y="1641603"/>
                  </a:cubicBezTo>
                  <a:cubicBezTo>
                    <a:pt x="312168" y="1651611"/>
                    <a:pt x="296276" y="1661858"/>
                    <a:pt x="280623" y="1672405"/>
                  </a:cubicBezTo>
                  <a:cubicBezTo>
                    <a:pt x="285901" y="1680375"/>
                    <a:pt x="291238" y="1688345"/>
                    <a:pt x="296516" y="1696375"/>
                  </a:cubicBezTo>
                  <a:cubicBezTo>
                    <a:pt x="334297" y="1671985"/>
                    <a:pt x="372198" y="1647716"/>
                    <a:pt x="409920" y="1623266"/>
                  </a:cubicBezTo>
                  <a:cubicBezTo>
                    <a:pt x="404702" y="1615117"/>
                    <a:pt x="399425" y="1607027"/>
                    <a:pt x="394147" y="1598937"/>
                  </a:cubicBezTo>
                  <a:cubicBezTo>
                    <a:pt x="378195" y="1609424"/>
                    <a:pt x="362183" y="1619851"/>
                    <a:pt x="345811" y="1629678"/>
                  </a:cubicBezTo>
                  <a:cubicBezTo>
                    <a:pt x="339215" y="1618892"/>
                    <a:pt x="332318" y="1608285"/>
                    <a:pt x="325481" y="1597679"/>
                  </a:cubicBezTo>
                  <a:cubicBezTo>
                    <a:pt x="341433" y="1587312"/>
                    <a:pt x="357446" y="1576945"/>
                    <a:pt x="373458" y="1566697"/>
                  </a:cubicBezTo>
                  <a:cubicBezTo>
                    <a:pt x="367461" y="1559566"/>
                    <a:pt x="364522" y="1548241"/>
                    <a:pt x="356366" y="1543686"/>
                  </a:cubicBezTo>
                  <a:cubicBezTo>
                    <a:pt x="318405" y="1566518"/>
                    <a:pt x="281883" y="1591866"/>
                    <a:pt x="244161" y="1615117"/>
                  </a:cubicBezTo>
                  <a:moveTo>
                    <a:pt x="1881296" y="1545005"/>
                  </a:moveTo>
                  <a:cubicBezTo>
                    <a:pt x="1851310" y="1557409"/>
                    <a:pt x="1832540" y="1596840"/>
                    <a:pt x="1848612" y="1626682"/>
                  </a:cubicBezTo>
                  <a:cubicBezTo>
                    <a:pt x="1861925" y="1651131"/>
                    <a:pt x="1888132" y="1667431"/>
                    <a:pt x="1915119" y="1672405"/>
                  </a:cubicBezTo>
                  <a:cubicBezTo>
                    <a:pt x="1961716" y="1679236"/>
                    <a:pt x="1998778" y="1615836"/>
                    <a:pt x="1969752" y="1578622"/>
                  </a:cubicBezTo>
                  <a:cubicBezTo>
                    <a:pt x="1949902" y="1552855"/>
                    <a:pt x="1913920" y="1532780"/>
                    <a:pt x="1881296" y="1545005"/>
                  </a:cubicBezTo>
                  <a:moveTo>
                    <a:pt x="329079" y="1739820"/>
                  </a:moveTo>
                  <a:cubicBezTo>
                    <a:pt x="335136" y="1746652"/>
                    <a:pt x="341194" y="1753543"/>
                    <a:pt x="347251" y="1760434"/>
                  </a:cubicBezTo>
                  <a:cubicBezTo>
                    <a:pt x="366981" y="1743715"/>
                    <a:pt x="385692" y="1725858"/>
                    <a:pt x="405842" y="1709558"/>
                  </a:cubicBezTo>
                  <a:cubicBezTo>
                    <a:pt x="401284" y="1741977"/>
                    <a:pt x="393488" y="1773977"/>
                    <a:pt x="389770" y="1806457"/>
                  </a:cubicBezTo>
                  <a:cubicBezTo>
                    <a:pt x="391509" y="1809153"/>
                    <a:pt x="395047" y="1814427"/>
                    <a:pt x="396786" y="1817123"/>
                  </a:cubicBezTo>
                  <a:cubicBezTo>
                    <a:pt x="430610" y="1786981"/>
                    <a:pt x="464793" y="1757198"/>
                    <a:pt x="498616" y="1726936"/>
                  </a:cubicBezTo>
                  <a:cubicBezTo>
                    <a:pt x="492019" y="1720225"/>
                    <a:pt x="485662" y="1713273"/>
                    <a:pt x="479126" y="1706442"/>
                  </a:cubicBezTo>
                  <a:cubicBezTo>
                    <a:pt x="460295" y="1724300"/>
                    <a:pt x="440804" y="1741438"/>
                    <a:pt x="421014" y="1758217"/>
                  </a:cubicBezTo>
                  <a:cubicBezTo>
                    <a:pt x="425572" y="1725558"/>
                    <a:pt x="433668" y="1693498"/>
                    <a:pt x="437566" y="1660779"/>
                  </a:cubicBezTo>
                  <a:cubicBezTo>
                    <a:pt x="436007" y="1658023"/>
                    <a:pt x="432828" y="1652510"/>
                    <a:pt x="431209" y="1649753"/>
                  </a:cubicBezTo>
                  <a:cubicBezTo>
                    <a:pt x="397026" y="1679596"/>
                    <a:pt x="362963" y="1709618"/>
                    <a:pt x="329079" y="1739820"/>
                  </a:cubicBezTo>
                  <a:moveTo>
                    <a:pt x="1745822" y="1726217"/>
                  </a:moveTo>
                  <a:cubicBezTo>
                    <a:pt x="1762674" y="1740479"/>
                    <a:pt x="1779286" y="1755041"/>
                    <a:pt x="1796078" y="1769423"/>
                  </a:cubicBezTo>
                  <a:cubicBezTo>
                    <a:pt x="1805733" y="1758037"/>
                    <a:pt x="1815688" y="1746891"/>
                    <a:pt x="1826003" y="1736105"/>
                  </a:cubicBezTo>
                  <a:cubicBezTo>
                    <a:pt x="1821985" y="1732989"/>
                    <a:pt x="1818746" y="1729154"/>
                    <a:pt x="1816228" y="1724779"/>
                  </a:cubicBezTo>
                  <a:cubicBezTo>
                    <a:pt x="1811130" y="1730592"/>
                    <a:pt x="1806033" y="1736464"/>
                    <a:pt x="1800995" y="1742337"/>
                  </a:cubicBezTo>
                  <a:cubicBezTo>
                    <a:pt x="1791340" y="1734067"/>
                    <a:pt x="1781745" y="1725678"/>
                    <a:pt x="1772269" y="1717229"/>
                  </a:cubicBezTo>
                  <a:cubicBezTo>
                    <a:pt x="1781145" y="1705843"/>
                    <a:pt x="1791220" y="1690802"/>
                    <a:pt x="1807952" y="1692839"/>
                  </a:cubicBezTo>
                  <a:cubicBezTo>
                    <a:pt x="1830141" y="1695236"/>
                    <a:pt x="1850771" y="1712614"/>
                    <a:pt x="1856528" y="1734307"/>
                  </a:cubicBezTo>
                  <a:cubicBezTo>
                    <a:pt x="1864504" y="1758097"/>
                    <a:pt x="1836258" y="1787820"/>
                    <a:pt x="1813109" y="1771820"/>
                  </a:cubicBezTo>
                  <a:cubicBezTo>
                    <a:pt x="1820546" y="1782187"/>
                    <a:pt x="1828342" y="1792554"/>
                    <a:pt x="1837817" y="1801303"/>
                  </a:cubicBezTo>
                  <a:cubicBezTo>
                    <a:pt x="1857907" y="1790636"/>
                    <a:pt x="1877518" y="1774936"/>
                    <a:pt x="1883035" y="1751805"/>
                  </a:cubicBezTo>
                  <a:cubicBezTo>
                    <a:pt x="1893410" y="1705723"/>
                    <a:pt x="1848192" y="1658203"/>
                    <a:pt x="1801775" y="1664435"/>
                  </a:cubicBezTo>
                  <a:cubicBezTo>
                    <a:pt x="1772269" y="1670547"/>
                    <a:pt x="1752779" y="1698412"/>
                    <a:pt x="1745822" y="1726217"/>
                  </a:cubicBezTo>
                  <a:moveTo>
                    <a:pt x="510910" y="1740659"/>
                  </a:moveTo>
                  <a:cubicBezTo>
                    <a:pt x="496877" y="1789018"/>
                    <a:pt x="482364" y="1837198"/>
                    <a:pt x="468751" y="1885617"/>
                  </a:cubicBezTo>
                  <a:cubicBezTo>
                    <a:pt x="478106" y="1888673"/>
                    <a:pt x="486502" y="1882921"/>
                    <a:pt x="494538" y="1879205"/>
                  </a:cubicBezTo>
                  <a:cubicBezTo>
                    <a:pt x="532200" y="1859550"/>
                    <a:pt x="570221" y="1840554"/>
                    <a:pt x="608002" y="1821198"/>
                  </a:cubicBezTo>
                  <a:cubicBezTo>
                    <a:pt x="600686" y="1815086"/>
                    <a:pt x="593309" y="1808914"/>
                    <a:pt x="585993" y="1802861"/>
                  </a:cubicBezTo>
                  <a:cubicBezTo>
                    <a:pt x="579036" y="1806876"/>
                    <a:pt x="572200" y="1810891"/>
                    <a:pt x="565303" y="1814966"/>
                  </a:cubicBezTo>
                  <a:cubicBezTo>
                    <a:pt x="552769" y="1804839"/>
                    <a:pt x="540356" y="1794531"/>
                    <a:pt x="528181" y="1784045"/>
                  </a:cubicBezTo>
                  <a:cubicBezTo>
                    <a:pt x="530580" y="1776254"/>
                    <a:pt x="533039" y="1768584"/>
                    <a:pt x="535318" y="1760794"/>
                  </a:cubicBezTo>
                  <a:cubicBezTo>
                    <a:pt x="527162" y="1754082"/>
                    <a:pt x="519066" y="1747371"/>
                    <a:pt x="510910" y="1740659"/>
                  </a:cubicBezTo>
                  <a:moveTo>
                    <a:pt x="1669540" y="1781887"/>
                  </a:moveTo>
                  <a:cubicBezTo>
                    <a:pt x="1681234" y="1796449"/>
                    <a:pt x="1694787" y="1809513"/>
                    <a:pt x="1705342" y="1825033"/>
                  </a:cubicBezTo>
                  <a:cubicBezTo>
                    <a:pt x="1710140" y="1852419"/>
                    <a:pt x="1711519" y="1880344"/>
                    <a:pt x="1714937" y="1907969"/>
                  </a:cubicBezTo>
                  <a:cubicBezTo>
                    <a:pt x="1723873" y="1905512"/>
                    <a:pt x="1732749" y="1903055"/>
                    <a:pt x="1741684" y="1900598"/>
                  </a:cubicBezTo>
                  <a:cubicBezTo>
                    <a:pt x="1739465" y="1879505"/>
                    <a:pt x="1736887" y="1858531"/>
                    <a:pt x="1733828" y="1837558"/>
                  </a:cubicBezTo>
                  <a:cubicBezTo>
                    <a:pt x="1754638" y="1841153"/>
                    <a:pt x="1774368" y="1848943"/>
                    <a:pt x="1795118" y="1852778"/>
                  </a:cubicBezTo>
                  <a:cubicBezTo>
                    <a:pt x="1802194" y="1846966"/>
                    <a:pt x="1804354" y="1836599"/>
                    <a:pt x="1809271" y="1828928"/>
                  </a:cubicBezTo>
                  <a:cubicBezTo>
                    <a:pt x="1787022" y="1821318"/>
                    <a:pt x="1764113" y="1815925"/>
                    <a:pt x="1741445" y="1809692"/>
                  </a:cubicBezTo>
                  <a:cubicBezTo>
                    <a:pt x="1717876" y="1804239"/>
                    <a:pt x="1708281" y="1778651"/>
                    <a:pt x="1691909" y="1763311"/>
                  </a:cubicBezTo>
                  <a:cubicBezTo>
                    <a:pt x="1684413" y="1769483"/>
                    <a:pt x="1676976" y="1775655"/>
                    <a:pt x="1669540" y="1781887"/>
                  </a:cubicBezTo>
                  <a:moveTo>
                    <a:pt x="916970" y="1965677"/>
                  </a:moveTo>
                  <a:cubicBezTo>
                    <a:pt x="907195" y="1982036"/>
                    <a:pt x="891423" y="1992403"/>
                    <a:pt x="874031" y="1999295"/>
                  </a:cubicBezTo>
                  <a:cubicBezTo>
                    <a:pt x="874151" y="2007924"/>
                    <a:pt x="874331" y="2016613"/>
                    <a:pt x="874691" y="2025302"/>
                  </a:cubicBezTo>
                  <a:cubicBezTo>
                    <a:pt x="886745" y="2020088"/>
                    <a:pt x="898499" y="2014216"/>
                    <a:pt x="909714" y="2007444"/>
                  </a:cubicBezTo>
                  <a:cubicBezTo>
                    <a:pt x="909294" y="2034231"/>
                    <a:pt x="909534" y="2061017"/>
                    <a:pt x="909474" y="2087803"/>
                  </a:cubicBezTo>
                  <a:cubicBezTo>
                    <a:pt x="920448" y="2087803"/>
                    <a:pt x="931483" y="2087803"/>
                    <a:pt x="942458" y="2087803"/>
                  </a:cubicBezTo>
                  <a:cubicBezTo>
                    <a:pt x="942398" y="2047115"/>
                    <a:pt x="942518" y="2006426"/>
                    <a:pt x="942398" y="1965737"/>
                  </a:cubicBezTo>
                  <a:cubicBezTo>
                    <a:pt x="933882" y="1965677"/>
                    <a:pt x="925426" y="1965677"/>
                    <a:pt x="916970" y="1965677"/>
                  </a:cubicBezTo>
                  <a:moveTo>
                    <a:pt x="1183179" y="1966036"/>
                  </a:moveTo>
                  <a:cubicBezTo>
                    <a:pt x="1163149" y="1990486"/>
                    <a:pt x="1142459" y="2014336"/>
                    <a:pt x="1122309" y="2038725"/>
                  </a:cubicBezTo>
                  <a:cubicBezTo>
                    <a:pt x="1122309" y="2047354"/>
                    <a:pt x="1122309" y="2055983"/>
                    <a:pt x="1122429" y="2064612"/>
                  </a:cubicBezTo>
                  <a:cubicBezTo>
                    <a:pt x="1142879" y="2064612"/>
                    <a:pt x="1163329" y="2064612"/>
                    <a:pt x="1183779" y="2064612"/>
                  </a:cubicBezTo>
                  <a:cubicBezTo>
                    <a:pt x="1183779" y="2072343"/>
                    <a:pt x="1183839" y="2080073"/>
                    <a:pt x="1183899" y="2087863"/>
                  </a:cubicBezTo>
                  <a:cubicBezTo>
                    <a:pt x="1193374" y="2087863"/>
                    <a:pt x="1202850" y="2087803"/>
                    <a:pt x="1212385" y="2087744"/>
                  </a:cubicBezTo>
                  <a:cubicBezTo>
                    <a:pt x="1212325" y="2080073"/>
                    <a:pt x="1212265" y="2072403"/>
                    <a:pt x="1212265" y="2064792"/>
                  </a:cubicBezTo>
                  <a:cubicBezTo>
                    <a:pt x="1216043" y="2064732"/>
                    <a:pt x="1223539" y="2064553"/>
                    <a:pt x="1227258" y="2064493"/>
                  </a:cubicBezTo>
                  <a:cubicBezTo>
                    <a:pt x="1227317" y="2056343"/>
                    <a:pt x="1227377" y="2048193"/>
                    <a:pt x="1227317" y="2040043"/>
                  </a:cubicBezTo>
                  <a:cubicBezTo>
                    <a:pt x="1223539" y="2039983"/>
                    <a:pt x="1216043" y="2039864"/>
                    <a:pt x="1212325" y="2039804"/>
                  </a:cubicBezTo>
                  <a:cubicBezTo>
                    <a:pt x="1212325" y="2015055"/>
                    <a:pt x="1212325" y="1990366"/>
                    <a:pt x="1212265" y="1965617"/>
                  </a:cubicBezTo>
                  <a:cubicBezTo>
                    <a:pt x="1202550" y="1965677"/>
                    <a:pt x="1192894" y="1965797"/>
                    <a:pt x="1183179" y="1966036"/>
                  </a:cubicBezTo>
                  <a:moveTo>
                    <a:pt x="1007346" y="2036448"/>
                  </a:moveTo>
                  <a:cubicBezTo>
                    <a:pt x="1022158" y="2052867"/>
                    <a:pt x="1047166" y="2048672"/>
                    <a:pt x="1062998" y="2036028"/>
                  </a:cubicBezTo>
                  <a:cubicBezTo>
                    <a:pt x="1058141" y="2046935"/>
                    <a:pt x="1061019" y="2067069"/>
                    <a:pt x="1045667" y="2069586"/>
                  </a:cubicBezTo>
                  <a:cubicBezTo>
                    <a:pt x="1036731" y="2073661"/>
                    <a:pt x="1034152" y="2061317"/>
                    <a:pt x="1028275" y="2057481"/>
                  </a:cubicBezTo>
                  <a:cubicBezTo>
                    <a:pt x="1018020" y="2058680"/>
                    <a:pt x="1007825" y="2059938"/>
                    <a:pt x="997630" y="2061556"/>
                  </a:cubicBezTo>
                  <a:cubicBezTo>
                    <a:pt x="1010944" y="2101466"/>
                    <a:pt x="1077031" y="2098290"/>
                    <a:pt x="1089505" y="2059459"/>
                  </a:cubicBezTo>
                  <a:cubicBezTo>
                    <a:pt x="1096942" y="2035249"/>
                    <a:pt x="1097601" y="2006486"/>
                    <a:pt x="1083748" y="1984433"/>
                  </a:cubicBezTo>
                  <a:cubicBezTo>
                    <a:pt x="1070615" y="1964718"/>
                    <a:pt x="1043148" y="1962381"/>
                    <a:pt x="1022218" y="1968493"/>
                  </a:cubicBezTo>
                  <a:cubicBezTo>
                    <a:pt x="994452" y="1976823"/>
                    <a:pt x="986536" y="2017152"/>
                    <a:pt x="1007346" y="2036448"/>
                  </a:cubicBezTo>
                  <a:moveTo>
                    <a:pt x="1269057" y="1968194"/>
                  </a:moveTo>
                  <a:cubicBezTo>
                    <a:pt x="1265639" y="1989347"/>
                    <a:pt x="1262160" y="2010560"/>
                    <a:pt x="1258562" y="2031714"/>
                  </a:cubicBezTo>
                  <a:cubicBezTo>
                    <a:pt x="1267378" y="2033032"/>
                    <a:pt x="1276253" y="2034231"/>
                    <a:pt x="1285129" y="2035189"/>
                  </a:cubicBezTo>
                  <a:cubicBezTo>
                    <a:pt x="1292565" y="2030695"/>
                    <a:pt x="1300661" y="2025062"/>
                    <a:pt x="1309897" y="2027699"/>
                  </a:cubicBezTo>
                  <a:cubicBezTo>
                    <a:pt x="1327168" y="2035249"/>
                    <a:pt x="1324710" y="2070006"/>
                    <a:pt x="1304140" y="2069946"/>
                  </a:cubicBezTo>
                  <a:cubicBezTo>
                    <a:pt x="1294005" y="2071444"/>
                    <a:pt x="1290227" y="2060238"/>
                    <a:pt x="1285549" y="2053826"/>
                  </a:cubicBezTo>
                  <a:cubicBezTo>
                    <a:pt x="1274694" y="2054845"/>
                    <a:pt x="1263900" y="2056043"/>
                    <a:pt x="1253105" y="2057362"/>
                  </a:cubicBezTo>
                  <a:cubicBezTo>
                    <a:pt x="1263839" y="2090320"/>
                    <a:pt x="1306059" y="2097272"/>
                    <a:pt x="1333825" y="2082830"/>
                  </a:cubicBezTo>
                  <a:cubicBezTo>
                    <a:pt x="1356314" y="2069466"/>
                    <a:pt x="1362071" y="2032673"/>
                    <a:pt x="1340182" y="2016014"/>
                  </a:cubicBezTo>
                  <a:cubicBezTo>
                    <a:pt x="1326509" y="2003969"/>
                    <a:pt x="1307018" y="2006845"/>
                    <a:pt x="1291066" y="2011639"/>
                  </a:cubicBezTo>
                  <a:cubicBezTo>
                    <a:pt x="1291846" y="2007145"/>
                    <a:pt x="1293405" y="1998036"/>
                    <a:pt x="1294185" y="1993482"/>
                  </a:cubicBezTo>
                  <a:cubicBezTo>
                    <a:pt x="1312116" y="1993422"/>
                    <a:pt x="1330047" y="1993542"/>
                    <a:pt x="1347978" y="1993422"/>
                  </a:cubicBezTo>
                  <a:cubicBezTo>
                    <a:pt x="1348038" y="1984972"/>
                    <a:pt x="1348038" y="1976463"/>
                    <a:pt x="1347978" y="1968014"/>
                  </a:cubicBezTo>
                  <a:cubicBezTo>
                    <a:pt x="1321651" y="1968014"/>
                    <a:pt x="1295324" y="1967894"/>
                    <a:pt x="1269057" y="1968194"/>
                  </a:cubicBezTo>
                  <a:close/>
                </a:path>
              </a:pathLst>
            </a:custGeom>
            <a:solidFill>
              <a:srgbClr val="004694"/>
            </a:solidFill>
            <a:ln w="9525"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D7E39890-94E8-41BE-AB23-EF9597DBF907}"/>
                </a:ext>
              </a:extLst>
            </p:cNvPr>
            <p:cNvSpPr/>
            <p:nvPr/>
          </p:nvSpPr>
          <p:spPr>
            <a:xfrm>
              <a:off x="888689" y="4615773"/>
              <a:ext cx="71965" cy="95880"/>
            </a:xfrm>
            <a:custGeom>
              <a:avLst/>
              <a:gdLst>
                <a:gd name="connsiteX0" fmla="*/ 15768 w 71964"/>
                <a:gd name="connsiteY0" fmla="*/ 9736 h 95879"/>
                <a:gd name="connsiteX1" fmla="*/ 57268 w 71964"/>
                <a:gd name="connsiteY1" fmla="*/ 19264 h 95879"/>
                <a:gd name="connsiteX2" fmla="*/ 71361 w 71964"/>
                <a:gd name="connsiteY2" fmla="*/ 73736 h 95879"/>
                <a:gd name="connsiteX3" fmla="*/ 20745 w 71964"/>
                <a:gd name="connsiteY3" fmla="*/ 78949 h 95879"/>
                <a:gd name="connsiteX4" fmla="*/ 15768 w 71964"/>
                <a:gd name="connsiteY4" fmla="*/ 9736 h 95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64" h="95879">
                  <a:moveTo>
                    <a:pt x="15768" y="9736"/>
                  </a:moveTo>
                  <a:cubicBezTo>
                    <a:pt x="29381" y="-152"/>
                    <a:pt x="49351" y="4463"/>
                    <a:pt x="57268" y="19264"/>
                  </a:cubicBezTo>
                  <a:cubicBezTo>
                    <a:pt x="66923" y="35384"/>
                    <a:pt x="74839" y="54620"/>
                    <a:pt x="71361" y="73736"/>
                  </a:cubicBezTo>
                  <a:cubicBezTo>
                    <a:pt x="64764" y="94889"/>
                    <a:pt x="31600" y="98844"/>
                    <a:pt x="20745" y="78949"/>
                  </a:cubicBezTo>
                  <a:cubicBezTo>
                    <a:pt x="8512" y="59593"/>
                    <a:pt x="-6121" y="27294"/>
                    <a:pt x="15768" y="9736"/>
                  </a:cubicBezTo>
                  <a:close/>
                </a:path>
              </a:pathLst>
            </a:custGeom>
            <a:solidFill>
              <a:srgbClr val="004694"/>
            </a:solidFill>
            <a:ln w="9525"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D4F53B4B-3F2B-429F-A5B9-AEDF25C444B3}"/>
                </a:ext>
              </a:extLst>
            </p:cNvPr>
            <p:cNvSpPr/>
            <p:nvPr/>
          </p:nvSpPr>
          <p:spPr>
            <a:xfrm>
              <a:off x="517876" y="4787576"/>
              <a:ext cx="1493265" cy="1492127"/>
            </a:xfrm>
            <a:custGeom>
              <a:avLst/>
              <a:gdLst>
                <a:gd name="connsiteX0" fmla="*/ 669461 w 1493265"/>
                <a:gd name="connsiteY0" fmla="*/ 8719 h 1492127"/>
                <a:gd name="connsiteX1" fmla="*/ 1122658 w 1493265"/>
                <a:gd name="connsiteY1" fmla="*/ 104838 h 1492127"/>
                <a:gd name="connsiteX2" fmla="*/ 1451896 w 1493265"/>
                <a:gd name="connsiteY2" fmla="*/ 501600 h 1492127"/>
                <a:gd name="connsiteX3" fmla="*/ 1442781 w 1493265"/>
                <a:gd name="connsiteY3" fmla="*/ 1017672 h 1492127"/>
                <a:gd name="connsiteX4" fmla="*/ 1084277 w 1493265"/>
                <a:gd name="connsiteY4" fmla="*/ 1410719 h 1492127"/>
                <a:gd name="connsiteX5" fmla="*/ 605413 w 1493265"/>
                <a:gd name="connsiteY5" fmla="*/ 1476517 h 1492127"/>
                <a:gd name="connsiteX6" fmla="*/ 161451 w 1493265"/>
                <a:gd name="connsiteY6" fmla="*/ 1203499 h 1492127"/>
                <a:gd name="connsiteX7" fmla="*/ 4508 w 1493265"/>
                <a:gd name="connsiteY7" fmla="*/ 746872 h 1492127"/>
                <a:gd name="connsiteX8" fmla="*/ 178363 w 1493265"/>
                <a:gd name="connsiteY8" fmla="*/ 270590 h 1492127"/>
                <a:gd name="connsiteX9" fmla="*/ 669461 w 1493265"/>
                <a:gd name="connsiteY9" fmla="*/ 8719 h 1492127"/>
                <a:gd name="connsiteX10" fmla="*/ 663584 w 1493265"/>
                <a:gd name="connsiteY10" fmla="*/ 32329 h 1492127"/>
                <a:gd name="connsiteX11" fmla="*/ 205889 w 1493265"/>
                <a:gd name="connsiteY11" fmla="*/ 274965 h 1492127"/>
                <a:gd name="connsiteX12" fmla="*/ 29276 w 1493265"/>
                <a:gd name="connsiteY12" fmla="*/ 740820 h 1492127"/>
                <a:gd name="connsiteX13" fmla="*/ 182081 w 1493265"/>
                <a:gd name="connsiteY13" fmla="*/ 1189057 h 1492127"/>
                <a:gd name="connsiteX14" fmla="*/ 581365 w 1493265"/>
                <a:gd name="connsiteY14" fmla="*/ 1445715 h 1492127"/>
                <a:gd name="connsiteX15" fmla="*/ 1082478 w 1493265"/>
                <a:gd name="connsiteY15" fmla="*/ 1384772 h 1492127"/>
                <a:gd name="connsiteX16" fmla="*/ 1412376 w 1493265"/>
                <a:gd name="connsiteY16" fmla="*/ 1030976 h 1492127"/>
                <a:gd name="connsiteX17" fmla="*/ 1440082 w 1493265"/>
                <a:gd name="connsiteY17" fmla="*/ 537076 h 1492127"/>
                <a:gd name="connsiteX18" fmla="*/ 1122538 w 1493265"/>
                <a:gd name="connsiteY18" fmla="*/ 130486 h 1492127"/>
                <a:gd name="connsiteX19" fmla="*/ 663584 w 1493265"/>
                <a:gd name="connsiteY19" fmla="*/ 32329 h 149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93265" h="1492127">
                  <a:moveTo>
                    <a:pt x="669461" y="8719"/>
                  </a:moveTo>
                  <a:cubicBezTo>
                    <a:pt x="825624" y="-8060"/>
                    <a:pt x="987005" y="25378"/>
                    <a:pt x="1122658" y="104838"/>
                  </a:cubicBezTo>
                  <a:cubicBezTo>
                    <a:pt x="1274683" y="192748"/>
                    <a:pt x="1393965" y="335788"/>
                    <a:pt x="1451896" y="501600"/>
                  </a:cubicBezTo>
                  <a:cubicBezTo>
                    <a:pt x="1510547" y="667352"/>
                    <a:pt x="1507309" y="854078"/>
                    <a:pt x="1442781" y="1017672"/>
                  </a:cubicBezTo>
                  <a:cubicBezTo>
                    <a:pt x="1376933" y="1186720"/>
                    <a:pt x="1246617" y="1329521"/>
                    <a:pt x="1084277" y="1410719"/>
                  </a:cubicBezTo>
                  <a:cubicBezTo>
                    <a:pt x="937949" y="1485326"/>
                    <a:pt x="766433" y="1508097"/>
                    <a:pt x="605413" y="1476517"/>
                  </a:cubicBezTo>
                  <a:cubicBezTo>
                    <a:pt x="430899" y="1442959"/>
                    <a:pt x="270418" y="1343663"/>
                    <a:pt x="161451" y="1203499"/>
                  </a:cubicBezTo>
                  <a:cubicBezTo>
                    <a:pt x="60041" y="1074481"/>
                    <a:pt x="3609" y="911006"/>
                    <a:pt x="4508" y="746872"/>
                  </a:cubicBezTo>
                  <a:cubicBezTo>
                    <a:pt x="3669" y="574169"/>
                    <a:pt x="66758" y="402305"/>
                    <a:pt x="178363" y="270590"/>
                  </a:cubicBezTo>
                  <a:cubicBezTo>
                    <a:pt x="300223" y="124434"/>
                    <a:pt x="480014" y="28075"/>
                    <a:pt x="669461" y="8719"/>
                  </a:cubicBezTo>
                  <a:moveTo>
                    <a:pt x="663584" y="32329"/>
                  </a:moveTo>
                  <a:cubicBezTo>
                    <a:pt x="487811" y="52644"/>
                    <a:pt x="321512" y="141332"/>
                    <a:pt x="205889" y="274965"/>
                  </a:cubicBezTo>
                  <a:cubicBezTo>
                    <a:pt x="93864" y="402604"/>
                    <a:pt x="29876" y="571053"/>
                    <a:pt x="29276" y="740820"/>
                  </a:cubicBezTo>
                  <a:cubicBezTo>
                    <a:pt x="27417" y="901778"/>
                    <a:pt x="82290" y="1062616"/>
                    <a:pt x="182081" y="1189057"/>
                  </a:cubicBezTo>
                  <a:cubicBezTo>
                    <a:pt x="281272" y="1316158"/>
                    <a:pt x="424302" y="1408442"/>
                    <a:pt x="581365" y="1445715"/>
                  </a:cubicBezTo>
                  <a:cubicBezTo>
                    <a:pt x="748502" y="1486164"/>
                    <a:pt x="930033" y="1464592"/>
                    <a:pt x="1082478" y="1384772"/>
                  </a:cubicBezTo>
                  <a:cubicBezTo>
                    <a:pt x="1228686" y="1309266"/>
                    <a:pt x="1347428" y="1182166"/>
                    <a:pt x="1412376" y="1030976"/>
                  </a:cubicBezTo>
                  <a:cubicBezTo>
                    <a:pt x="1479722" y="876550"/>
                    <a:pt x="1489438" y="698094"/>
                    <a:pt x="1440082" y="537076"/>
                  </a:cubicBezTo>
                  <a:cubicBezTo>
                    <a:pt x="1389227" y="368567"/>
                    <a:pt x="1273544" y="220913"/>
                    <a:pt x="1122538" y="130486"/>
                  </a:cubicBezTo>
                  <a:cubicBezTo>
                    <a:pt x="986225" y="47730"/>
                    <a:pt x="821846" y="12914"/>
                    <a:pt x="663584" y="32329"/>
                  </a:cubicBezTo>
                  <a:close/>
                </a:path>
              </a:pathLst>
            </a:custGeom>
            <a:solidFill>
              <a:srgbClr val="004694"/>
            </a:solidFill>
            <a:ln w="9525"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AD7FFD35-8FD9-4E5D-ACB5-1548621255EB}"/>
                </a:ext>
              </a:extLst>
            </p:cNvPr>
            <p:cNvSpPr/>
            <p:nvPr/>
          </p:nvSpPr>
          <p:spPr>
            <a:xfrm>
              <a:off x="2009516" y="4915447"/>
              <a:ext cx="41979" cy="35955"/>
            </a:xfrm>
            <a:custGeom>
              <a:avLst/>
              <a:gdLst>
                <a:gd name="connsiteX0" fmla="*/ 4515 w 41979"/>
                <a:gd name="connsiteY0" fmla="*/ 31679 h 35954"/>
                <a:gd name="connsiteX1" fmla="*/ 29523 w 41979"/>
                <a:gd name="connsiteY1" fmla="*/ 5792 h 35954"/>
                <a:gd name="connsiteX2" fmla="*/ 26404 w 41979"/>
                <a:gd name="connsiteY2" fmla="*/ 33117 h 35954"/>
                <a:gd name="connsiteX3" fmla="*/ 4515 w 41979"/>
                <a:gd name="connsiteY3" fmla="*/ 31679 h 35954"/>
              </a:gdLst>
              <a:ahLst/>
              <a:cxnLst>
                <a:cxn ang="0">
                  <a:pos x="connsiteX0" y="connsiteY0"/>
                </a:cxn>
                <a:cxn ang="0">
                  <a:pos x="connsiteX1" y="connsiteY1"/>
                </a:cxn>
                <a:cxn ang="0">
                  <a:pos x="connsiteX2" y="connsiteY2"/>
                </a:cxn>
                <a:cxn ang="0">
                  <a:pos x="connsiteX3" y="connsiteY3"/>
                </a:cxn>
              </a:cxnLst>
              <a:rect l="l" t="t" r="r" b="b"/>
              <a:pathLst>
                <a:path w="41979" h="35954">
                  <a:moveTo>
                    <a:pt x="4515" y="31679"/>
                  </a:moveTo>
                  <a:cubicBezTo>
                    <a:pt x="4035" y="18496"/>
                    <a:pt x="13750" y="-680"/>
                    <a:pt x="29523" y="5792"/>
                  </a:cubicBezTo>
                  <a:cubicBezTo>
                    <a:pt x="42356" y="11365"/>
                    <a:pt x="39777" y="29821"/>
                    <a:pt x="26404" y="33117"/>
                  </a:cubicBezTo>
                  <a:cubicBezTo>
                    <a:pt x="20947" y="32758"/>
                    <a:pt x="9972" y="32039"/>
                    <a:pt x="4515" y="31679"/>
                  </a:cubicBezTo>
                  <a:close/>
                </a:path>
              </a:pathLst>
            </a:custGeom>
            <a:solidFill>
              <a:srgbClr val="004694"/>
            </a:solidFill>
            <a:ln w="9525"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3FF9CACD-8239-4CD8-9DC2-B1B5B87B9C6F}"/>
                </a:ext>
              </a:extLst>
            </p:cNvPr>
            <p:cNvSpPr/>
            <p:nvPr/>
          </p:nvSpPr>
          <p:spPr>
            <a:xfrm>
              <a:off x="680767" y="4938377"/>
              <a:ext cx="1091463" cy="988759"/>
            </a:xfrm>
            <a:custGeom>
              <a:avLst/>
              <a:gdLst>
                <a:gd name="connsiteX0" fmla="*/ 261891 w 1091462"/>
                <a:gd name="connsiteY0" fmla="*/ 222800 h 988758"/>
                <a:gd name="connsiteX1" fmla="*/ 624952 w 1091462"/>
                <a:gd name="connsiteY1" fmla="*/ 4494 h 988758"/>
                <a:gd name="connsiteX2" fmla="*/ 560724 w 1091462"/>
                <a:gd name="connsiteY2" fmla="*/ 60164 h 988758"/>
                <a:gd name="connsiteX3" fmla="*/ 332416 w 1091462"/>
                <a:gd name="connsiteY3" fmla="*/ 265347 h 988758"/>
                <a:gd name="connsiteX4" fmla="*/ 409119 w 1091462"/>
                <a:gd name="connsiteY4" fmla="*/ 365721 h 988758"/>
                <a:gd name="connsiteX5" fmla="*/ 401682 w 1091462"/>
                <a:gd name="connsiteY5" fmla="*/ 377946 h 988758"/>
                <a:gd name="connsiteX6" fmla="*/ 580814 w 1091462"/>
                <a:gd name="connsiteY6" fmla="*/ 545495 h 988758"/>
                <a:gd name="connsiteX7" fmla="*/ 798507 w 1091462"/>
                <a:gd name="connsiteY7" fmla="*/ 339654 h 988758"/>
                <a:gd name="connsiteX8" fmla="*/ 789392 w 1091462"/>
                <a:gd name="connsiteY8" fmla="*/ 276553 h 988758"/>
                <a:gd name="connsiteX9" fmla="*/ 782135 w 1091462"/>
                <a:gd name="connsiteY9" fmla="*/ 173362 h 988758"/>
                <a:gd name="connsiteX10" fmla="*/ 893140 w 1091462"/>
                <a:gd name="connsiteY10" fmla="*/ 95460 h 988758"/>
                <a:gd name="connsiteX11" fmla="*/ 1023936 w 1091462"/>
                <a:gd name="connsiteY11" fmla="*/ 160419 h 988758"/>
                <a:gd name="connsiteX12" fmla="*/ 1089184 w 1091462"/>
                <a:gd name="connsiteY12" fmla="*/ 290695 h 988758"/>
                <a:gd name="connsiteX13" fmla="*/ 1011042 w 1091462"/>
                <a:gd name="connsiteY13" fmla="*/ 401856 h 988758"/>
                <a:gd name="connsiteX14" fmla="*/ 908253 w 1091462"/>
                <a:gd name="connsiteY14" fmla="*/ 394305 h 988758"/>
                <a:gd name="connsiteX15" fmla="*/ 843665 w 1091462"/>
                <a:gd name="connsiteY15" fmla="*/ 385017 h 988758"/>
                <a:gd name="connsiteX16" fmla="*/ 633948 w 1091462"/>
                <a:gd name="connsiteY16" fmla="*/ 595832 h 988758"/>
                <a:gd name="connsiteX17" fmla="*/ 988913 w 1091462"/>
                <a:gd name="connsiteY17" fmla="*/ 927456 h 988758"/>
                <a:gd name="connsiteX18" fmla="*/ 939018 w 1091462"/>
                <a:gd name="connsiteY18" fmla="*/ 979111 h 988758"/>
                <a:gd name="connsiteX19" fmla="*/ 594907 w 1091462"/>
                <a:gd name="connsiteY19" fmla="*/ 632686 h 988758"/>
                <a:gd name="connsiteX20" fmla="*/ 461833 w 1091462"/>
                <a:gd name="connsiteY20" fmla="*/ 764640 h 988758"/>
                <a:gd name="connsiteX21" fmla="*/ 438324 w 1091462"/>
                <a:gd name="connsiteY21" fmla="*/ 764820 h 988758"/>
                <a:gd name="connsiteX22" fmla="*/ 426450 w 1091462"/>
                <a:gd name="connsiteY22" fmla="*/ 776386 h 988758"/>
                <a:gd name="connsiteX23" fmla="*/ 441743 w 1091462"/>
                <a:gd name="connsiteY23" fmla="*/ 791966 h 988758"/>
                <a:gd name="connsiteX24" fmla="*/ 411518 w 1091462"/>
                <a:gd name="connsiteY24" fmla="*/ 822348 h 988758"/>
                <a:gd name="connsiteX25" fmla="*/ 392327 w 1091462"/>
                <a:gd name="connsiteY25" fmla="*/ 814018 h 988758"/>
                <a:gd name="connsiteX26" fmla="*/ 222670 w 1091462"/>
                <a:gd name="connsiteY26" fmla="*/ 981748 h 988758"/>
                <a:gd name="connsiteX27" fmla="*/ 191246 w 1091462"/>
                <a:gd name="connsiteY27" fmla="*/ 950587 h 988758"/>
                <a:gd name="connsiteX28" fmla="*/ 219672 w 1091462"/>
                <a:gd name="connsiteY28" fmla="*/ 920924 h 988758"/>
                <a:gd name="connsiteX29" fmla="*/ 202940 w 1091462"/>
                <a:gd name="connsiteY29" fmla="*/ 902947 h 988758"/>
                <a:gd name="connsiteX30" fmla="*/ 221291 w 1091462"/>
                <a:gd name="connsiteY30" fmla="*/ 884730 h 988758"/>
                <a:gd name="connsiteX31" fmla="*/ 192745 w 1091462"/>
                <a:gd name="connsiteY31" fmla="*/ 893419 h 988758"/>
                <a:gd name="connsiteX32" fmla="*/ 150646 w 1091462"/>
                <a:gd name="connsiteY32" fmla="*/ 851411 h 988758"/>
                <a:gd name="connsiteX33" fmla="*/ 175234 w 1091462"/>
                <a:gd name="connsiteY33" fmla="*/ 826662 h 988758"/>
                <a:gd name="connsiteX34" fmla="*/ 197843 w 1091462"/>
                <a:gd name="connsiteY34" fmla="*/ 849194 h 988758"/>
                <a:gd name="connsiteX35" fmla="*/ 216374 w 1091462"/>
                <a:gd name="connsiteY35" fmla="*/ 831936 h 988758"/>
                <a:gd name="connsiteX36" fmla="*/ 193825 w 1091462"/>
                <a:gd name="connsiteY36" fmla="*/ 807966 h 988758"/>
                <a:gd name="connsiteX37" fmla="*/ 209957 w 1091462"/>
                <a:gd name="connsiteY37" fmla="*/ 792445 h 988758"/>
                <a:gd name="connsiteX38" fmla="*/ 232686 w 1091462"/>
                <a:gd name="connsiteY38" fmla="*/ 815037 h 988758"/>
                <a:gd name="connsiteX39" fmla="*/ 251096 w 1091462"/>
                <a:gd name="connsiteY39" fmla="*/ 796460 h 988758"/>
                <a:gd name="connsiteX40" fmla="*/ 228008 w 1091462"/>
                <a:gd name="connsiteY40" fmla="*/ 774228 h 988758"/>
                <a:gd name="connsiteX41" fmla="*/ 249897 w 1091462"/>
                <a:gd name="connsiteY41" fmla="*/ 752536 h 988758"/>
                <a:gd name="connsiteX42" fmla="*/ 291936 w 1091462"/>
                <a:gd name="connsiteY42" fmla="*/ 794962 h 988758"/>
                <a:gd name="connsiteX43" fmla="*/ 284440 w 1091462"/>
                <a:gd name="connsiteY43" fmla="*/ 822468 h 988758"/>
                <a:gd name="connsiteX44" fmla="*/ 302551 w 1091462"/>
                <a:gd name="connsiteY44" fmla="*/ 805030 h 988758"/>
                <a:gd name="connsiteX45" fmla="*/ 319163 w 1091462"/>
                <a:gd name="connsiteY45" fmla="*/ 822168 h 988758"/>
                <a:gd name="connsiteX46" fmla="*/ 364501 w 1091462"/>
                <a:gd name="connsiteY46" fmla="*/ 776925 h 988758"/>
                <a:gd name="connsiteX47" fmla="*/ 350048 w 1091462"/>
                <a:gd name="connsiteY47" fmla="*/ 762183 h 988758"/>
                <a:gd name="connsiteX48" fmla="*/ 381352 w 1091462"/>
                <a:gd name="connsiteY48" fmla="*/ 731262 h 988758"/>
                <a:gd name="connsiteX49" fmla="*/ 395685 w 1091462"/>
                <a:gd name="connsiteY49" fmla="*/ 745824 h 988758"/>
                <a:gd name="connsiteX50" fmla="*/ 407440 w 1091462"/>
                <a:gd name="connsiteY50" fmla="*/ 733779 h 988758"/>
                <a:gd name="connsiteX51" fmla="*/ 409479 w 1091462"/>
                <a:gd name="connsiteY51" fmla="*/ 706873 h 988758"/>
                <a:gd name="connsiteX52" fmla="*/ 543093 w 1091462"/>
                <a:gd name="connsiteY52" fmla="*/ 581690 h 988758"/>
                <a:gd name="connsiteX53" fmla="*/ 371577 w 1091462"/>
                <a:gd name="connsiteY53" fmla="*/ 407908 h 988758"/>
                <a:gd name="connsiteX54" fmla="*/ 361862 w 1091462"/>
                <a:gd name="connsiteY54" fmla="*/ 415279 h 988758"/>
                <a:gd name="connsiteX55" fmla="*/ 257873 w 1091462"/>
                <a:gd name="connsiteY55" fmla="*/ 341751 h 988758"/>
                <a:gd name="connsiteX56" fmla="*/ 66747 w 1091462"/>
                <a:gd name="connsiteY56" fmla="*/ 561196 h 988758"/>
                <a:gd name="connsiteX57" fmla="*/ 4498 w 1091462"/>
                <a:gd name="connsiteY57" fmla="*/ 639098 h 988758"/>
                <a:gd name="connsiteX58" fmla="*/ 213375 w 1091462"/>
                <a:gd name="connsiteY58" fmla="*/ 272178 h 988758"/>
                <a:gd name="connsiteX59" fmla="*/ 199822 w 1091462"/>
                <a:gd name="connsiteY59" fmla="*/ 246111 h 988758"/>
                <a:gd name="connsiteX60" fmla="*/ 234904 w 1091462"/>
                <a:gd name="connsiteY60" fmla="*/ 210096 h 988758"/>
                <a:gd name="connsiteX61" fmla="*/ 261891 w 1091462"/>
                <a:gd name="connsiteY61" fmla="*/ 222800 h 988758"/>
                <a:gd name="connsiteX62" fmla="*/ 292596 w 1091462"/>
                <a:gd name="connsiteY62" fmla="*/ 203684 h 988758"/>
                <a:gd name="connsiteX63" fmla="*/ 300512 w 1091462"/>
                <a:gd name="connsiteY63" fmla="*/ 210096 h 988758"/>
                <a:gd name="connsiteX64" fmla="*/ 542073 w 1091462"/>
                <a:gd name="connsiteY64" fmla="*/ 48419 h 988758"/>
                <a:gd name="connsiteX65" fmla="*/ 543633 w 1091462"/>
                <a:gd name="connsiteY65" fmla="*/ 39371 h 988758"/>
                <a:gd name="connsiteX66" fmla="*/ 292596 w 1091462"/>
                <a:gd name="connsiteY66" fmla="*/ 203684 h 988758"/>
                <a:gd name="connsiteX67" fmla="*/ 789691 w 1091462"/>
                <a:gd name="connsiteY67" fmla="*/ 181272 h 988758"/>
                <a:gd name="connsiteX68" fmla="*/ 801026 w 1091462"/>
                <a:gd name="connsiteY68" fmla="*/ 277811 h 988758"/>
                <a:gd name="connsiteX69" fmla="*/ 793230 w 1091462"/>
                <a:gd name="connsiteY69" fmla="*/ 313467 h 988758"/>
                <a:gd name="connsiteX70" fmla="*/ 812840 w 1091462"/>
                <a:gd name="connsiteY70" fmla="*/ 327489 h 988758"/>
                <a:gd name="connsiteX71" fmla="*/ 815059 w 1091462"/>
                <a:gd name="connsiteY71" fmla="*/ 278890 h 988758"/>
                <a:gd name="connsiteX72" fmla="*/ 802405 w 1091462"/>
                <a:gd name="connsiteY72" fmla="*/ 182052 h 988758"/>
                <a:gd name="connsiteX73" fmla="*/ 922406 w 1091462"/>
                <a:gd name="connsiteY73" fmla="*/ 118411 h 988758"/>
                <a:gd name="connsiteX74" fmla="*/ 899198 w 1091462"/>
                <a:gd name="connsiteY74" fmla="*/ 103670 h 988758"/>
                <a:gd name="connsiteX75" fmla="*/ 789691 w 1091462"/>
                <a:gd name="connsiteY75" fmla="*/ 181272 h 988758"/>
                <a:gd name="connsiteX76" fmla="*/ 847923 w 1091462"/>
                <a:gd name="connsiteY76" fmla="*/ 224239 h 988758"/>
                <a:gd name="connsiteX77" fmla="*/ 911192 w 1091462"/>
                <a:gd name="connsiteY77" fmla="*/ 273137 h 988758"/>
                <a:gd name="connsiteX78" fmla="*/ 965585 w 1091462"/>
                <a:gd name="connsiteY78" fmla="*/ 336538 h 988758"/>
                <a:gd name="connsiteX79" fmla="*/ 1020578 w 1091462"/>
                <a:gd name="connsiteY79" fmla="*/ 266965 h 988758"/>
                <a:gd name="connsiteX80" fmla="*/ 958808 w 1091462"/>
                <a:gd name="connsiteY80" fmla="*/ 225557 h 988758"/>
                <a:gd name="connsiteX81" fmla="*/ 911372 w 1091462"/>
                <a:gd name="connsiteY81" fmla="*/ 162516 h 988758"/>
                <a:gd name="connsiteX82" fmla="*/ 847923 w 1091462"/>
                <a:gd name="connsiteY82" fmla="*/ 224239 h 988758"/>
                <a:gd name="connsiteX83" fmla="*/ 230826 w 1091462"/>
                <a:gd name="connsiteY83" fmla="*/ 219145 h 988758"/>
                <a:gd name="connsiteX84" fmla="*/ 254335 w 1091462"/>
                <a:gd name="connsiteY84" fmla="*/ 229872 h 988758"/>
                <a:gd name="connsiteX85" fmla="*/ 230826 w 1091462"/>
                <a:gd name="connsiteY85" fmla="*/ 219145 h 988758"/>
                <a:gd name="connsiteX86" fmla="*/ 1031672 w 1091462"/>
                <a:gd name="connsiteY86" fmla="*/ 261272 h 988758"/>
                <a:gd name="connsiteX87" fmla="*/ 1021477 w 1091462"/>
                <a:gd name="connsiteY87" fmla="*/ 321317 h 988758"/>
                <a:gd name="connsiteX88" fmla="*/ 1035450 w 1091462"/>
                <a:gd name="connsiteY88" fmla="*/ 318920 h 988758"/>
                <a:gd name="connsiteX89" fmla="*/ 1028494 w 1091462"/>
                <a:gd name="connsiteY89" fmla="*/ 235265 h 988758"/>
                <a:gd name="connsiteX90" fmla="*/ 1031672 w 1091462"/>
                <a:gd name="connsiteY90" fmla="*/ 261272 h 988758"/>
                <a:gd name="connsiteX91" fmla="*/ 300752 w 1091462"/>
                <a:gd name="connsiteY91" fmla="*/ 253482 h 988758"/>
                <a:gd name="connsiteX92" fmla="*/ 314365 w 1091462"/>
                <a:gd name="connsiteY92" fmla="*/ 282066 h 988758"/>
                <a:gd name="connsiteX93" fmla="*/ 375235 w 1091462"/>
                <a:gd name="connsiteY93" fmla="*/ 360567 h 988758"/>
                <a:gd name="connsiteX94" fmla="*/ 381832 w 1091462"/>
                <a:gd name="connsiteY94" fmla="*/ 354155 h 988758"/>
                <a:gd name="connsiteX95" fmla="*/ 329058 w 1091462"/>
                <a:gd name="connsiteY95" fmla="*/ 284823 h 988758"/>
                <a:gd name="connsiteX96" fmla="*/ 300752 w 1091462"/>
                <a:gd name="connsiteY96" fmla="*/ 253482 h 988758"/>
                <a:gd name="connsiteX97" fmla="*/ 206418 w 1091462"/>
                <a:gd name="connsiteY97" fmla="*/ 292073 h 988758"/>
                <a:gd name="connsiteX98" fmla="*/ 175054 w 1091462"/>
                <a:gd name="connsiteY98" fmla="*/ 339354 h 988758"/>
                <a:gd name="connsiteX99" fmla="*/ 215654 w 1091462"/>
                <a:gd name="connsiteY99" fmla="*/ 293032 h 988758"/>
                <a:gd name="connsiteX100" fmla="*/ 206418 w 1091462"/>
                <a:gd name="connsiteY100" fmla="*/ 292073 h 988758"/>
                <a:gd name="connsiteX101" fmla="*/ 758387 w 1091462"/>
                <a:gd name="connsiteY101" fmla="*/ 395204 h 988758"/>
                <a:gd name="connsiteX102" fmla="*/ 448999 w 1091462"/>
                <a:gd name="connsiteY102" fmla="*/ 685180 h 988758"/>
                <a:gd name="connsiteX103" fmla="*/ 418354 w 1091462"/>
                <a:gd name="connsiteY103" fmla="*/ 715622 h 988758"/>
                <a:gd name="connsiteX104" fmla="*/ 429149 w 1091462"/>
                <a:gd name="connsiteY104" fmla="*/ 735457 h 988758"/>
                <a:gd name="connsiteX105" fmla="*/ 430468 w 1091462"/>
                <a:gd name="connsiteY105" fmla="*/ 716760 h 988758"/>
                <a:gd name="connsiteX106" fmla="*/ 811701 w 1091462"/>
                <a:gd name="connsiteY106" fmla="*/ 357331 h 988758"/>
                <a:gd name="connsiteX107" fmla="*/ 810381 w 1091462"/>
                <a:gd name="connsiteY107" fmla="*/ 348223 h 988758"/>
                <a:gd name="connsiteX108" fmla="*/ 758387 w 1091462"/>
                <a:gd name="connsiteY108" fmla="*/ 395204 h 988758"/>
                <a:gd name="connsiteX109" fmla="*/ 372297 w 1091462"/>
                <a:gd name="connsiteY109" fmla="*/ 367519 h 988758"/>
                <a:gd name="connsiteX110" fmla="*/ 370138 w 1091462"/>
                <a:gd name="connsiteY110" fmla="*/ 376328 h 988758"/>
                <a:gd name="connsiteX111" fmla="*/ 559885 w 1091462"/>
                <a:gd name="connsiteY111" fmla="*/ 560656 h 988758"/>
                <a:gd name="connsiteX112" fmla="*/ 569840 w 1091462"/>
                <a:gd name="connsiteY112" fmla="*/ 559877 h 988758"/>
                <a:gd name="connsiteX113" fmla="*/ 500874 w 1091462"/>
                <a:gd name="connsiteY113" fmla="*/ 490784 h 988758"/>
                <a:gd name="connsiteX114" fmla="*/ 372297 w 1091462"/>
                <a:gd name="connsiteY114" fmla="*/ 367519 h 988758"/>
                <a:gd name="connsiteX115" fmla="*/ 616557 w 1091462"/>
                <a:gd name="connsiteY115" fmla="*/ 606019 h 988758"/>
                <a:gd name="connsiteX116" fmla="*/ 627951 w 1091462"/>
                <a:gd name="connsiteY116" fmla="*/ 628132 h 988758"/>
                <a:gd name="connsiteX117" fmla="*/ 937818 w 1091462"/>
                <a:gd name="connsiteY117" fmla="*/ 929134 h 988758"/>
                <a:gd name="connsiteX118" fmla="*/ 952571 w 1091462"/>
                <a:gd name="connsiteY118" fmla="*/ 937703 h 988758"/>
                <a:gd name="connsiteX119" fmla="*/ 944895 w 1091462"/>
                <a:gd name="connsiteY119" fmla="*/ 922063 h 988758"/>
                <a:gd name="connsiteX120" fmla="*/ 652899 w 1091462"/>
                <a:gd name="connsiteY120" fmla="*/ 638559 h 988758"/>
                <a:gd name="connsiteX121" fmla="*/ 616557 w 1091462"/>
                <a:gd name="connsiteY121" fmla="*/ 606019 h 988758"/>
                <a:gd name="connsiteX122" fmla="*/ 366600 w 1091462"/>
                <a:gd name="connsiteY122" fmla="*/ 763022 h 988758"/>
                <a:gd name="connsiteX123" fmla="*/ 379973 w 1091462"/>
                <a:gd name="connsiteY123" fmla="*/ 776565 h 988758"/>
                <a:gd name="connsiteX124" fmla="*/ 319643 w 1091462"/>
                <a:gd name="connsiteY124" fmla="*/ 836370 h 988758"/>
                <a:gd name="connsiteX125" fmla="*/ 307948 w 1091462"/>
                <a:gd name="connsiteY125" fmla="*/ 825464 h 988758"/>
                <a:gd name="connsiteX126" fmla="*/ 319163 w 1091462"/>
                <a:gd name="connsiteY126" fmla="*/ 850632 h 988758"/>
                <a:gd name="connsiteX127" fmla="*/ 393346 w 1091462"/>
                <a:gd name="connsiteY127" fmla="*/ 776505 h 988758"/>
                <a:gd name="connsiteX128" fmla="*/ 381052 w 1091462"/>
                <a:gd name="connsiteY128" fmla="*/ 763921 h 988758"/>
                <a:gd name="connsiteX129" fmla="*/ 390048 w 1091462"/>
                <a:gd name="connsiteY129" fmla="*/ 752536 h 988758"/>
                <a:gd name="connsiteX130" fmla="*/ 366600 w 1091462"/>
                <a:gd name="connsiteY130" fmla="*/ 763022 h 988758"/>
                <a:gd name="connsiteX131" fmla="*/ 213435 w 1091462"/>
                <a:gd name="connsiteY131" fmla="*/ 941718 h 988758"/>
                <a:gd name="connsiteX132" fmla="*/ 202340 w 1091462"/>
                <a:gd name="connsiteY132" fmla="*/ 964489 h 988758"/>
                <a:gd name="connsiteX133" fmla="*/ 240602 w 1091462"/>
                <a:gd name="connsiteY133" fmla="*/ 925658 h 988758"/>
                <a:gd name="connsiteX134" fmla="*/ 213435 w 1091462"/>
                <a:gd name="connsiteY134" fmla="*/ 941718 h 988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091462" h="988758">
                  <a:moveTo>
                    <a:pt x="261891" y="222800"/>
                  </a:moveTo>
                  <a:cubicBezTo>
                    <a:pt x="361562" y="120928"/>
                    <a:pt x="487680" y="43805"/>
                    <a:pt x="624952" y="4494"/>
                  </a:cubicBezTo>
                  <a:cubicBezTo>
                    <a:pt x="612299" y="31700"/>
                    <a:pt x="584532" y="44764"/>
                    <a:pt x="560724" y="60164"/>
                  </a:cubicBezTo>
                  <a:cubicBezTo>
                    <a:pt x="473647" y="115355"/>
                    <a:pt x="403242" y="191520"/>
                    <a:pt x="332416" y="265347"/>
                  </a:cubicBezTo>
                  <a:cubicBezTo>
                    <a:pt x="357844" y="298905"/>
                    <a:pt x="383211" y="332523"/>
                    <a:pt x="409119" y="365721"/>
                  </a:cubicBezTo>
                  <a:cubicBezTo>
                    <a:pt x="406600" y="369796"/>
                    <a:pt x="404141" y="373871"/>
                    <a:pt x="401682" y="377946"/>
                  </a:cubicBezTo>
                  <a:cubicBezTo>
                    <a:pt x="461773" y="433376"/>
                    <a:pt x="521084" y="489645"/>
                    <a:pt x="580814" y="545495"/>
                  </a:cubicBezTo>
                  <a:cubicBezTo>
                    <a:pt x="653199" y="476702"/>
                    <a:pt x="726902" y="409226"/>
                    <a:pt x="798507" y="339654"/>
                  </a:cubicBezTo>
                  <a:cubicBezTo>
                    <a:pt x="782255" y="322635"/>
                    <a:pt x="775838" y="297287"/>
                    <a:pt x="789392" y="276553"/>
                  </a:cubicBezTo>
                  <a:cubicBezTo>
                    <a:pt x="774279" y="244673"/>
                    <a:pt x="768222" y="206681"/>
                    <a:pt x="782135" y="173362"/>
                  </a:cubicBezTo>
                  <a:cubicBezTo>
                    <a:pt x="800246" y="129557"/>
                    <a:pt x="844205" y="93722"/>
                    <a:pt x="893140" y="95460"/>
                  </a:cubicBezTo>
                  <a:cubicBezTo>
                    <a:pt x="943576" y="97258"/>
                    <a:pt x="988434" y="126621"/>
                    <a:pt x="1023936" y="160419"/>
                  </a:cubicBezTo>
                  <a:cubicBezTo>
                    <a:pt x="1057759" y="195774"/>
                    <a:pt x="1087085" y="240358"/>
                    <a:pt x="1089184" y="290695"/>
                  </a:cubicBezTo>
                  <a:cubicBezTo>
                    <a:pt x="1091043" y="339833"/>
                    <a:pt x="1055061" y="383818"/>
                    <a:pt x="1011042" y="401856"/>
                  </a:cubicBezTo>
                  <a:cubicBezTo>
                    <a:pt x="977819" y="415399"/>
                    <a:pt x="939738" y="410245"/>
                    <a:pt x="908253" y="394305"/>
                  </a:cubicBezTo>
                  <a:cubicBezTo>
                    <a:pt x="887023" y="407728"/>
                    <a:pt x="860996" y="401976"/>
                    <a:pt x="843665" y="385017"/>
                  </a:cubicBezTo>
                  <a:cubicBezTo>
                    <a:pt x="773799" y="455368"/>
                    <a:pt x="701595" y="523443"/>
                    <a:pt x="633948" y="595832"/>
                  </a:cubicBezTo>
                  <a:cubicBezTo>
                    <a:pt x="752989" y="705554"/>
                    <a:pt x="869812" y="817734"/>
                    <a:pt x="988913" y="927456"/>
                  </a:cubicBezTo>
                  <a:cubicBezTo>
                    <a:pt x="972781" y="945134"/>
                    <a:pt x="955690" y="961973"/>
                    <a:pt x="939018" y="979111"/>
                  </a:cubicBezTo>
                  <a:cubicBezTo>
                    <a:pt x="823935" y="863996"/>
                    <a:pt x="709631" y="748101"/>
                    <a:pt x="594907" y="632686"/>
                  </a:cubicBezTo>
                  <a:cubicBezTo>
                    <a:pt x="550589" y="676731"/>
                    <a:pt x="507170" y="721674"/>
                    <a:pt x="461833" y="764640"/>
                  </a:cubicBezTo>
                  <a:cubicBezTo>
                    <a:pt x="455536" y="772131"/>
                    <a:pt x="445881" y="766258"/>
                    <a:pt x="438324" y="764820"/>
                  </a:cubicBezTo>
                  <a:cubicBezTo>
                    <a:pt x="435326" y="767696"/>
                    <a:pt x="429389" y="773509"/>
                    <a:pt x="426450" y="776386"/>
                  </a:cubicBezTo>
                  <a:cubicBezTo>
                    <a:pt x="431548" y="781539"/>
                    <a:pt x="436645" y="786753"/>
                    <a:pt x="441743" y="791966"/>
                  </a:cubicBezTo>
                  <a:cubicBezTo>
                    <a:pt x="431548" y="801973"/>
                    <a:pt x="421473" y="812101"/>
                    <a:pt x="411518" y="822348"/>
                  </a:cubicBezTo>
                  <a:cubicBezTo>
                    <a:pt x="405580" y="819471"/>
                    <a:pt x="399164" y="807487"/>
                    <a:pt x="392327" y="814018"/>
                  </a:cubicBezTo>
                  <a:cubicBezTo>
                    <a:pt x="335235" y="869269"/>
                    <a:pt x="280302" y="926976"/>
                    <a:pt x="222670" y="981748"/>
                  </a:cubicBezTo>
                  <a:cubicBezTo>
                    <a:pt x="205579" y="997927"/>
                    <a:pt x="177453" y="968145"/>
                    <a:pt x="191246" y="950587"/>
                  </a:cubicBezTo>
                  <a:cubicBezTo>
                    <a:pt x="199582" y="939681"/>
                    <a:pt x="210017" y="930632"/>
                    <a:pt x="219672" y="920924"/>
                  </a:cubicBezTo>
                  <a:cubicBezTo>
                    <a:pt x="214155" y="914812"/>
                    <a:pt x="208577" y="908819"/>
                    <a:pt x="202940" y="902947"/>
                  </a:cubicBezTo>
                  <a:cubicBezTo>
                    <a:pt x="208997" y="896834"/>
                    <a:pt x="215114" y="890782"/>
                    <a:pt x="221291" y="884730"/>
                  </a:cubicBezTo>
                  <a:cubicBezTo>
                    <a:pt x="210077" y="870647"/>
                    <a:pt x="201621" y="886827"/>
                    <a:pt x="192745" y="893419"/>
                  </a:cubicBezTo>
                  <a:cubicBezTo>
                    <a:pt x="178652" y="879456"/>
                    <a:pt x="164619" y="865434"/>
                    <a:pt x="150646" y="851411"/>
                  </a:cubicBezTo>
                  <a:cubicBezTo>
                    <a:pt x="158802" y="843082"/>
                    <a:pt x="167078" y="834872"/>
                    <a:pt x="175234" y="826662"/>
                  </a:cubicBezTo>
                  <a:cubicBezTo>
                    <a:pt x="182790" y="834153"/>
                    <a:pt x="190346" y="841644"/>
                    <a:pt x="197843" y="849194"/>
                  </a:cubicBezTo>
                  <a:cubicBezTo>
                    <a:pt x="204140" y="843561"/>
                    <a:pt x="210317" y="837808"/>
                    <a:pt x="216374" y="831936"/>
                  </a:cubicBezTo>
                  <a:cubicBezTo>
                    <a:pt x="209357" y="823486"/>
                    <a:pt x="201021" y="816235"/>
                    <a:pt x="193825" y="807966"/>
                  </a:cubicBezTo>
                  <a:cubicBezTo>
                    <a:pt x="199042" y="802633"/>
                    <a:pt x="204439" y="797479"/>
                    <a:pt x="209957" y="792445"/>
                  </a:cubicBezTo>
                  <a:cubicBezTo>
                    <a:pt x="217513" y="799996"/>
                    <a:pt x="225129" y="807487"/>
                    <a:pt x="232686" y="815037"/>
                  </a:cubicBezTo>
                  <a:cubicBezTo>
                    <a:pt x="238863" y="808865"/>
                    <a:pt x="244979" y="802693"/>
                    <a:pt x="251096" y="796460"/>
                  </a:cubicBezTo>
                  <a:cubicBezTo>
                    <a:pt x="243360" y="789090"/>
                    <a:pt x="235744" y="781599"/>
                    <a:pt x="228008" y="774228"/>
                  </a:cubicBezTo>
                  <a:cubicBezTo>
                    <a:pt x="235204" y="766917"/>
                    <a:pt x="242581" y="759726"/>
                    <a:pt x="249897" y="752536"/>
                  </a:cubicBezTo>
                  <a:cubicBezTo>
                    <a:pt x="263750" y="766858"/>
                    <a:pt x="277843" y="780880"/>
                    <a:pt x="291936" y="794962"/>
                  </a:cubicBezTo>
                  <a:cubicBezTo>
                    <a:pt x="284440" y="803052"/>
                    <a:pt x="268908" y="813059"/>
                    <a:pt x="284440" y="822468"/>
                  </a:cubicBezTo>
                  <a:cubicBezTo>
                    <a:pt x="290437" y="816595"/>
                    <a:pt x="296494" y="810842"/>
                    <a:pt x="302551" y="805030"/>
                  </a:cubicBezTo>
                  <a:cubicBezTo>
                    <a:pt x="308008" y="810782"/>
                    <a:pt x="313586" y="816475"/>
                    <a:pt x="319163" y="822168"/>
                  </a:cubicBezTo>
                  <a:cubicBezTo>
                    <a:pt x="334336" y="807127"/>
                    <a:pt x="349388" y="792026"/>
                    <a:pt x="364501" y="776925"/>
                  </a:cubicBezTo>
                  <a:cubicBezTo>
                    <a:pt x="360902" y="773210"/>
                    <a:pt x="353646" y="765839"/>
                    <a:pt x="350048" y="762183"/>
                  </a:cubicBezTo>
                  <a:cubicBezTo>
                    <a:pt x="360423" y="751756"/>
                    <a:pt x="370738" y="741330"/>
                    <a:pt x="381352" y="731262"/>
                  </a:cubicBezTo>
                  <a:cubicBezTo>
                    <a:pt x="384951" y="734918"/>
                    <a:pt x="392147" y="742168"/>
                    <a:pt x="395685" y="745824"/>
                  </a:cubicBezTo>
                  <a:cubicBezTo>
                    <a:pt x="398624" y="742828"/>
                    <a:pt x="404501" y="736775"/>
                    <a:pt x="407440" y="733779"/>
                  </a:cubicBezTo>
                  <a:cubicBezTo>
                    <a:pt x="404561" y="724910"/>
                    <a:pt x="399583" y="713405"/>
                    <a:pt x="409479" y="706873"/>
                  </a:cubicBezTo>
                  <a:cubicBezTo>
                    <a:pt x="453917" y="665105"/>
                    <a:pt x="497935" y="622738"/>
                    <a:pt x="543093" y="581690"/>
                  </a:cubicBezTo>
                  <a:cubicBezTo>
                    <a:pt x="487140" y="522604"/>
                    <a:pt x="428789" y="465795"/>
                    <a:pt x="371577" y="407908"/>
                  </a:cubicBezTo>
                  <a:cubicBezTo>
                    <a:pt x="369178" y="409706"/>
                    <a:pt x="364261" y="413421"/>
                    <a:pt x="361862" y="415279"/>
                  </a:cubicBezTo>
                  <a:cubicBezTo>
                    <a:pt x="326120" y="392388"/>
                    <a:pt x="292716" y="365961"/>
                    <a:pt x="257873" y="341751"/>
                  </a:cubicBezTo>
                  <a:cubicBezTo>
                    <a:pt x="189507" y="410545"/>
                    <a:pt x="118862" y="478679"/>
                    <a:pt x="66747" y="561196"/>
                  </a:cubicBezTo>
                  <a:cubicBezTo>
                    <a:pt x="47497" y="588222"/>
                    <a:pt x="36402" y="623757"/>
                    <a:pt x="4498" y="639098"/>
                  </a:cubicBezTo>
                  <a:cubicBezTo>
                    <a:pt x="39820" y="501271"/>
                    <a:pt x="114724" y="374350"/>
                    <a:pt x="213375" y="272178"/>
                  </a:cubicBezTo>
                  <a:cubicBezTo>
                    <a:pt x="208877" y="263489"/>
                    <a:pt x="204379" y="254800"/>
                    <a:pt x="199822" y="246111"/>
                  </a:cubicBezTo>
                  <a:cubicBezTo>
                    <a:pt x="211156" y="233707"/>
                    <a:pt x="222790" y="221662"/>
                    <a:pt x="234904" y="210096"/>
                  </a:cubicBezTo>
                  <a:cubicBezTo>
                    <a:pt x="243900" y="214351"/>
                    <a:pt x="252896" y="218666"/>
                    <a:pt x="261891" y="222800"/>
                  </a:cubicBezTo>
                  <a:moveTo>
                    <a:pt x="292596" y="203684"/>
                  </a:moveTo>
                  <a:cubicBezTo>
                    <a:pt x="295235" y="205842"/>
                    <a:pt x="297873" y="207939"/>
                    <a:pt x="300512" y="210096"/>
                  </a:cubicBezTo>
                  <a:cubicBezTo>
                    <a:pt x="368159" y="139565"/>
                    <a:pt x="453497" y="88509"/>
                    <a:pt x="542073" y="48419"/>
                  </a:cubicBezTo>
                  <a:lnTo>
                    <a:pt x="543633" y="39371"/>
                  </a:lnTo>
                  <a:cubicBezTo>
                    <a:pt x="449839" y="75685"/>
                    <a:pt x="363541" y="132374"/>
                    <a:pt x="292596" y="203684"/>
                  </a:cubicBezTo>
                  <a:moveTo>
                    <a:pt x="789691" y="181272"/>
                  </a:moveTo>
                  <a:cubicBezTo>
                    <a:pt x="778657" y="213332"/>
                    <a:pt x="786393" y="248208"/>
                    <a:pt x="801026" y="277811"/>
                  </a:cubicBezTo>
                  <a:cubicBezTo>
                    <a:pt x="795389" y="288658"/>
                    <a:pt x="787772" y="300882"/>
                    <a:pt x="793230" y="313467"/>
                  </a:cubicBezTo>
                  <a:cubicBezTo>
                    <a:pt x="796108" y="321556"/>
                    <a:pt x="802285" y="336657"/>
                    <a:pt x="812840" y="327489"/>
                  </a:cubicBezTo>
                  <a:cubicBezTo>
                    <a:pt x="800966" y="312328"/>
                    <a:pt x="801266" y="292613"/>
                    <a:pt x="815059" y="278890"/>
                  </a:cubicBezTo>
                  <a:cubicBezTo>
                    <a:pt x="799167" y="249707"/>
                    <a:pt x="790531" y="214171"/>
                    <a:pt x="802405" y="182052"/>
                  </a:cubicBezTo>
                  <a:cubicBezTo>
                    <a:pt x="819377" y="134591"/>
                    <a:pt x="873110" y="104928"/>
                    <a:pt x="922406" y="118411"/>
                  </a:cubicBezTo>
                  <a:cubicBezTo>
                    <a:pt x="927144" y="101632"/>
                    <a:pt x="909572" y="105348"/>
                    <a:pt x="899198" y="103670"/>
                  </a:cubicBezTo>
                  <a:cubicBezTo>
                    <a:pt x="850562" y="100734"/>
                    <a:pt x="805524" y="136569"/>
                    <a:pt x="789691" y="181272"/>
                  </a:cubicBezTo>
                  <a:moveTo>
                    <a:pt x="847923" y="224239"/>
                  </a:moveTo>
                  <a:cubicBezTo>
                    <a:pt x="850981" y="254920"/>
                    <a:pt x="881506" y="275654"/>
                    <a:pt x="911192" y="273137"/>
                  </a:cubicBezTo>
                  <a:cubicBezTo>
                    <a:pt x="907953" y="304718"/>
                    <a:pt x="932841" y="336897"/>
                    <a:pt x="965585" y="336538"/>
                  </a:cubicBezTo>
                  <a:cubicBezTo>
                    <a:pt x="1001027" y="338875"/>
                    <a:pt x="1031312" y="301002"/>
                    <a:pt x="1020578" y="266965"/>
                  </a:cubicBezTo>
                  <a:cubicBezTo>
                    <a:pt x="1013921" y="239759"/>
                    <a:pt x="985795" y="223639"/>
                    <a:pt x="958808" y="225557"/>
                  </a:cubicBezTo>
                  <a:cubicBezTo>
                    <a:pt x="961387" y="196433"/>
                    <a:pt x="941237" y="166591"/>
                    <a:pt x="911372" y="162516"/>
                  </a:cubicBezTo>
                  <a:cubicBezTo>
                    <a:pt x="876529" y="155984"/>
                    <a:pt x="842226" y="189302"/>
                    <a:pt x="847923" y="224239"/>
                  </a:cubicBezTo>
                  <a:moveTo>
                    <a:pt x="230826" y="219145"/>
                  </a:moveTo>
                  <a:cubicBezTo>
                    <a:pt x="228248" y="227954"/>
                    <a:pt x="248518" y="238201"/>
                    <a:pt x="254335" y="229872"/>
                  </a:cubicBezTo>
                  <a:cubicBezTo>
                    <a:pt x="251516" y="221242"/>
                    <a:pt x="239102" y="217527"/>
                    <a:pt x="230826" y="219145"/>
                  </a:cubicBezTo>
                  <a:moveTo>
                    <a:pt x="1031672" y="261272"/>
                  </a:moveTo>
                  <a:cubicBezTo>
                    <a:pt x="1041867" y="281347"/>
                    <a:pt x="1033232" y="304058"/>
                    <a:pt x="1021477" y="321317"/>
                  </a:cubicBezTo>
                  <a:cubicBezTo>
                    <a:pt x="1025915" y="323594"/>
                    <a:pt x="1033411" y="325751"/>
                    <a:pt x="1035450" y="318920"/>
                  </a:cubicBezTo>
                  <a:cubicBezTo>
                    <a:pt x="1052962" y="293392"/>
                    <a:pt x="1048584" y="258036"/>
                    <a:pt x="1028494" y="235265"/>
                  </a:cubicBezTo>
                  <a:cubicBezTo>
                    <a:pt x="1016680" y="242396"/>
                    <a:pt x="1029394" y="252523"/>
                    <a:pt x="1031672" y="261272"/>
                  </a:cubicBezTo>
                  <a:moveTo>
                    <a:pt x="300752" y="253482"/>
                  </a:moveTo>
                  <a:cubicBezTo>
                    <a:pt x="299013" y="265167"/>
                    <a:pt x="308068" y="273437"/>
                    <a:pt x="314365" y="282066"/>
                  </a:cubicBezTo>
                  <a:cubicBezTo>
                    <a:pt x="335115" y="307834"/>
                    <a:pt x="354306" y="334860"/>
                    <a:pt x="375235" y="360567"/>
                  </a:cubicBezTo>
                  <a:cubicBezTo>
                    <a:pt x="381292" y="361946"/>
                    <a:pt x="383511" y="359788"/>
                    <a:pt x="381832" y="354155"/>
                  </a:cubicBezTo>
                  <a:cubicBezTo>
                    <a:pt x="365160" y="330425"/>
                    <a:pt x="346270" y="308193"/>
                    <a:pt x="329058" y="284823"/>
                  </a:cubicBezTo>
                  <a:cubicBezTo>
                    <a:pt x="320422" y="273677"/>
                    <a:pt x="312986" y="261032"/>
                    <a:pt x="300752" y="253482"/>
                  </a:cubicBezTo>
                  <a:moveTo>
                    <a:pt x="206418" y="292073"/>
                  </a:moveTo>
                  <a:cubicBezTo>
                    <a:pt x="195264" y="306755"/>
                    <a:pt x="174694" y="319339"/>
                    <a:pt x="175054" y="339354"/>
                  </a:cubicBezTo>
                  <a:cubicBezTo>
                    <a:pt x="191846" y="327070"/>
                    <a:pt x="203780" y="309751"/>
                    <a:pt x="215654" y="293032"/>
                  </a:cubicBezTo>
                  <a:cubicBezTo>
                    <a:pt x="213375" y="292793"/>
                    <a:pt x="208757" y="292313"/>
                    <a:pt x="206418" y="292073"/>
                  </a:cubicBezTo>
                  <a:moveTo>
                    <a:pt x="758387" y="395204"/>
                  </a:moveTo>
                  <a:cubicBezTo>
                    <a:pt x="655238" y="491803"/>
                    <a:pt x="552148" y="588521"/>
                    <a:pt x="448999" y="685180"/>
                  </a:cubicBezTo>
                  <a:cubicBezTo>
                    <a:pt x="438624" y="695128"/>
                    <a:pt x="426990" y="704056"/>
                    <a:pt x="418354" y="715622"/>
                  </a:cubicBezTo>
                  <a:cubicBezTo>
                    <a:pt x="415116" y="723951"/>
                    <a:pt x="421413" y="732581"/>
                    <a:pt x="429149" y="735457"/>
                  </a:cubicBezTo>
                  <a:cubicBezTo>
                    <a:pt x="429509" y="730783"/>
                    <a:pt x="430168" y="721435"/>
                    <a:pt x="430468" y="716760"/>
                  </a:cubicBezTo>
                  <a:cubicBezTo>
                    <a:pt x="556046" y="595473"/>
                    <a:pt x="685942" y="478440"/>
                    <a:pt x="811701" y="357331"/>
                  </a:cubicBezTo>
                  <a:lnTo>
                    <a:pt x="810381" y="348223"/>
                  </a:lnTo>
                  <a:cubicBezTo>
                    <a:pt x="791730" y="362365"/>
                    <a:pt x="775658" y="379444"/>
                    <a:pt x="758387" y="395204"/>
                  </a:cubicBezTo>
                  <a:moveTo>
                    <a:pt x="372297" y="367519"/>
                  </a:moveTo>
                  <a:lnTo>
                    <a:pt x="370138" y="376328"/>
                  </a:lnTo>
                  <a:cubicBezTo>
                    <a:pt x="432507" y="438530"/>
                    <a:pt x="495776" y="500192"/>
                    <a:pt x="559885" y="560656"/>
                  </a:cubicBezTo>
                  <a:cubicBezTo>
                    <a:pt x="562403" y="560477"/>
                    <a:pt x="567321" y="560057"/>
                    <a:pt x="569840" y="559877"/>
                  </a:cubicBezTo>
                  <a:cubicBezTo>
                    <a:pt x="548730" y="535068"/>
                    <a:pt x="523662" y="513975"/>
                    <a:pt x="500874" y="490784"/>
                  </a:cubicBezTo>
                  <a:cubicBezTo>
                    <a:pt x="457695" y="449975"/>
                    <a:pt x="416795" y="406829"/>
                    <a:pt x="372297" y="367519"/>
                  </a:cubicBezTo>
                  <a:moveTo>
                    <a:pt x="616557" y="606019"/>
                  </a:moveTo>
                  <a:cubicBezTo>
                    <a:pt x="612359" y="616207"/>
                    <a:pt x="622614" y="621720"/>
                    <a:pt x="627951" y="628132"/>
                  </a:cubicBezTo>
                  <a:cubicBezTo>
                    <a:pt x="731520" y="728146"/>
                    <a:pt x="834609" y="828700"/>
                    <a:pt x="937818" y="929134"/>
                  </a:cubicBezTo>
                  <a:cubicBezTo>
                    <a:pt x="942196" y="932789"/>
                    <a:pt x="947114" y="935666"/>
                    <a:pt x="952571" y="937703"/>
                  </a:cubicBezTo>
                  <a:cubicBezTo>
                    <a:pt x="952151" y="931411"/>
                    <a:pt x="949573" y="926198"/>
                    <a:pt x="944895" y="922063"/>
                  </a:cubicBezTo>
                  <a:cubicBezTo>
                    <a:pt x="847323" y="827861"/>
                    <a:pt x="750351" y="732940"/>
                    <a:pt x="652899" y="638559"/>
                  </a:cubicBezTo>
                  <a:cubicBezTo>
                    <a:pt x="641504" y="626933"/>
                    <a:pt x="629810" y="615428"/>
                    <a:pt x="616557" y="606019"/>
                  </a:cubicBezTo>
                  <a:moveTo>
                    <a:pt x="366600" y="763022"/>
                  </a:moveTo>
                  <a:cubicBezTo>
                    <a:pt x="369958" y="766378"/>
                    <a:pt x="376615" y="773150"/>
                    <a:pt x="379973" y="776565"/>
                  </a:cubicBezTo>
                  <a:cubicBezTo>
                    <a:pt x="359763" y="796400"/>
                    <a:pt x="340093" y="816775"/>
                    <a:pt x="319643" y="836370"/>
                  </a:cubicBezTo>
                  <a:cubicBezTo>
                    <a:pt x="316704" y="833614"/>
                    <a:pt x="310887" y="828161"/>
                    <a:pt x="307948" y="825464"/>
                  </a:cubicBezTo>
                  <a:cubicBezTo>
                    <a:pt x="290857" y="830138"/>
                    <a:pt x="314425" y="844160"/>
                    <a:pt x="319163" y="850632"/>
                  </a:cubicBezTo>
                  <a:cubicBezTo>
                    <a:pt x="343931" y="826003"/>
                    <a:pt x="368639" y="801254"/>
                    <a:pt x="393346" y="776505"/>
                  </a:cubicBezTo>
                  <a:cubicBezTo>
                    <a:pt x="390288" y="773389"/>
                    <a:pt x="384111" y="767097"/>
                    <a:pt x="381052" y="763921"/>
                  </a:cubicBezTo>
                  <a:cubicBezTo>
                    <a:pt x="383331" y="761105"/>
                    <a:pt x="387769" y="755352"/>
                    <a:pt x="390048" y="752536"/>
                  </a:cubicBezTo>
                  <a:cubicBezTo>
                    <a:pt x="379553" y="743247"/>
                    <a:pt x="374096" y="758828"/>
                    <a:pt x="366600" y="763022"/>
                  </a:cubicBezTo>
                  <a:moveTo>
                    <a:pt x="213435" y="941718"/>
                  </a:moveTo>
                  <a:cubicBezTo>
                    <a:pt x="208038" y="948250"/>
                    <a:pt x="198922" y="954362"/>
                    <a:pt x="202340" y="964489"/>
                  </a:cubicBezTo>
                  <a:cubicBezTo>
                    <a:pt x="217633" y="954302"/>
                    <a:pt x="230886" y="941299"/>
                    <a:pt x="240602" y="925658"/>
                  </a:cubicBezTo>
                  <a:cubicBezTo>
                    <a:pt x="228128" y="922662"/>
                    <a:pt x="221531" y="935006"/>
                    <a:pt x="213435" y="941718"/>
                  </a:cubicBezTo>
                  <a:close/>
                </a:path>
              </a:pathLst>
            </a:custGeom>
            <a:solidFill>
              <a:srgbClr val="004694"/>
            </a:solidFill>
            <a:ln w="9525"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2DB05A6E-C7EF-482B-9FD6-166F18E63BC4}"/>
                </a:ext>
              </a:extLst>
            </p:cNvPr>
            <p:cNvSpPr/>
            <p:nvPr/>
          </p:nvSpPr>
          <p:spPr>
            <a:xfrm>
              <a:off x="1953211" y="4944309"/>
              <a:ext cx="35982" cy="53932"/>
            </a:xfrm>
            <a:custGeom>
              <a:avLst/>
              <a:gdLst>
                <a:gd name="connsiteX0" fmla="*/ 5407 w 35982"/>
                <a:gd name="connsiteY0" fmla="*/ 16180 h 53932"/>
                <a:gd name="connsiteX1" fmla="*/ 33713 w 35982"/>
                <a:gd name="connsiteY1" fmla="*/ 4494 h 53932"/>
                <a:gd name="connsiteX2" fmla="*/ 30534 w 35982"/>
                <a:gd name="connsiteY2" fmla="*/ 51835 h 53932"/>
                <a:gd name="connsiteX3" fmla="*/ 5407 w 35982"/>
                <a:gd name="connsiteY3" fmla="*/ 16180 h 53932"/>
              </a:gdLst>
              <a:ahLst/>
              <a:cxnLst>
                <a:cxn ang="0">
                  <a:pos x="connsiteX0" y="connsiteY0"/>
                </a:cxn>
                <a:cxn ang="0">
                  <a:pos x="connsiteX1" y="connsiteY1"/>
                </a:cxn>
                <a:cxn ang="0">
                  <a:pos x="connsiteX2" y="connsiteY2"/>
                </a:cxn>
                <a:cxn ang="0">
                  <a:pos x="connsiteX3" y="connsiteY3"/>
                </a:cxn>
              </a:cxnLst>
              <a:rect l="l" t="t" r="r" b="b"/>
              <a:pathLst>
                <a:path w="35982" h="53932">
                  <a:moveTo>
                    <a:pt x="5407" y="16180"/>
                  </a:moveTo>
                  <a:cubicBezTo>
                    <a:pt x="10744" y="5393"/>
                    <a:pt x="23638" y="5992"/>
                    <a:pt x="33713" y="4494"/>
                  </a:cubicBezTo>
                  <a:cubicBezTo>
                    <a:pt x="33113" y="20314"/>
                    <a:pt x="32033" y="36075"/>
                    <a:pt x="30534" y="51835"/>
                  </a:cubicBezTo>
                  <a:cubicBezTo>
                    <a:pt x="15661" y="46921"/>
                    <a:pt x="609" y="33438"/>
                    <a:pt x="5407" y="16180"/>
                  </a:cubicBezTo>
                  <a:close/>
                </a:path>
              </a:pathLst>
            </a:custGeom>
            <a:solidFill>
              <a:srgbClr val="004694"/>
            </a:solidFill>
            <a:ln w="9525"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9ED0B1CF-48E2-4604-9F58-7D15D3AE3371}"/>
                </a:ext>
              </a:extLst>
            </p:cNvPr>
            <p:cNvSpPr/>
            <p:nvPr/>
          </p:nvSpPr>
          <p:spPr>
            <a:xfrm>
              <a:off x="396447" y="5045491"/>
              <a:ext cx="47976" cy="47940"/>
            </a:xfrm>
            <a:custGeom>
              <a:avLst/>
              <a:gdLst>
                <a:gd name="connsiteX0" fmla="*/ 4498 w 47976"/>
                <a:gd name="connsiteY0" fmla="*/ 26818 h 47939"/>
                <a:gd name="connsiteX1" fmla="*/ 38441 w 47976"/>
                <a:gd name="connsiteY1" fmla="*/ 8840 h 47939"/>
                <a:gd name="connsiteX2" fmla="*/ 39281 w 47976"/>
                <a:gd name="connsiteY2" fmla="*/ 47012 h 47939"/>
                <a:gd name="connsiteX3" fmla="*/ 4498 w 47976"/>
                <a:gd name="connsiteY3" fmla="*/ 26818 h 47939"/>
              </a:gdLst>
              <a:ahLst/>
              <a:cxnLst>
                <a:cxn ang="0">
                  <a:pos x="connsiteX0" y="connsiteY0"/>
                </a:cxn>
                <a:cxn ang="0">
                  <a:pos x="connsiteX1" y="connsiteY1"/>
                </a:cxn>
                <a:cxn ang="0">
                  <a:pos x="connsiteX2" y="connsiteY2"/>
                </a:cxn>
                <a:cxn ang="0">
                  <a:pos x="connsiteX3" y="connsiteY3"/>
                </a:cxn>
              </a:cxnLst>
              <a:rect l="l" t="t" r="r" b="b"/>
              <a:pathLst>
                <a:path w="47976" h="47939">
                  <a:moveTo>
                    <a:pt x="4498" y="26818"/>
                  </a:moveTo>
                  <a:cubicBezTo>
                    <a:pt x="5817" y="12076"/>
                    <a:pt x="24288" y="-3204"/>
                    <a:pt x="38441" y="8840"/>
                  </a:cubicBezTo>
                  <a:cubicBezTo>
                    <a:pt x="55053" y="17110"/>
                    <a:pt x="47497" y="35567"/>
                    <a:pt x="39281" y="47012"/>
                  </a:cubicBezTo>
                  <a:cubicBezTo>
                    <a:pt x="27586" y="40481"/>
                    <a:pt x="15472" y="34608"/>
                    <a:pt x="4498" y="26818"/>
                  </a:cubicBezTo>
                  <a:close/>
                </a:path>
              </a:pathLst>
            </a:custGeom>
            <a:solidFill>
              <a:srgbClr val="004694"/>
            </a:solidFill>
            <a:ln w="9525"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2DC510CE-15AE-464D-9825-F6242369296A}"/>
                </a:ext>
              </a:extLst>
            </p:cNvPr>
            <p:cNvSpPr/>
            <p:nvPr/>
          </p:nvSpPr>
          <p:spPr>
            <a:xfrm>
              <a:off x="2121073" y="5745610"/>
              <a:ext cx="95953" cy="71910"/>
            </a:xfrm>
            <a:custGeom>
              <a:avLst/>
              <a:gdLst>
                <a:gd name="connsiteX0" fmla="*/ 18836 w 95952"/>
                <a:gd name="connsiteY0" fmla="*/ 7444 h 71909"/>
                <a:gd name="connsiteX1" fmla="*/ 81265 w 95952"/>
                <a:gd name="connsiteY1" fmla="*/ 18110 h 71909"/>
                <a:gd name="connsiteX2" fmla="*/ 70650 w 95952"/>
                <a:gd name="connsiteY2" fmla="*/ 68207 h 71909"/>
                <a:gd name="connsiteX3" fmla="*/ 15477 w 95952"/>
                <a:gd name="connsiteY3" fmla="*/ 54125 h 71909"/>
                <a:gd name="connsiteX4" fmla="*/ 18836 w 95952"/>
                <a:gd name="connsiteY4" fmla="*/ 7444 h 7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52" h="71909">
                  <a:moveTo>
                    <a:pt x="18836" y="7444"/>
                  </a:moveTo>
                  <a:cubicBezTo>
                    <a:pt x="39466" y="133"/>
                    <a:pt x="63034" y="7444"/>
                    <a:pt x="81265" y="18110"/>
                  </a:cubicBezTo>
                  <a:cubicBezTo>
                    <a:pt x="101775" y="29796"/>
                    <a:pt x="94399" y="66110"/>
                    <a:pt x="70650" y="68207"/>
                  </a:cubicBezTo>
                  <a:cubicBezTo>
                    <a:pt x="51400" y="70125"/>
                    <a:pt x="31670" y="64432"/>
                    <a:pt x="15477" y="54125"/>
                  </a:cubicBezTo>
                  <a:cubicBezTo>
                    <a:pt x="-1314" y="44058"/>
                    <a:pt x="2224" y="15713"/>
                    <a:pt x="18836" y="7444"/>
                  </a:cubicBezTo>
                  <a:close/>
                </a:path>
              </a:pathLst>
            </a:custGeom>
            <a:solidFill>
              <a:srgbClr val="004694"/>
            </a:solidFill>
            <a:ln w="9525"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E21076C0-72E8-4BD8-98EA-E5FAB2D46EA4}"/>
                </a:ext>
              </a:extLst>
            </p:cNvPr>
            <p:cNvSpPr/>
            <p:nvPr/>
          </p:nvSpPr>
          <p:spPr>
            <a:xfrm>
              <a:off x="1596456" y="5956139"/>
              <a:ext cx="89956" cy="77902"/>
            </a:xfrm>
            <a:custGeom>
              <a:avLst/>
              <a:gdLst>
                <a:gd name="connsiteX0" fmla="*/ 27766 w 89955"/>
                <a:gd name="connsiteY0" fmla="*/ 46741 h 77902"/>
                <a:gd name="connsiteX1" fmla="*/ 36102 w 89955"/>
                <a:gd name="connsiteY1" fmla="*/ 4494 h 77902"/>
                <a:gd name="connsiteX2" fmla="*/ 42999 w 89955"/>
                <a:gd name="connsiteY2" fmla="*/ 29783 h 77902"/>
                <a:gd name="connsiteX3" fmla="*/ 56912 w 89955"/>
                <a:gd name="connsiteY3" fmla="*/ 27925 h 77902"/>
                <a:gd name="connsiteX4" fmla="*/ 49116 w 89955"/>
                <a:gd name="connsiteY4" fmla="*/ 16000 h 77902"/>
                <a:gd name="connsiteX5" fmla="*/ 70765 w 89955"/>
                <a:gd name="connsiteY5" fmla="*/ 5273 h 77902"/>
                <a:gd name="connsiteX6" fmla="*/ 62249 w 89955"/>
                <a:gd name="connsiteY6" fmla="*/ 49917 h 77902"/>
                <a:gd name="connsiteX7" fmla="*/ 87437 w 89955"/>
                <a:gd name="connsiteY7" fmla="*/ 66816 h 77902"/>
                <a:gd name="connsiteX8" fmla="*/ 55653 w 89955"/>
                <a:gd name="connsiteY8" fmla="*/ 60285 h 77902"/>
                <a:gd name="connsiteX9" fmla="*/ 15352 w 89955"/>
                <a:gd name="connsiteY9" fmla="*/ 76584 h 77902"/>
                <a:gd name="connsiteX10" fmla="*/ 4498 w 89955"/>
                <a:gd name="connsiteY10" fmla="*/ 25168 h 77902"/>
                <a:gd name="connsiteX11" fmla="*/ 15472 w 89955"/>
                <a:gd name="connsiteY11" fmla="*/ 24629 h 77902"/>
                <a:gd name="connsiteX12" fmla="*/ 15232 w 89955"/>
                <a:gd name="connsiteY12" fmla="*/ 42007 h 77902"/>
                <a:gd name="connsiteX13" fmla="*/ 23209 w 89955"/>
                <a:gd name="connsiteY13" fmla="*/ 18277 h 77902"/>
                <a:gd name="connsiteX14" fmla="*/ 27766 w 89955"/>
                <a:gd name="connsiteY14" fmla="*/ 46741 h 77902"/>
                <a:gd name="connsiteX15" fmla="*/ 44498 w 89955"/>
                <a:gd name="connsiteY15" fmla="*/ 36614 h 77902"/>
                <a:gd name="connsiteX16" fmla="*/ 49176 w 89955"/>
                <a:gd name="connsiteY16" fmla="*/ 50936 h 77902"/>
                <a:gd name="connsiteX17" fmla="*/ 44498 w 89955"/>
                <a:gd name="connsiteY17" fmla="*/ 36614 h 77902"/>
                <a:gd name="connsiteX18" fmla="*/ 20210 w 89955"/>
                <a:gd name="connsiteY18" fmla="*/ 53992 h 77902"/>
                <a:gd name="connsiteX19" fmla="*/ 20210 w 89955"/>
                <a:gd name="connsiteY19" fmla="*/ 53992 h 7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955" h="77902">
                  <a:moveTo>
                    <a:pt x="27766" y="46741"/>
                  </a:moveTo>
                  <a:cubicBezTo>
                    <a:pt x="29865" y="32539"/>
                    <a:pt x="32444" y="18397"/>
                    <a:pt x="36102" y="4494"/>
                  </a:cubicBezTo>
                  <a:cubicBezTo>
                    <a:pt x="44438" y="10008"/>
                    <a:pt x="46717" y="18457"/>
                    <a:pt x="42999" y="29783"/>
                  </a:cubicBezTo>
                  <a:cubicBezTo>
                    <a:pt x="46477" y="29303"/>
                    <a:pt x="53434" y="28404"/>
                    <a:pt x="56912" y="27925"/>
                  </a:cubicBezTo>
                  <a:cubicBezTo>
                    <a:pt x="54993" y="24989"/>
                    <a:pt x="51095" y="18996"/>
                    <a:pt x="49116" y="16000"/>
                  </a:cubicBezTo>
                  <a:cubicBezTo>
                    <a:pt x="56072" y="11925"/>
                    <a:pt x="63269" y="8330"/>
                    <a:pt x="70765" y="5273"/>
                  </a:cubicBezTo>
                  <a:cubicBezTo>
                    <a:pt x="72444" y="20794"/>
                    <a:pt x="61650" y="34277"/>
                    <a:pt x="62249" y="49917"/>
                  </a:cubicBezTo>
                  <a:cubicBezTo>
                    <a:pt x="74483" y="49798"/>
                    <a:pt x="96253" y="48599"/>
                    <a:pt x="87437" y="66816"/>
                  </a:cubicBezTo>
                  <a:cubicBezTo>
                    <a:pt x="76462" y="66696"/>
                    <a:pt x="64648" y="67715"/>
                    <a:pt x="55653" y="60285"/>
                  </a:cubicBezTo>
                  <a:cubicBezTo>
                    <a:pt x="41679" y="64239"/>
                    <a:pt x="28666" y="70891"/>
                    <a:pt x="15352" y="76584"/>
                  </a:cubicBezTo>
                  <a:cubicBezTo>
                    <a:pt x="11754" y="59445"/>
                    <a:pt x="7916" y="42307"/>
                    <a:pt x="4498" y="25168"/>
                  </a:cubicBezTo>
                  <a:lnTo>
                    <a:pt x="15472" y="24629"/>
                  </a:lnTo>
                  <a:cubicBezTo>
                    <a:pt x="15412" y="29004"/>
                    <a:pt x="15292" y="37633"/>
                    <a:pt x="15232" y="42007"/>
                  </a:cubicBezTo>
                  <a:cubicBezTo>
                    <a:pt x="18111" y="34157"/>
                    <a:pt x="20750" y="26247"/>
                    <a:pt x="23209" y="18277"/>
                  </a:cubicBezTo>
                  <a:cubicBezTo>
                    <a:pt x="33164" y="24569"/>
                    <a:pt x="26087" y="37333"/>
                    <a:pt x="27766" y="46741"/>
                  </a:cubicBezTo>
                  <a:moveTo>
                    <a:pt x="44498" y="36614"/>
                  </a:moveTo>
                  <a:cubicBezTo>
                    <a:pt x="39940" y="44404"/>
                    <a:pt x="41500" y="49198"/>
                    <a:pt x="49176" y="50936"/>
                  </a:cubicBezTo>
                  <a:cubicBezTo>
                    <a:pt x="53554" y="43146"/>
                    <a:pt x="51994" y="38412"/>
                    <a:pt x="44498" y="36614"/>
                  </a:cubicBezTo>
                  <a:moveTo>
                    <a:pt x="20210" y="53992"/>
                  </a:moveTo>
                  <a:cubicBezTo>
                    <a:pt x="11334" y="72389"/>
                    <a:pt x="39940" y="54592"/>
                    <a:pt x="20210" y="53992"/>
                  </a:cubicBezTo>
                  <a:close/>
                </a:path>
              </a:pathLst>
            </a:custGeom>
            <a:solidFill>
              <a:srgbClr val="004694"/>
            </a:solidFill>
            <a:ln w="9525"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CAA1851D-C7F7-4340-9710-A7C8F620D57F}"/>
                </a:ext>
              </a:extLst>
            </p:cNvPr>
            <p:cNvSpPr/>
            <p:nvPr/>
          </p:nvSpPr>
          <p:spPr>
            <a:xfrm>
              <a:off x="845407" y="5964733"/>
              <a:ext cx="125938" cy="131835"/>
            </a:xfrm>
            <a:custGeom>
              <a:avLst/>
              <a:gdLst>
                <a:gd name="connsiteX0" fmla="*/ 64507 w 125938"/>
                <a:gd name="connsiteY0" fmla="*/ 29159 h 131834"/>
                <a:gd name="connsiteX1" fmla="*/ 92513 w 125938"/>
                <a:gd name="connsiteY1" fmla="*/ 5009 h 131834"/>
                <a:gd name="connsiteX2" fmla="*/ 93353 w 125938"/>
                <a:gd name="connsiteY2" fmla="*/ 23526 h 131834"/>
                <a:gd name="connsiteX3" fmla="*/ 116142 w 125938"/>
                <a:gd name="connsiteY3" fmla="*/ 39526 h 131834"/>
                <a:gd name="connsiteX4" fmla="*/ 76561 w 125938"/>
                <a:gd name="connsiteY4" fmla="*/ 59900 h 131834"/>
                <a:gd name="connsiteX5" fmla="*/ 118960 w 125938"/>
                <a:gd name="connsiteY5" fmla="*/ 58222 h 131834"/>
                <a:gd name="connsiteX6" fmla="*/ 124897 w 125938"/>
                <a:gd name="connsiteY6" fmla="*/ 74642 h 131834"/>
                <a:gd name="connsiteX7" fmla="*/ 105827 w 125938"/>
                <a:gd name="connsiteY7" fmla="*/ 74402 h 131834"/>
                <a:gd name="connsiteX8" fmla="*/ 88915 w 125938"/>
                <a:gd name="connsiteY8" fmla="*/ 93338 h 131834"/>
                <a:gd name="connsiteX9" fmla="*/ 110025 w 125938"/>
                <a:gd name="connsiteY9" fmla="*/ 126537 h 131834"/>
                <a:gd name="connsiteX10" fmla="*/ 75602 w 125938"/>
                <a:gd name="connsiteY10" fmla="*/ 108619 h 131834"/>
                <a:gd name="connsiteX11" fmla="*/ 20849 w 125938"/>
                <a:gd name="connsiteY11" fmla="*/ 120784 h 131834"/>
                <a:gd name="connsiteX12" fmla="*/ 55212 w 125938"/>
                <a:gd name="connsiteY12" fmla="*/ 103406 h 131834"/>
                <a:gd name="connsiteX13" fmla="*/ 46276 w 125938"/>
                <a:gd name="connsiteY13" fmla="*/ 81113 h 131834"/>
                <a:gd name="connsiteX14" fmla="*/ 8855 w 125938"/>
                <a:gd name="connsiteY14" fmla="*/ 84289 h 131834"/>
                <a:gd name="connsiteX15" fmla="*/ 9874 w 125938"/>
                <a:gd name="connsiteY15" fmla="*/ 67571 h 131834"/>
                <a:gd name="connsiteX16" fmla="*/ 25167 w 125938"/>
                <a:gd name="connsiteY16" fmla="*/ 70627 h 131834"/>
                <a:gd name="connsiteX17" fmla="*/ 61089 w 125938"/>
                <a:gd name="connsiteY17" fmla="*/ 45039 h 131834"/>
                <a:gd name="connsiteX18" fmla="*/ 35841 w 125938"/>
                <a:gd name="connsiteY18" fmla="*/ 53248 h 131834"/>
                <a:gd name="connsiteX19" fmla="*/ 44597 w 125938"/>
                <a:gd name="connsiteY19" fmla="*/ 21488 h 131834"/>
                <a:gd name="connsiteX20" fmla="*/ 64507 w 125938"/>
                <a:gd name="connsiteY20" fmla="*/ 29159 h 131834"/>
                <a:gd name="connsiteX21" fmla="*/ 70864 w 125938"/>
                <a:gd name="connsiteY21" fmla="*/ 72664 h 131834"/>
                <a:gd name="connsiteX22" fmla="*/ 69485 w 125938"/>
                <a:gd name="connsiteY22" fmla="*/ 89683 h 131834"/>
                <a:gd name="connsiteX23" fmla="*/ 70864 w 125938"/>
                <a:gd name="connsiteY23" fmla="*/ 72664 h 13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5938" h="131834">
                  <a:moveTo>
                    <a:pt x="64507" y="29159"/>
                  </a:moveTo>
                  <a:cubicBezTo>
                    <a:pt x="75242" y="21548"/>
                    <a:pt x="73803" y="994"/>
                    <a:pt x="92513" y="5009"/>
                  </a:cubicBezTo>
                  <a:cubicBezTo>
                    <a:pt x="92693" y="9623"/>
                    <a:pt x="93113" y="18852"/>
                    <a:pt x="93353" y="23526"/>
                  </a:cubicBezTo>
                  <a:cubicBezTo>
                    <a:pt x="106606" y="19811"/>
                    <a:pt x="120160" y="23226"/>
                    <a:pt x="116142" y="39526"/>
                  </a:cubicBezTo>
                  <a:cubicBezTo>
                    <a:pt x="101929" y="41863"/>
                    <a:pt x="74882" y="38327"/>
                    <a:pt x="76561" y="59900"/>
                  </a:cubicBezTo>
                  <a:cubicBezTo>
                    <a:pt x="90414" y="55286"/>
                    <a:pt x="104687" y="54867"/>
                    <a:pt x="118960" y="58222"/>
                  </a:cubicBezTo>
                  <a:cubicBezTo>
                    <a:pt x="120460" y="62297"/>
                    <a:pt x="123398" y="70567"/>
                    <a:pt x="124897" y="74642"/>
                  </a:cubicBezTo>
                  <a:cubicBezTo>
                    <a:pt x="120160" y="74582"/>
                    <a:pt x="110565" y="74462"/>
                    <a:pt x="105827" y="74402"/>
                  </a:cubicBezTo>
                  <a:cubicBezTo>
                    <a:pt x="99590" y="80155"/>
                    <a:pt x="93533" y="86207"/>
                    <a:pt x="88915" y="93338"/>
                  </a:cubicBezTo>
                  <a:cubicBezTo>
                    <a:pt x="98031" y="102567"/>
                    <a:pt x="114703" y="110776"/>
                    <a:pt x="110025" y="126537"/>
                  </a:cubicBezTo>
                  <a:cubicBezTo>
                    <a:pt x="96232" y="143555"/>
                    <a:pt x="83878" y="118267"/>
                    <a:pt x="75602" y="108619"/>
                  </a:cubicBezTo>
                  <a:cubicBezTo>
                    <a:pt x="59590" y="119705"/>
                    <a:pt x="40279" y="126297"/>
                    <a:pt x="20849" y="120784"/>
                  </a:cubicBezTo>
                  <a:cubicBezTo>
                    <a:pt x="26786" y="106821"/>
                    <a:pt x="42378" y="106402"/>
                    <a:pt x="55212" y="103406"/>
                  </a:cubicBezTo>
                  <a:cubicBezTo>
                    <a:pt x="52393" y="95915"/>
                    <a:pt x="49335" y="88484"/>
                    <a:pt x="46276" y="81113"/>
                  </a:cubicBezTo>
                  <a:cubicBezTo>
                    <a:pt x="34102" y="82851"/>
                    <a:pt x="20729" y="90402"/>
                    <a:pt x="8855" y="84289"/>
                  </a:cubicBezTo>
                  <a:cubicBezTo>
                    <a:pt x="1058" y="81233"/>
                    <a:pt x="5196" y="71645"/>
                    <a:pt x="9874" y="67571"/>
                  </a:cubicBezTo>
                  <a:cubicBezTo>
                    <a:pt x="13712" y="68350"/>
                    <a:pt x="21328" y="69908"/>
                    <a:pt x="25167" y="70627"/>
                  </a:cubicBezTo>
                  <a:cubicBezTo>
                    <a:pt x="39979" y="67930"/>
                    <a:pt x="64327" y="66911"/>
                    <a:pt x="61089" y="45039"/>
                  </a:cubicBezTo>
                  <a:cubicBezTo>
                    <a:pt x="53413" y="49174"/>
                    <a:pt x="44837" y="61518"/>
                    <a:pt x="35841" y="53248"/>
                  </a:cubicBezTo>
                  <a:cubicBezTo>
                    <a:pt x="31763" y="41683"/>
                    <a:pt x="40939" y="31736"/>
                    <a:pt x="44597" y="21488"/>
                  </a:cubicBezTo>
                  <a:cubicBezTo>
                    <a:pt x="49575" y="23406"/>
                    <a:pt x="59530" y="27241"/>
                    <a:pt x="64507" y="29159"/>
                  </a:cubicBezTo>
                  <a:moveTo>
                    <a:pt x="70864" y="72664"/>
                  </a:moveTo>
                  <a:cubicBezTo>
                    <a:pt x="64207" y="75061"/>
                    <a:pt x="60369" y="87885"/>
                    <a:pt x="69485" y="89683"/>
                  </a:cubicBezTo>
                  <a:cubicBezTo>
                    <a:pt x="82079" y="93039"/>
                    <a:pt x="84717" y="67750"/>
                    <a:pt x="70864" y="72664"/>
                  </a:cubicBezTo>
                  <a:close/>
                </a:path>
              </a:pathLst>
            </a:custGeom>
            <a:solidFill>
              <a:srgbClr val="004694"/>
            </a:solidFill>
            <a:ln w="9525"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7BA5E01C-CF96-4D69-B863-8C4759E0B995}"/>
                </a:ext>
              </a:extLst>
            </p:cNvPr>
            <p:cNvSpPr/>
            <p:nvPr/>
          </p:nvSpPr>
          <p:spPr>
            <a:xfrm>
              <a:off x="997276" y="5962132"/>
              <a:ext cx="131935" cy="137827"/>
            </a:xfrm>
            <a:custGeom>
              <a:avLst/>
              <a:gdLst>
                <a:gd name="connsiteX0" fmla="*/ 49371 w 131935"/>
                <a:gd name="connsiteY0" fmla="*/ 28464 h 137827"/>
                <a:gd name="connsiteX1" fmla="*/ 61845 w 131935"/>
                <a:gd name="connsiteY1" fmla="*/ 4494 h 137827"/>
                <a:gd name="connsiteX2" fmla="*/ 69161 w 131935"/>
                <a:gd name="connsiteY2" fmla="*/ 23371 h 137827"/>
                <a:gd name="connsiteX3" fmla="*/ 85833 w 131935"/>
                <a:gd name="connsiteY3" fmla="*/ 10727 h 137827"/>
                <a:gd name="connsiteX4" fmla="*/ 72040 w 131935"/>
                <a:gd name="connsiteY4" fmla="*/ 32000 h 137827"/>
                <a:gd name="connsiteX5" fmla="*/ 60465 w 131935"/>
                <a:gd name="connsiteY5" fmla="*/ 41708 h 137827"/>
                <a:gd name="connsiteX6" fmla="*/ 41155 w 131935"/>
                <a:gd name="connsiteY6" fmla="*/ 38712 h 137827"/>
                <a:gd name="connsiteX7" fmla="*/ 43134 w 131935"/>
                <a:gd name="connsiteY7" fmla="*/ 57468 h 137827"/>
                <a:gd name="connsiteX8" fmla="*/ 69221 w 131935"/>
                <a:gd name="connsiteY8" fmla="*/ 44584 h 137827"/>
                <a:gd name="connsiteX9" fmla="*/ 61725 w 131935"/>
                <a:gd name="connsiteY9" fmla="*/ 61723 h 137827"/>
                <a:gd name="connsiteX10" fmla="*/ 65983 w 131935"/>
                <a:gd name="connsiteY10" fmla="*/ 68075 h 137827"/>
                <a:gd name="connsiteX11" fmla="*/ 58846 w 131935"/>
                <a:gd name="connsiteY11" fmla="*/ 84914 h 137827"/>
                <a:gd name="connsiteX12" fmla="*/ 72339 w 131935"/>
                <a:gd name="connsiteY12" fmla="*/ 83715 h 137827"/>
                <a:gd name="connsiteX13" fmla="*/ 79056 w 131935"/>
                <a:gd name="connsiteY13" fmla="*/ 48240 h 137827"/>
                <a:gd name="connsiteX14" fmla="*/ 97827 w 131935"/>
                <a:gd name="connsiteY14" fmla="*/ 63760 h 137827"/>
                <a:gd name="connsiteX15" fmla="*/ 83254 w 131935"/>
                <a:gd name="connsiteY15" fmla="*/ 75865 h 137827"/>
                <a:gd name="connsiteX16" fmla="*/ 95848 w 131935"/>
                <a:gd name="connsiteY16" fmla="*/ 86831 h 137827"/>
                <a:gd name="connsiteX17" fmla="*/ 88052 w 131935"/>
                <a:gd name="connsiteY17" fmla="*/ 106307 h 137827"/>
                <a:gd name="connsiteX18" fmla="*/ 130571 w 131935"/>
                <a:gd name="connsiteY18" fmla="*/ 127999 h 137827"/>
                <a:gd name="connsiteX19" fmla="*/ 102744 w 131935"/>
                <a:gd name="connsiteY19" fmla="*/ 136988 h 137827"/>
                <a:gd name="connsiteX20" fmla="*/ 84393 w 131935"/>
                <a:gd name="connsiteY20" fmla="*/ 114576 h 137827"/>
                <a:gd name="connsiteX21" fmla="*/ 55968 w 131935"/>
                <a:gd name="connsiteY21" fmla="*/ 118172 h 137827"/>
                <a:gd name="connsiteX22" fmla="*/ 55308 w 131935"/>
                <a:gd name="connsiteY22" fmla="*/ 129378 h 137827"/>
                <a:gd name="connsiteX23" fmla="*/ 31380 w 131935"/>
                <a:gd name="connsiteY23" fmla="*/ 111340 h 137827"/>
                <a:gd name="connsiteX24" fmla="*/ 52489 w 131935"/>
                <a:gd name="connsiteY24" fmla="*/ 101752 h 137827"/>
                <a:gd name="connsiteX25" fmla="*/ 41455 w 131935"/>
                <a:gd name="connsiteY25" fmla="*/ 105108 h 137827"/>
                <a:gd name="connsiteX26" fmla="*/ 45832 w 131935"/>
                <a:gd name="connsiteY26" fmla="*/ 81737 h 137827"/>
                <a:gd name="connsiteX27" fmla="*/ 40015 w 131935"/>
                <a:gd name="connsiteY27" fmla="*/ 83415 h 137827"/>
                <a:gd name="connsiteX28" fmla="*/ 42294 w 131935"/>
                <a:gd name="connsiteY28" fmla="*/ 57408 h 137827"/>
                <a:gd name="connsiteX29" fmla="*/ 34078 w 131935"/>
                <a:gd name="connsiteY29" fmla="*/ 89468 h 137827"/>
                <a:gd name="connsiteX30" fmla="*/ 41994 w 131935"/>
                <a:gd name="connsiteY30" fmla="*/ 91206 h 137827"/>
                <a:gd name="connsiteX31" fmla="*/ 29521 w 131935"/>
                <a:gd name="connsiteY31" fmla="*/ 105468 h 137827"/>
                <a:gd name="connsiteX32" fmla="*/ 25622 w 131935"/>
                <a:gd name="connsiteY32" fmla="*/ 138906 h 137827"/>
                <a:gd name="connsiteX33" fmla="*/ 18486 w 131935"/>
                <a:gd name="connsiteY33" fmla="*/ 106666 h 137827"/>
                <a:gd name="connsiteX34" fmla="*/ 5772 w 131935"/>
                <a:gd name="connsiteY34" fmla="*/ 117333 h 137827"/>
                <a:gd name="connsiteX35" fmla="*/ 23763 w 131935"/>
                <a:gd name="connsiteY35" fmla="*/ 85453 h 137827"/>
                <a:gd name="connsiteX36" fmla="*/ 31620 w 131935"/>
                <a:gd name="connsiteY36" fmla="*/ 55490 h 137827"/>
                <a:gd name="connsiteX37" fmla="*/ 36717 w 131935"/>
                <a:gd name="connsiteY37" fmla="*/ 19955 h 137827"/>
                <a:gd name="connsiteX38" fmla="*/ 49371 w 131935"/>
                <a:gd name="connsiteY38" fmla="*/ 28464 h 137827"/>
                <a:gd name="connsiteX39" fmla="*/ 80435 w 131935"/>
                <a:gd name="connsiteY39" fmla="*/ 89648 h 137827"/>
                <a:gd name="connsiteX40" fmla="*/ 80435 w 131935"/>
                <a:gd name="connsiteY40" fmla="*/ 89648 h 137827"/>
                <a:gd name="connsiteX41" fmla="*/ 61665 w 131935"/>
                <a:gd name="connsiteY41" fmla="*/ 95460 h 137827"/>
                <a:gd name="connsiteX42" fmla="*/ 61665 w 131935"/>
                <a:gd name="connsiteY42" fmla="*/ 95460 h 13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1935" h="137827">
                  <a:moveTo>
                    <a:pt x="49371" y="28464"/>
                  </a:moveTo>
                  <a:cubicBezTo>
                    <a:pt x="55308" y="21333"/>
                    <a:pt x="54828" y="10966"/>
                    <a:pt x="61845" y="4494"/>
                  </a:cubicBezTo>
                  <a:cubicBezTo>
                    <a:pt x="63644" y="9228"/>
                    <a:pt x="67362" y="18697"/>
                    <a:pt x="69161" y="23371"/>
                  </a:cubicBezTo>
                  <a:cubicBezTo>
                    <a:pt x="74678" y="19116"/>
                    <a:pt x="80255" y="14921"/>
                    <a:pt x="85833" y="10727"/>
                  </a:cubicBezTo>
                  <a:cubicBezTo>
                    <a:pt x="98487" y="21633"/>
                    <a:pt x="85533" y="36255"/>
                    <a:pt x="72040" y="32000"/>
                  </a:cubicBezTo>
                  <a:cubicBezTo>
                    <a:pt x="69161" y="34457"/>
                    <a:pt x="63344" y="39311"/>
                    <a:pt x="60465" y="41708"/>
                  </a:cubicBezTo>
                  <a:cubicBezTo>
                    <a:pt x="55668" y="40989"/>
                    <a:pt x="46012" y="39431"/>
                    <a:pt x="41155" y="38712"/>
                  </a:cubicBezTo>
                  <a:cubicBezTo>
                    <a:pt x="41695" y="43386"/>
                    <a:pt x="42654" y="52794"/>
                    <a:pt x="43134" y="57468"/>
                  </a:cubicBezTo>
                  <a:cubicBezTo>
                    <a:pt x="53389" y="56929"/>
                    <a:pt x="60345" y="48659"/>
                    <a:pt x="69221" y="44584"/>
                  </a:cubicBezTo>
                  <a:cubicBezTo>
                    <a:pt x="67362" y="48899"/>
                    <a:pt x="63584" y="57468"/>
                    <a:pt x="61725" y="61723"/>
                  </a:cubicBezTo>
                  <a:cubicBezTo>
                    <a:pt x="62744" y="63341"/>
                    <a:pt x="64903" y="66517"/>
                    <a:pt x="65983" y="68075"/>
                  </a:cubicBezTo>
                  <a:cubicBezTo>
                    <a:pt x="62804" y="73348"/>
                    <a:pt x="54348" y="77902"/>
                    <a:pt x="58846" y="84914"/>
                  </a:cubicBezTo>
                  <a:cubicBezTo>
                    <a:pt x="63344" y="84674"/>
                    <a:pt x="67842" y="84254"/>
                    <a:pt x="72339" y="83715"/>
                  </a:cubicBezTo>
                  <a:cubicBezTo>
                    <a:pt x="73119" y="71610"/>
                    <a:pt x="76957" y="60045"/>
                    <a:pt x="79056" y="48240"/>
                  </a:cubicBezTo>
                  <a:cubicBezTo>
                    <a:pt x="85533" y="53093"/>
                    <a:pt x="92310" y="57708"/>
                    <a:pt x="97827" y="63760"/>
                  </a:cubicBezTo>
                  <a:cubicBezTo>
                    <a:pt x="92370" y="67236"/>
                    <a:pt x="87512" y="71251"/>
                    <a:pt x="83254" y="75865"/>
                  </a:cubicBezTo>
                  <a:cubicBezTo>
                    <a:pt x="86373" y="78621"/>
                    <a:pt x="92729" y="84074"/>
                    <a:pt x="95848" y="86831"/>
                  </a:cubicBezTo>
                  <a:cubicBezTo>
                    <a:pt x="93929" y="91685"/>
                    <a:pt x="90031" y="101453"/>
                    <a:pt x="88052" y="106307"/>
                  </a:cubicBezTo>
                  <a:cubicBezTo>
                    <a:pt x="100466" y="116614"/>
                    <a:pt x="115878" y="121827"/>
                    <a:pt x="130571" y="127999"/>
                  </a:cubicBezTo>
                  <a:cubicBezTo>
                    <a:pt x="122055" y="133093"/>
                    <a:pt x="112400" y="135430"/>
                    <a:pt x="102744" y="136988"/>
                  </a:cubicBezTo>
                  <a:cubicBezTo>
                    <a:pt x="96867" y="129318"/>
                    <a:pt x="91050" y="121527"/>
                    <a:pt x="84393" y="114576"/>
                  </a:cubicBezTo>
                  <a:cubicBezTo>
                    <a:pt x="75098" y="117513"/>
                    <a:pt x="65803" y="120808"/>
                    <a:pt x="55968" y="118172"/>
                  </a:cubicBezTo>
                  <a:cubicBezTo>
                    <a:pt x="55788" y="120988"/>
                    <a:pt x="55428" y="126561"/>
                    <a:pt x="55308" y="129378"/>
                  </a:cubicBezTo>
                  <a:cubicBezTo>
                    <a:pt x="44033" y="127460"/>
                    <a:pt x="27362" y="127820"/>
                    <a:pt x="31380" y="111340"/>
                  </a:cubicBezTo>
                  <a:cubicBezTo>
                    <a:pt x="38996" y="109423"/>
                    <a:pt x="46072" y="106187"/>
                    <a:pt x="52489" y="101752"/>
                  </a:cubicBezTo>
                  <a:lnTo>
                    <a:pt x="41455" y="105108"/>
                  </a:lnTo>
                  <a:cubicBezTo>
                    <a:pt x="42534" y="97198"/>
                    <a:pt x="43973" y="89408"/>
                    <a:pt x="45832" y="81737"/>
                  </a:cubicBezTo>
                  <a:lnTo>
                    <a:pt x="40015" y="83415"/>
                  </a:lnTo>
                  <a:cubicBezTo>
                    <a:pt x="47632" y="75625"/>
                    <a:pt x="49910" y="66756"/>
                    <a:pt x="42294" y="57408"/>
                  </a:cubicBezTo>
                  <a:cubicBezTo>
                    <a:pt x="38816" y="67835"/>
                    <a:pt x="37197" y="78861"/>
                    <a:pt x="34078" y="89468"/>
                  </a:cubicBezTo>
                  <a:lnTo>
                    <a:pt x="41994" y="91206"/>
                  </a:lnTo>
                  <a:cubicBezTo>
                    <a:pt x="37796" y="95880"/>
                    <a:pt x="33658" y="100674"/>
                    <a:pt x="29521" y="105468"/>
                  </a:cubicBezTo>
                  <a:cubicBezTo>
                    <a:pt x="28021" y="116614"/>
                    <a:pt x="27002" y="127760"/>
                    <a:pt x="25622" y="138906"/>
                  </a:cubicBezTo>
                  <a:cubicBezTo>
                    <a:pt x="11769" y="133572"/>
                    <a:pt x="17946" y="117573"/>
                    <a:pt x="18486" y="106666"/>
                  </a:cubicBezTo>
                  <a:cubicBezTo>
                    <a:pt x="15308" y="109363"/>
                    <a:pt x="8951" y="114636"/>
                    <a:pt x="5772" y="117333"/>
                  </a:cubicBezTo>
                  <a:cubicBezTo>
                    <a:pt x="-165" y="103310"/>
                    <a:pt x="16147" y="94442"/>
                    <a:pt x="23763" y="85453"/>
                  </a:cubicBezTo>
                  <a:cubicBezTo>
                    <a:pt x="13149" y="74726"/>
                    <a:pt x="19685" y="61663"/>
                    <a:pt x="31620" y="55490"/>
                  </a:cubicBezTo>
                  <a:cubicBezTo>
                    <a:pt x="28861" y="43445"/>
                    <a:pt x="24123" y="28344"/>
                    <a:pt x="36717" y="19955"/>
                  </a:cubicBezTo>
                  <a:cubicBezTo>
                    <a:pt x="39895" y="22112"/>
                    <a:pt x="46192" y="26367"/>
                    <a:pt x="49371" y="28464"/>
                  </a:cubicBezTo>
                  <a:moveTo>
                    <a:pt x="80435" y="89648"/>
                  </a:moveTo>
                  <a:cubicBezTo>
                    <a:pt x="83674" y="92344"/>
                    <a:pt x="83674" y="92344"/>
                    <a:pt x="80435" y="89648"/>
                  </a:cubicBezTo>
                  <a:moveTo>
                    <a:pt x="61665" y="95460"/>
                  </a:moveTo>
                  <a:cubicBezTo>
                    <a:pt x="52549" y="114456"/>
                    <a:pt x="81755" y="96059"/>
                    <a:pt x="61665" y="95460"/>
                  </a:cubicBezTo>
                  <a:close/>
                </a:path>
              </a:pathLst>
            </a:custGeom>
            <a:solidFill>
              <a:srgbClr val="004694"/>
            </a:solidFill>
            <a:ln w="9525"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483DFAB4-262D-43A9-A1CB-EB4B4C473725}"/>
                </a:ext>
              </a:extLst>
            </p:cNvPr>
            <p:cNvSpPr/>
            <p:nvPr/>
          </p:nvSpPr>
          <p:spPr>
            <a:xfrm>
              <a:off x="1431297" y="5975930"/>
              <a:ext cx="119941" cy="113857"/>
            </a:xfrm>
            <a:custGeom>
              <a:avLst/>
              <a:gdLst>
                <a:gd name="connsiteX0" fmla="*/ 51994 w 119940"/>
                <a:gd name="connsiteY0" fmla="*/ 5617 h 113857"/>
                <a:gd name="connsiteX1" fmla="*/ 79161 w 119940"/>
                <a:gd name="connsiteY1" fmla="*/ 6456 h 113857"/>
                <a:gd name="connsiteX2" fmla="*/ 76762 w 119940"/>
                <a:gd name="connsiteY2" fmla="*/ 36359 h 113857"/>
                <a:gd name="connsiteX3" fmla="*/ 105368 w 119940"/>
                <a:gd name="connsiteY3" fmla="*/ 26771 h 113857"/>
                <a:gd name="connsiteX4" fmla="*/ 109326 w 119940"/>
                <a:gd name="connsiteY4" fmla="*/ 46007 h 113857"/>
                <a:gd name="connsiteX5" fmla="*/ 68966 w 119940"/>
                <a:gd name="connsiteY5" fmla="*/ 64284 h 113857"/>
                <a:gd name="connsiteX6" fmla="*/ 117842 w 119940"/>
                <a:gd name="connsiteY6" fmla="*/ 93227 h 113857"/>
                <a:gd name="connsiteX7" fmla="*/ 107107 w 119940"/>
                <a:gd name="connsiteY7" fmla="*/ 113182 h 113857"/>
                <a:gd name="connsiteX8" fmla="*/ 66567 w 119940"/>
                <a:gd name="connsiteY8" fmla="*/ 77048 h 113857"/>
                <a:gd name="connsiteX9" fmla="*/ 4498 w 119940"/>
                <a:gd name="connsiteY9" fmla="*/ 109707 h 113857"/>
                <a:gd name="connsiteX10" fmla="*/ 29146 w 119940"/>
                <a:gd name="connsiteY10" fmla="*/ 91669 h 113857"/>
                <a:gd name="connsiteX11" fmla="*/ 46477 w 119940"/>
                <a:gd name="connsiteY11" fmla="*/ 71774 h 113857"/>
                <a:gd name="connsiteX12" fmla="*/ 17391 w 119940"/>
                <a:gd name="connsiteY12" fmla="*/ 52658 h 113857"/>
                <a:gd name="connsiteX13" fmla="*/ 51575 w 119940"/>
                <a:gd name="connsiteY13" fmla="*/ 47744 h 113857"/>
                <a:gd name="connsiteX14" fmla="*/ 51994 w 119940"/>
                <a:gd name="connsiteY14" fmla="*/ 5617 h 11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940" h="113857">
                  <a:moveTo>
                    <a:pt x="51994" y="5617"/>
                  </a:moveTo>
                  <a:cubicBezTo>
                    <a:pt x="61050" y="3819"/>
                    <a:pt x="70165" y="4239"/>
                    <a:pt x="79161" y="6456"/>
                  </a:cubicBezTo>
                  <a:cubicBezTo>
                    <a:pt x="78202" y="16404"/>
                    <a:pt x="77362" y="26351"/>
                    <a:pt x="76762" y="36359"/>
                  </a:cubicBezTo>
                  <a:cubicBezTo>
                    <a:pt x="86358" y="33482"/>
                    <a:pt x="95353" y="28389"/>
                    <a:pt x="105368" y="26771"/>
                  </a:cubicBezTo>
                  <a:cubicBezTo>
                    <a:pt x="113764" y="29947"/>
                    <a:pt x="120421" y="41033"/>
                    <a:pt x="109326" y="46007"/>
                  </a:cubicBezTo>
                  <a:cubicBezTo>
                    <a:pt x="95593" y="51580"/>
                    <a:pt x="81320" y="55954"/>
                    <a:pt x="68966" y="64284"/>
                  </a:cubicBezTo>
                  <a:cubicBezTo>
                    <a:pt x="87257" y="69497"/>
                    <a:pt x="106867" y="76628"/>
                    <a:pt x="117842" y="93227"/>
                  </a:cubicBezTo>
                  <a:cubicBezTo>
                    <a:pt x="125039" y="100298"/>
                    <a:pt x="117662" y="116178"/>
                    <a:pt x="107107" y="113182"/>
                  </a:cubicBezTo>
                  <a:cubicBezTo>
                    <a:pt x="94154" y="100478"/>
                    <a:pt x="82879" y="85737"/>
                    <a:pt x="66567" y="77048"/>
                  </a:cubicBezTo>
                  <a:cubicBezTo>
                    <a:pt x="54993" y="100238"/>
                    <a:pt x="29865" y="111984"/>
                    <a:pt x="4498" y="109707"/>
                  </a:cubicBezTo>
                  <a:cubicBezTo>
                    <a:pt x="5098" y="96284"/>
                    <a:pt x="20330" y="97242"/>
                    <a:pt x="29146" y="91669"/>
                  </a:cubicBezTo>
                  <a:cubicBezTo>
                    <a:pt x="36042" y="86096"/>
                    <a:pt x="40900" y="78546"/>
                    <a:pt x="46477" y="71774"/>
                  </a:cubicBezTo>
                  <a:cubicBezTo>
                    <a:pt x="36282" y="67340"/>
                    <a:pt x="18711" y="66321"/>
                    <a:pt x="17391" y="52658"/>
                  </a:cubicBezTo>
                  <a:cubicBezTo>
                    <a:pt x="28786" y="51040"/>
                    <a:pt x="40180" y="49302"/>
                    <a:pt x="51575" y="47744"/>
                  </a:cubicBezTo>
                  <a:cubicBezTo>
                    <a:pt x="52234" y="33722"/>
                    <a:pt x="51994" y="19640"/>
                    <a:pt x="51994" y="5617"/>
                  </a:cubicBezTo>
                  <a:close/>
                </a:path>
              </a:pathLst>
            </a:custGeom>
            <a:solidFill>
              <a:srgbClr val="004694"/>
            </a:solidFill>
            <a:ln w="9525"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D493342E-CBC2-45EC-B596-E58C685E33C1}"/>
                </a:ext>
              </a:extLst>
            </p:cNvPr>
            <p:cNvSpPr/>
            <p:nvPr/>
          </p:nvSpPr>
          <p:spPr>
            <a:xfrm>
              <a:off x="1141968" y="5983849"/>
              <a:ext cx="53973" cy="101872"/>
            </a:xfrm>
            <a:custGeom>
              <a:avLst/>
              <a:gdLst>
                <a:gd name="connsiteX0" fmla="*/ 14064 w 53973"/>
                <a:gd name="connsiteY0" fmla="*/ 12020 h 101872"/>
                <a:gd name="connsiteX1" fmla="*/ 47288 w 53973"/>
                <a:gd name="connsiteY1" fmla="*/ 7765 h 101872"/>
                <a:gd name="connsiteX2" fmla="*/ 34934 w 53973"/>
                <a:gd name="connsiteY2" fmla="*/ 36949 h 101872"/>
                <a:gd name="connsiteX3" fmla="*/ 36373 w 53973"/>
                <a:gd name="connsiteY3" fmla="*/ 66911 h 101872"/>
                <a:gd name="connsiteX4" fmla="*/ 50107 w 53973"/>
                <a:gd name="connsiteY4" fmla="*/ 67391 h 101872"/>
                <a:gd name="connsiteX5" fmla="*/ 6868 w 53973"/>
                <a:gd name="connsiteY5" fmla="*/ 101787 h 101872"/>
                <a:gd name="connsiteX6" fmla="*/ 19462 w 53973"/>
                <a:gd name="connsiteY6" fmla="*/ 60020 h 101872"/>
                <a:gd name="connsiteX7" fmla="*/ 11726 w 53973"/>
                <a:gd name="connsiteY7" fmla="*/ 48394 h 101872"/>
                <a:gd name="connsiteX8" fmla="*/ 27498 w 53973"/>
                <a:gd name="connsiteY8" fmla="*/ 42342 h 101872"/>
                <a:gd name="connsiteX9" fmla="*/ 14064 w 53973"/>
                <a:gd name="connsiteY9" fmla="*/ 12020 h 10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73" h="101872">
                  <a:moveTo>
                    <a:pt x="14064" y="12020"/>
                  </a:moveTo>
                  <a:cubicBezTo>
                    <a:pt x="24739" y="9323"/>
                    <a:pt x="36913" y="-564"/>
                    <a:pt x="47288" y="7765"/>
                  </a:cubicBezTo>
                  <a:cubicBezTo>
                    <a:pt x="43510" y="17653"/>
                    <a:pt x="36253" y="26222"/>
                    <a:pt x="34934" y="36949"/>
                  </a:cubicBezTo>
                  <a:cubicBezTo>
                    <a:pt x="40751" y="46297"/>
                    <a:pt x="40331" y="56844"/>
                    <a:pt x="36373" y="66911"/>
                  </a:cubicBezTo>
                  <a:cubicBezTo>
                    <a:pt x="39792" y="67031"/>
                    <a:pt x="46688" y="67271"/>
                    <a:pt x="50107" y="67391"/>
                  </a:cubicBezTo>
                  <a:cubicBezTo>
                    <a:pt x="42850" y="85188"/>
                    <a:pt x="25459" y="97892"/>
                    <a:pt x="6868" y="101787"/>
                  </a:cubicBezTo>
                  <a:cubicBezTo>
                    <a:pt x="-1708" y="88424"/>
                    <a:pt x="15444" y="73503"/>
                    <a:pt x="19462" y="60020"/>
                  </a:cubicBezTo>
                  <a:cubicBezTo>
                    <a:pt x="17483" y="57143"/>
                    <a:pt x="13645" y="51331"/>
                    <a:pt x="11726" y="48394"/>
                  </a:cubicBezTo>
                  <a:cubicBezTo>
                    <a:pt x="15624" y="46896"/>
                    <a:pt x="23540" y="43840"/>
                    <a:pt x="27498" y="42342"/>
                  </a:cubicBezTo>
                  <a:cubicBezTo>
                    <a:pt x="27378" y="30477"/>
                    <a:pt x="20601" y="21129"/>
                    <a:pt x="14064" y="12020"/>
                  </a:cubicBezTo>
                  <a:close/>
                </a:path>
              </a:pathLst>
            </a:custGeom>
            <a:solidFill>
              <a:srgbClr val="004694"/>
            </a:solidFill>
            <a:ln w="9525"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DE0CCB0B-2D2D-4EE4-921E-0C5B2BDFC67D}"/>
                </a:ext>
              </a:extLst>
            </p:cNvPr>
            <p:cNvSpPr/>
            <p:nvPr/>
          </p:nvSpPr>
          <p:spPr>
            <a:xfrm>
              <a:off x="1187195" y="5977225"/>
              <a:ext cx="77962" cy="107865"/>
            </a:xfrm>
            <a:custGeom>
              <a:avLst/>
              <a:gdLst>
                <a:gd name="connsiteX0" fmla="*/ 13756 w 77961"/>
                <a:gd name="connsiteY0" fmla="*/ 16308 h 107864"/>
                <a:gd name="connsiteX1" fmla="*/ 73786 w 77961"/>
                <a:gd name="connsiteY1" fmla="*/ 13252 h 107864"/>
                <a:gd name="connsiteX2" fmla="*/ 47219 w 77961"/>
                <a:gd name="connsiteY2" fmla="*/ 37761 h 107864"/>
                <a:gd name="connsiteX3" fmla="*/ 53336 w 77961"/>
                <a:gd name="connsiteY3" fmla="*/ 67903 h 107864"/>
                <a:gd name="connsiteX4" fmla="*/ 38524 w 77961"/>
                <a:gd name="connsiteY4" fmla="*/ 82285 h 107864"/>
                <a:gd name="connsiteX5" fmla="*/ 70788 w 77961"/>
                <a:gd name="connsiteY5" fmla="*/ 103678 h 107864"/>
                <a:gd name="connsiteX6" fmla="*/ 39603 w 77961"/>
                <a:gd name="connsiteY6" fmla="*/ 102120 h 107864"/>
                <a:gd name="connsiteX7" fmla="*/ 5240 w 77961"/>
                <a:gd name="connsiteY7" fmla="*/ 101221 h 107864"/>
                <a:gd name="connsiteX8" fmla="*/ 19393 w 77961"/>
                <a:gd name="connsiteY8" fmla="*/ 66824 h 107864"/>
                <a:gd name="connsiteX9" fmla="*/ 27789 w 77961"/>
                <a:gd name="connsiteY9" fmla="*/ 59214 h 107864"/>
                <a:gd name="connsiteX10" fmla="*/ 13756 w 77961"/>
                <a:gd name="connsiteY10" fmla="*/ 16308 h 107864"/>
                <a:gd name="connsiteX11" fmla="*/ 46740 w 77961"/>
                <a:gd name="connsiteY11" fmla="*/ 13072 h 107864"/>
                <a:gd name="connsiteX12" fmla="*/ 46080 w 77961"/>
                <a:gd name="connsiteY12" fmla="*/ 25716 h 107864"/>
                <a:gd name="connsiteX13" fmla="*/ 46740 w 77961"/>
                <a:gd name="connsiteY13" fmla="*/ 13072 h 107864"/>
                <a:gd name="connsiteX14" fmla="*/ 29228 w 77961"/>
                <a:gd name="connsiteY14" fmla="*/ 17506 h 107864"/>
                <a:gd name="connsiteX15" fmla="*/ 28809 w 77961"/>
                <a:gd name="connsiteY15" fmla="*/ 30030 h 107864"/>
                <a:gd name="connsiteX16" fmla="*/ 29228 w 77961"/>
                <a:gd name="connsiteY16" fmla="*/ 17506 h 107864"/>
                <a:gd name="connsiteX17" fmla="*/ 21552 w 77961"/>
                <a:gd name="connsiteY17" fmla="*/ 37341 h 107864"/>
                <a:gd name="connsiteX18" fmla="*/ 21552 w 77961"/>
                <a:gd name="connsiteY18" fmla="*/ 37341 h 10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961" h="107864">
                  <a:moveTo>
                    <a:pt x="13756" y="16308"/>
                  </a:moveTo>
                  <a:cubicBezTo>
                    <a:pt x="32767" y="8398"/>
                    <a:pt x="55795" y="-4127"/>
                    <a:pt x="73786" y="13252"/>
                  </a:cubicBezTo>
                  <a:cubicBezTo>
                    <a:pt x="65211" y="21701"/>
                    <a:pt x="56395" y="29971"/>
                    <a:pt x="47219" y="37761"/>
                  </a:cubicBezTo>
                  <a:cubicBezTo>
                    <a:pt x="48659" y="48008"/>
                    <a:pt x="47339" y="58794"/>
                    <a:pt x="53336" y="67903"/>
                  </a:cubicBezTo>
                  <a:cubicBezTo>
                    <a:pt x="48479" y="72757"/>
                    <a:pt x="43081" y="77131"/>
                    <a:pt x="38524" y="82285"/>
                  </a:cubicBezTo>
                  <a:cubicBezTo>
                    <a:pt x="53636" y="81326"/>
                    <a:pt x="75945" y="82165"/>
                    <a:pt x="70788" y="103678"/>
                  </a:cubicBezTo>
                  <a:cubicBezTo>
                    <a:pt x="60293" y="103498"/>
                    <a:pt x="50098" y="98405"/>
                    <a:pt x="39603" y="102120"/>
                  </a:cubicBezTo>
                  <a:cubicBezTo>
                    <a:pt x="28449" y="102659"/>
                    <a:pt x="14296" y="111648"/>
                    <a:pt x="5240" y="101221"/>
                  </a:cubicBezTo>
                  <a:cubicBezTo>
                    <a:pt x="-457" y="85521"/>
                    <a:pt x="28809" y="84143"/>
                    <a:pt x="19393" y="66824"/>
                  </a:cubicBezTo>
                  <a:lnTo>
                    <a:pt x="27789" y="59214"/>
                  </a:lnTo>
                  <a:cubicBezTo>
                    <a:pt x="4760" y="57476"/>
                    <a:pt x="10997" y="31589"/>
                    <a:pt x="13756" y="16308"/>
                  </a:cubicBezTo>
                  <a:moveTo>
                    <a:pt x="46740" y="13072"/>
                  </a:moveTo>
                  <a:cubicBezTo>
                    <a:pt x="38824" y="17926"/>
                    <a:pt x="38644" y="22121"/>
                    <a:pt x="46080" y="25716"/>
                  </a:cubicBezTo>
                  <a:cubicBezTo>
                    <a:pt x="53936" y="21042"/>
                    <a:pt x="54116" y="16787"/>
                    <a:pt x="46740" y="13072"/>
                  </a:cubicBezTo>
                  <a:moveTo>
                    <a:pt x="29228" y="17506"/>
                  </a:moveTo>
                  <a:cubicBezTo>
                    <a:pt x="21492" y="22240"/>
                    <a:pt x="21312" y="26375"/>
                    <a:pt x="28809" y="30030"/>
                  </a:cubicBezTo>
                  <a:cubicBezTo>
                    <a:pt x="36785" y="25536"/>
                    <a:pt x="36905" y="21341"/>
                    <a:pt x="29228" y="17506"/>
                  </a:cubicBezTo>
                  <a:moveTo>
                    <a:pt x="21552" y="37341"/>
                  </a:moveTo>
                  <a:cubicBezTo>
                    <a:pt x="22272" y="57296"/>
                    <a:pt x="39843" y="28293"/>
                    <a:pt x="21552" y="37341"/>
                  </a:cubicBezTo>
                  <a:close/>
                </a:path>
              </a:pathLst>
            </a:custGeom>
            <a:solidFill>
              <a:srgbClr val="004694"/>
            </a:solidFill>
            <a:ln w="9525"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6E46EDFF-0E68-43AC-B1FA-8D73A763605C}"/>
                </a:ext>
              </a:extLst>
            </p:cNvPr>
            <p:cNvSpPr/>
            <p:nvPr/>
          </p:nvSpPr>
          <p:spPr>
            <a:xfrm>
              <a:off x="1286071" y="5991535"/>
              <a:ext cx="113944" cy="83895"/>
            </a:xfrm>
            <a:custGeom>
              <a:avLst/>
              <a:gdLst>
                <a:gd name="connsiteX0" fmla="*/ 29843 w 113943"/>
                <a:gd name="connsiteY0" fmla="*/ 15720 h 83894"/>
                <a:gd name="connsiteX1" fmla="*/ 100788 w 113943"/>
                <a:gd name="connsiteY1" fmla="*/ 15540 h 83894"/>
                <a:gd name="connsiteX2" fmla="*/ 70863 w 113943"/>
                <a:gd name="connsiteY2" fmla="*/ 34956 h 83894"/>
                <a:gd name="connsiteX3" fmla="*/ 68464 w 113943"/>
                <a:gd name="connsiteY3" fmla="*/ 55930 h 83894"/>
                <a:gd name="connsiteX4" fmla="*/ 103187 w 113943"/>
                <a:gd name="connsiteY4" fmla="*/ 56948 h 83894"/>
                <a:gd name="connsiteX5" fmla="*/ 111043 w 113943"/>
                <a:gd name="connsiteY5" fmla="*/ 79600 h 83894"/>
                <a:gd name="connsiteX6" fmla="*/ 83697 w 113943"/>
                <a:gd name="connsiteY6" fmla="*/ 75645 h 83894"/>
                <a:gd name="connsiteX7" fmla="*/ 5855 w 113943"/>
                <a:gd name="connsiteY7" fmla="*/ 80679 h 83894"/>
                <a:gd name="connsiteX8" fmla="*/ 45855 w 113943"/>
                <a:gd name="connsiteY8" fmla="*/ 56889 h 83894"/>
                <a:gd name="connsiteX9" fmla="*/ 52872 w 113943"/>
                <a:gd name="connsiteY9" fmla="*/ 34716 h 83894"/>
                <a:gd name="connsiteX10" fmla="*/ 29843 w 113943"/>
                <a:gd name="connsiteY10" fmla="*/ 15720 h 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943" h="83894">
                  <a:moveTo>
                    <a:pt x="29843" y="15720"/>
                  </a:moveTo>
                  <a:cubicBezTo>
                    <a:pt x="52092" y="11286"/>
                    <a:pt x="83277" y="-7051"/>
                    <a:pt x="100788" y="15540"/>
                  </a:cubicBezTo>
                  <a:cubicBezTo>
                    <a:pt x="91613" y="23211"/>
                    <a:pt x="81118" y="28904"/>
                    <a:pt x="70863" y="34956"/>
                  </a:cubicBezTo>
                  <a:cubicBezTo>
                    <a:pt x="70263" y="40229"/>
                    <a:pt x="69064" y="50716"/>
                    <a:pt x="68464" y="55930"/>
                  </a:cubicBezTo>
                  <a:cubicBezTo>
                    <a:pt x="79979" y="55810"/>
                    <a:pt x="91733" y="54851"/>
                    <a:pt x="103187" y="56948"/>
                  </a:cubicBezTo>
                  <a:cubicBezTo>
                    <a:pt x="110324" y="61802"/>
                    <a:pt x="117880" y="71330"/>
                    <a:pt x="111043" y="79600"/>
                  </a:cubicBezTo>
                  <a:cubicBezTo>
                    <a:pt x="101748" y="83255"/>
                    <a:pt x="92692" y="77503"/>
                    <a:pt x="83697" y="75645"/>
                  </a:cubicBezTo>
                  <a:cubicBezTo>
                    <a:pt x="57789" y="68094"/>
                    <a:pt x="31822" y="83495"/>
                    <a:pt x="5855" y="80679"/>
                  </a:cubicBezTo>
                  <a:cubicBezTo>
                    <a:pt x="-2901" y="59945"/>
                    <a:pt x="33082" y="61263"/>
                    <a:pt x="45855" y="56889"/>
                  </a:cubicBezTo>
                  <a:cubicBezTo>
                    <a:pt x="48734" y="49698"/>
                    <a:pt x="51073" y="42267"/>
                    <a:pt x="52872" y="34716"/>
                  </a:cubicBezTo>
                  <a:cubicBezTo>
                    <a:pt x="46575" y="26686"/>
                    <a:pt x="36080" y="23810"/>
                    <a:pt x="29843" y="15720"/>
                  </a:cubicBezTo>
                  <a:close/>
                </a:path>
              </a:pathLst>
            </a:custGeom>
            <a:solidFill>
              <a:srgbClr val="004694"/>
            </a:solidFill>
            <a:ln w="9525"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88ED0C5B-9B9E-4B96-8DAA-04603B87016F}"/>
                </a:ext>
              </a:extLst>
            </p:cNvPr>
            <p:cNvSpPr/>
            <p:nvPr/>
          </p:nvSpPr>
          <p:spPr>
            <a:xfrm>
              <a:off x="2014622" y="5988950"/>
              <a:ext cx="89956" cy="77902"/>
            </a:xfrm>
            <a:custGeom>
              <a:avLst/>
              <a:gdLst>
                <a:gd name="connsiteX0" fmla="*/ 17279 w 89955"/>
                <a:gd name="connsiteY0" fmla="*/ 8418 h 77902"/>
                <a:gd name="connsiteX1" fmla="*/ 81927 w 89955"/>
                <a:gd name="connsiteY1" fmla="*/ 30650 h 77902"/>
                <a:gd name="connsiteX2" fmla="*/ 63397 w 89955"/>
                <a:gd name="connsiteY2" fmla="*/ 77870 h 77902"/>
                <a:gd name="connsiteX3" fmla="*/ 10023 w 89955"/>
                <a:gd name="connsiteY3" fmla="*/ 47968 h 77902"/>
                <a:gd name="connsiteX4" fmla="*/ 17279 w 89955"/>
                <a:gd name="connsiteY4" fmla="*/ 8418 h 77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55" h="77902">
                  <a:moveTo>
                    <a:pt x="17279" y="8418"/>
                  </a:moveTo>
                  <a:cubicBezTo>
                    <a:pt x="40188" y="-3867"/>
                    <a:pt x="65555" y="15249"/>
                    <a:pt x="81927" y="30650"/>
                  </a:cubicBezTo>
                  <a:cubicBezTo>
                    <a:pt x="99019" y="46050"/>
                    <a:pt x="86065" y="78110"/>
                    <a:pt x="63397" y="77870"/>
                  </a:cubicBezTo>
                  <a:cubicBezTo>
                    <a:pt x="42527" y="76312"/>
                    <a:pt x="23396" y="63488"/>
                    <a:pt x="10023" y="47968"/>
                  </a:cubicBezTo>
                  <a:cubicBezTo>
                    <a:pt x="-532" y="36043"/>
                    <a:pt x="5225" y="16987"/>
                    <a:pt x="17279" y="8418"/>
                  </a:cubicBezTo>
                  <a:close/>
                </a:path>
              </a:pathLst>
            </a:custGeom>
            <a:solidFill>
              <a:srgbClr val="004694"/>
            </a:solidFill>
            <a:ln w="9525"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36B0A888-44E7-49EE-AAA2-8C45A6293156}"/>
                </a:ext>
              </a:extLst>
            </p:cNvPr>
            <p:cNvSpPr/>
            <p:nvPr/>
          </p:nvSpPr>
          <p:spPr>
            <a:xfrm>
              <a:off x="1586789" y="6016300"/>
              <a:ext cx="23988" cy="29962"/>
            </a:xfrm>
            <a:custGeom>
              <a:avLst/>
              <a:gdLst>
                <a:gd name="connsiteX0" fmla="*/ 4569 w 23988"/>
                <a:gd name="connsiteY0" fmla="*/ 30626 h 29962"/>
                <a:gd name="connsiteX1" fmla="*/ 18662 w 23988"/>
                <a:gd name="connsiteY1" fmla="*/ 10191 h 29962"/>
                <a:gd name="connsiteX2" fmla="*/ 4569 w 23988"/>
                <a:gd name="connsiteY2" fmla="*/ 30626 h 29962"/>
              </a:gdLst>
              <a:ahLst/>
              <a:cxnLst>
                <a:cxn ang="0">
                  <a:pos x="connsiteX0" y="connsiteY0"/>
                </a:cxn>
                <a:cxn ang="0">
                  <a:pos x="connsiteX1" y="connsiteY1"/>
                </a:cxn>
                <a:cxn ang="0">
                  <a:pos x="connsiteX2" y="connsiteY2"/>
                </a:cxn>
              </a:cxnLst>
              <a:rect l="l" t="t" r="r" b="b"/>
              <a:pathLst>
                <a:path w="23988" h="29962">
                  <a:moveTo>
                    <a:pt x="4569" y="30626"/>
                  </a:moveTo>
                  <a:cubicBezTo>
                    <a:pt x="3969" y="22356"/>
                    <a:pt x="7028" y="-7966"/>
                    <a:pt x="18662" y="10191"/>
                  </a:cubicBezTo>
                  <a:cubicBezTo>
                    <a:pt x="29757" y="19600"/>
                    <a:pt x="10866" y="26790"/>
                    <a:pt x="4569" y="30626"/>
                  </a:cubicBezTo>
                  <a:close/>
                </a:path>
              </a:pathLst>
            </a:custGeom>
            <a:solidFill>
              <a:srgbClr val="004694"/>
            </a:solidFill>
            <a:ln w="9525"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D1D9B8D8-3D11-4CDC-B9AC-34A89198DAE9}"/>
                </a:ext>
              </a:extLst>
            </p:cNvPr>
            <p:cNvSpPr/>
            <p:nvPr/>
          </p:nvSpPr>
          <p:spPr>
            <a:xfrm>
              <a:off x="1604852" y="6018221"/>
              <a:ext cx="59970" cy="83895"/>
            </a:xfrm>
            <a:custGeom>
              <a:avLst/>
              <a:gdLst>
                <a:gd name="connsiteX0" fmla="*/ 15712 w 59970"/>
                <a:gd name="connsiteY0" fmla="*/ 26067 h 83894"/>
                <a:gd name="connsiteX1" fmla="*/ 51035 w 59970"/>
                <a:gd name="connsiteY1" fmla="*/ 4494 h 83894"/>
                <a:gd name="connsiteX2" fmla="*/ 37721 w 59970"/>
                <a:gd name="connsiteY2" fmla="*/ 24809 h 83894"/>
                <a:gd name="connsiteX3" fmla="*/ 61230 w 59970"/>
                <a:gd name="connsiteY3" fmla="*/ 30921 h 83894"/>
                <a:gd name="connsiteX4" fmla="*/ 44078 w 59970"/>
                <a:gd name="connsiteY4" fmla="*/ 37213 h 83894"/>
                <a:gd name="connsiteX5" fmla="*/ 36162 w 59970"/>
                <a:gd name="connsiteY5" fmla="*/ 80599 h 83894"/>
                <a:gd name="connsiteX6" fmla="*/ 4498 w 59970"/>
                <a:gd name="connsiteY6" fmla="*/ 72689 h 83894"/>
                <a:gd name="connsiteX7" fmla="*/ 36402 w 59970"/>
                <a:gd name="connsiteY7" fmla="*/ 44644 h 83894"/>
                <a:gd name="connsiteX8" fmla="*/ 10315 w 59970"/>
                <a:gd name="connsiteY8" fmla="*/ 41588 h 83894"/>
                <a:gd name="connsiteX9" fmla="*/ 30045 w 59970"/>
                <a:gd name="connsiteY9" fmla="*/ 19236 h 83894"/>
                <a:gd name="connsiteX10" fmla="*/ 15712 w 59970"/>
                <a:gd name="connsiteY10" fmla="*/ 26067 h 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70" h="83894">
                  <a:moveTo>
                    <a:pt x="15712" y="26067"/>
                  </a:moveTo>
                  <a:cubicBezTo>
                    <a:pt x="11454" y="7191"/>
                    <a:pt x="40360" y="10846"/>
                    <a:pt x="51035" y="4494"/>
                  </a:cubicBezTo>
                  <a:cubicBezTo>
                    <a:pt x="47737" y="9588"/>
                    <a:pt x="41080" y="19715"/>
                    <a:pt x="37721" y="24809"/>
                  </a:cubicBezTo>
                  <a:cubicBezTo>
                    <a:pt x="48456" y="20734"/>
                    <a:pt x="56252" y="22771"/>
                    <a:pt x="61230" y="30921"/>
                  </a:cubicBezTo>
                  <a:cubicBezTo>
                    <a:pt x="56912" y="32479"/>
                    <a:pt x="48336" y="35655"/>
                    <a:pt x="44078" y="37213"/>
                  </a:cubicBezTo>
                  <a:cubicBezTo>
                    <a:pt x="45518" y="52194"/>
                    <a:pt x="46537" y="68254"/>
                    <a:pt x="36162" y="80599"/>
                  </a:cubicBezTo>
                  <a:cubicBezTo>
                    <a:pt x="25487" y="78262"/>
                    <a:pt x="14933" y="75745"/>
                    <a:pt x="4498" y="72689"/>
                  </a:cubicBezTo>
                  <a:cubicBezTo>
                    <a:pt x="20690" y="70112"/>
                    <a:pt x="39940" y="65498"/>
                    <a:pt x="36402" y="44644"/>
                  </a:cubicBezTo>
                  <a:cubicBezTo>
                    <a:pt x="27646" y="43685"/>
                    <a:pt x="18951" y="42666"/>
                    <a:pt x="10315" y="41588"/>
                  </a:cubicBezTo>
                  <a:cubicBezTo>
                    <a:pt x="15232" y="30741"/>
                    <a:pt x="38201" y="35116"/>
                    <a:pt x="30045" y="19236"/>
                  </a:cubicBezTo>
                  <a:cubicBezTo>
                    <a:pt x="26447" y="20974"/>
                    <a:pt x="19251" y="24389"/>
                    <a:pt x="15712" y="26067"/>
                  </a:cubicBezTo>
                  <a:close/>
                </a:path>
              </a:pathLst>
            </a:custGeom>
            <a:solidFill>
              <a:srgbClr val="004694"/>
            </a:solidFill>
            <a:ln w="9525"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1A306293-E5EC-4E24-978F-87EC3B2F447D}"/>
                </a:ext>
              </a:extLst>
            </p:cNvPr>
            <p:cNvSpPr/>
            <p:nvPr/>
          </p:nvSpPr>
          <p:spPr>
            <a:xfrm>
              <a:off x="655039" y="6216512"/>
              <a:ext cx="47976" cy="53932"/>
            </a:xfrm>
            <a:custGeom>
              <a:avLst/>
              <a:gdLst>
                <a:gd name="connsiteX0" fmla="*/ 4498 w 47976"/>
                <a:gd name="connsiteY0" fmla="*/ 52914 h 53932"/>
                <a:gd name="connsiteX1" fmla="*/ 20630 w 47976"/>
                <a:gd name="connsiteY1" fmla="*/ 4494 h 53932"/>
                <a:gd name="connsiteX2" fmla="*/ 49236 w 47976"/>
                <a:gd name="connsiteY2" fmla="*/ 29004 h 53932"/>
                <a:gd name="connsiteX3" fmla="*/ 4498 w 47976"/>
                <a:gd name="connsiteY3" fmla="*/ 52914 h 53932"/>
              </a:gdLst>
              <a:ahLst/>
              <a:cxnLst>
                <a:cxn ang="0">
                  <a:pos x="connsiteX0" y="connsiteY0"/>
                </a:cxn>
                <a:cxn ang="0">
                  <a:pos x="connsiteX1" y="connsiteY1"/>
                </a:cxn>
                <a:cxn ang="0">
                  <a:pos x="connsiteX2" y="connsiteY2"/>
                </a:cxn>
                <a:cxn ang="0">
                  <a:pos x="connsiteX3" y="connsiteY3"/>
                </a:cxn>
              </a:cxnLst>
              <a:rect l="l" t="t" r="r" b="b"/>
              <a:pathLst>
                <a:path w="47976" h="53932">
                  <a:moveTo>
                    <a:pt x="4498" y="52914"/>
                  </a:moveTo>
                  <a:cubicBezTo>
                    <a:pt x="8996" y="36494"/>
                    <a:pt x="14693" y="20434"/>
                    <a:pt x="20630" y="4494"/>
                  </a:cubicBezTo>
                  <a:cubicBezTo>
                    <a:pt x="30045" y="12764"/>
                    <a:pt x="39700" y="20794"/>
                    <a:pt x="49236" y="29004"/>
                  </a:cubicBezTo>
                  <a:cubicBezTo>
                    <a:pt x="34303" y="36914"/>
                    <a:pt x="19370" y="44944"/>
                    <a:pt x="4498" y="52914"/>
                  </a:cubicBezTo>
                  <a:close/>
                </a:path>
              </a:pathLst>
            </a:custGeom>
            <a:solidFill>
              <a:srgbClr val="004694"/>
            </a:solidFill>
            <a:ln w="9525"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805676FC-B6FB-43AB-85B1-397764A381CB}"/>
                </a:ext>
              </a:extLst>
            </p:cNvPr>
            <p:cNvSpPr/>
            <p:nvPr/>
          </p:nvSpPr>
          <p:spPr>
            <a:xfrm>
              <a:off x="1172583" y="6404515"/>
              <a:ext cx="41979" cy="47940"/>
            </a:xfrm>
            <a:custGeom>
              <a:avLst/>
              <a:gdLst>
                <a:gd name="connsiteX0" fmla="*/ 13075 w 41979"/>
                <a:gd name="connsiteY0" fmla="*/ 6214 h 47939"/>
                <a:gd name="connsiteX1" fmla="*/ 36883 w 41979"/>
                <a:gd name="connsiteY1" fmla="*/ 35038 h 47939"/>
                <a:gd name="connsiteX2" fmla="*/ 7977 w 41979"/>
                <a:gd name="connsiteY2" fmla="*/ 39292 h 47939"/>
                <a:gd name="connsiteX3" fmla="*/ 13075 w 41979"/>
                <a:gd name="connsiteY3" fmla="*/ 6214 h 47939"/>
              </a:gdLst>
              <a:ahLst/>
              <a:cxnLst>
                <a:cxn ang="0">
                  <a:pos x="connsiteX0" y="connsiteY0"/>
                </a:cxn>
                <a:cxn ang="0">
                  <a:pos x="connsiteX1" y="connsiteY1"/>
                </a:cxn>
                <a:cxn ang="0">
                  <a:pos x="connsiteX2" y="connsiteY2"/>
                </a:cxn>
                <a:cxn ang="0">
                  <a:pos x="connsiteX3" y="connsiteY3"/>
                </a:cxn>
              </a:cxnLst>
              <a:rect l="l" t="t" r="r" b="b"/>
              <a:pathLst>
                <a:path w="41979" h="47939">
                  <a:moveTo>
                    <a:pt x="13075" y="6214"/>
                  </a:moveTo>
                  <a:cubicBezTo>
                    <a:pt x="30766" y="-1816"/>
                    <a:pt x="43300" y="20057"/>
                    <a:pt x="36883" y="35038"/>
                  </a:cubicBezTo>
                  <a:cubicBezTo>
                    <a:pt x="34064" y="47982"/>
                    <a:pt x="14034" y="50978"/>
                    <a:pt x="7977" y="39292"/>
                  </a:cubicBezTo>
                  <a:cubicBezTo>
                    <a:pt x="2700" y="29225"/>
                    <a:pt x="2700" y="13225"/>
                    <a:pt x="13075" y="6214"/>
                  </a:cubicBezTo>
                  <a:close/>
                </a:path>
              </a:pathLst>
            </a:custGeom>
            <a:solidFill>
              <a:srgbClr val="004694"/>
            </a:solidFill>
            <a:ln w="9525"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2B23BAC8-5691-4A4C-ADF1-4BFA91824DC7}"/>
                </a:ext>
              </a:extLst>
            </p:cNvPr>
            <p:cNvSpPr/>
            <p:nvPr/>
          </p:nvSpPr>
          <p:spPr>
            <a:xfrm>
              <a:off x="1295944" y="6419118"/>
              <a:ext cx="41979" cy="47940"/>
            </a:xfrm>
            <a:custGeom>
              <a:avLst/>
              <a:gdLst>
                <a:gd name="connsiteX0" fmla="*/ 4498 w 41979"/>
                <a:gd name="connsiteY0" fmla="*/ 44285 h 47939"/>
                <a:gd name="connsiteX1" fmla="*/ 38381 w 41979"/>
                <a:gd name="connsiteY1" fmla="*/ 4494 h 47939"/>
                <a:gd name="connsiteX2" fmla="*/ 38381 w 41979"/>
                <a:gd name="connsiteY2" fmla="*/ 44464 h 47939"/>
                <a:gd name="connsiteX3" fmla="*/ 4498 w 41979"/>
                <a:gd name="connsiteY3" fmla="*/ 44285 h 47939"/>
              </a:gdLst>
              <a:ahLst/>
              <a:cxnLst>
                <a:cxn ang="0">
                  <a:pos x="connsiteX0" y="connsiteY0"/>
                </a:cxn>
                <a:cxn ang="0">
                  <a:pos x="connsiteX1" y="connsiteY1"/>
                </a:cxn>
                <a:cxn ang="0">
                  <a:pos x="connsiteX2" y="connsiteY2"/>
                </a:cxn>
                <a:cxn ang="0">
                  <a:pos x="connsiteX3" y="connsiteY3"/>
                </a:cxn>
              </a:cxnLst>
              <a:rect l="l" t="t" r="r" b="b"/>
              <a:pathLst>
                <a:path w="41979" h="47939">
                  <a:moveTo>
                    <a:pt x="4498" y="44285"/>
                  </a:moveTo>
                  <a:cubicBezTo>
                    <a:pt x="15832" y="31041"/>
                    <a:pt x="27047" y="17738"/>
                    <a:pt x="38381" y="4494"/>
                  </a:cubicBezTo>
                  <a:cubicBezTo>
                    <a:pt x="38381" y="17798"/>
                    <a:pt x="38381" y="31101"/>
                    <a:pt x="38381" y="44464"/>
                  </a:cubicBezTo>
                  <a:cubicBezTo>
                    <a:pt x="27047" y="44404"/>
                    <a:pt x="15772" y="44344"/>
                    <a:pt x="4498" y="44285"/>
                  </a:cubicBezTo>
                  <a:close/>
                </a:path>
              </a:pathLst>
            </a:custGeom>
            <a:solidFill>
              <a:srgbClr val="004694"/>
            </a:solidFill>
            <a:ln w="9525"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38EED2AD-6089-4B92-945C-A025762EAEF9}"/>
                </a:ext>
              </a:extLst>
            </p:cNvPr>
            <p:cNvSpPr/>
            <p:nvPr/>
          </p:nvSpPr>
          <p:spPr>
            <a:xfrm>
              <a:off x="1073214" y="6047285"/>
              <a:ext cx="5997" cy="5992"/>
            </a:xfrm>
            <a:custGeom>
              <a:avLst/>
              <a:gdLst>
                <a:gd name="connsiteX0" fmla="*/ 4498 w 5997"/>
                <a:gd name="connsiteY0" fmla="*/ 4494 h 5992"/>
                <a:gd name="connsiteX1" fmla="*/ 4498 w 5997"/>
                <a:gd name="connsiteY1" fmla="*/ 4494 h 5992"/>
              </a:gdLst>
              <a:ahLst/>
              <a:cxnLst>
                <a:cxn ang="0">
                  <a:pos x="connsiteX0" y="connsiteY0"/>
                </a:cxn>
                <a:cxn ang="0">
                  <a:pos x="connsiteX1" y="connsiteY1"/>
                </a:cxn>
              </a:cxnLst>
              <a:rect l="l" t="t" r="r" b="b"/>
              <a:pathLst>
                <a:path w="5997" h="5992">
                  <a:moveTo>
                    <a:pt x="4498" y="4494"/>
                  </a:moveTo>
                  <a:cubicBezTo>
                    <a:pt x="7736" y="7191"/>
                    <a:pt x="7736" y="7191"/>
                    <a:pt x="4498" y="4494"/>
                  </a:cubicBezTo>
                  <a:close/>
                </a:path>
              </a:pathLst>
            </a:custGeom>
            <a:solidFill>
              <a:srgbClr val="6892C0"/>
            </a:solidFill>
            <a:ln w="9525" cap="flat">
              <a:noFill/>
              <a:prstDash val="solid"/>
              <a:miter/>
            </a:ln>
          </p:spPr>
          <p:txBody>
            <a:bodyPr rtlCol="0" anchor="ctr"/>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a:extLst>
              <a:ext uri="{FF2B5EF4-FFF2-40B4-BE49-F238E27FC236}">
                <a16:creationId xmlns:a16="http://schemas.microsoft.com/office/drawing/2014/main" id="{F41C45F1-B497-4644-8E49-C9D7439BC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15">
            <a:extLst>
              <a:ext uri="{FF2B5EF4-FFF2-40B4-BE49-F238E27FC236}">
                <a16:creationId xmlns:a16="http://schemas.microsoft.com/office/drawing/2014/main" id="{166D9CD9-4990-4178-BC2F-2D1B2ECA4EDD}"/>
              </a:ext>
            </a:extLst>
          </p:cNvPr>
          <p:cNvSpPr>
            <a:spLocks noChangeArrowheads="1"/>
          </p:cNvSpPr>
          <p:nvPr/>
        </p:nvSpPr>
        <p:spPr bwMode="auto">
          <a:xfrm>
            <a:off x="4767263" y="966788"/>
            <a:ext cx="687546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40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．在二维的平面里用各种随即产生的方块堆积木，每填满一行消去一行，当到达顶部时，游戏结束。</a:t>
            </a:r>
          </a:p>
          <a:p>
            <a:pPr eaLnBrk="1" hangingPunct="1">
              <a:lnSpc>
                <a:spcPct val="150000"/>
              </a:lnSpc>
            </a:pPr>
            <a:r>
              <a:rPr lang="zh-CN" altLang="en-US"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 玩家能通过方向键来控制方块的转动，左移，右移和直落。</a:t>
            </a:r>
          </a:p>
          <a:p>
            <a:pPr eaLnBrk="1" hangingPunct="1">
              <a:lnSpc>
                <a:spcPct val="150000"/>
              </a:lnSpc>
            </a:pPr>
            <a:r>
              <a:rPr lang="en-US" altLang="zh-CN"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     3</a:t>
            </a:r>
            <a:r>
              <a:rPr lang="zh-CN" altLang="en-US"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．游戏能够在玩的过程中，给出玩家的分数，分数是由随即方块的类型决定的，每堆一个方块，就将分数累加到总分中。</a:t>
            </a:r>
          </a:p>
          <a:p>
            <a:pPr eaLnBrk="1" hangingPunct="1">
              <a:lnSpc>
                <a:spcPct val="150000"/>
              </a:lnSpc>
            </a:pPr>
            <a:r>
              <a:rPr lang="zh-CN" altLang="en-US"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．游戏有暂停、开始和结束、游戏规则、游戏说明等控制。</a:t>
            </a:r>
          </a:p>
          <a:p>
            <a:pPr eaLnBrk="1" hangingPunct="1">
              <a:lnSpc>
                <a:spcPct val="150000"/>
              </a:lnSpc>
            </a:pPr>
            <a:endParaRPr lang="zh-CN" altLang="en-US"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4" name="矩形 33">
            <a:extLst>
              <a:ext uri="{FF2B5EF4-FFF2-40B4-BE49-F238E27FC236}">
                <a16:creationId xmlns:a16="http://schemas.microsoft.com/office/drawing/2014/main" id="{51BA549D-52FF-403B-9FFC-738E73FED77A}"/>
              </a:ext>
            </a:extLst>
          </p:cNvPr>
          <p:cNvSpPr>
            <a:spLocks noChangeArrowheads="1"/>
          </p:cNvSpPr>
          <p:nvPr/>
        </p:nvSpPr>
        <p:spPr bwMode="auto">
          <a:xfrm>
            <a:off x="5180013" y="381000"/>
            <a:ext cx="18319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E39A1D"/>
                </a:solidFill>
                <a:latin typeface="Calibri" panose="020F0502020204030204" pitchFamily="34" charset="0"/>
                <a:sym typeface="宋体" panose="02010600030101010101" pitchFamily="2" charset="-122"/>
              </a:rPr>
              <a:t>功能描述</a:t>
            </a:r>
          </a:p>
        </p:txBody>
      </p:sp>
      <p:sp>
        <p:nvSpPr>
          <p:cNvPr id="5125" name="矩形 34">
            <a:extLst>
              <a:ext uri="{FF2B5EF4-FFF2-40B4-BE49-F238E27FC236}">
                <a16:creationId xmlns:a16="http://schemas.microsoft.com/office/drawing/2014/main" id="{FF9A4356-686C-4A81-A251-462BE5CD9154}"/>
              </a:ext>
            </a:extLst>
          </p:cNvPr>
          <p:cNvSpPr>
            <a:spLocks noChangeArrowheads="1"/>
          </p:cNvSpPr>
          <p:nvPr/>
        </p:nvSpPr>
        <p:spPr bwMode="auto">
          <a:xfrm>
            <a:off x="2803525" y="3462338"/>
            <a:ext cx="1414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环境需求</a:t>
            </a:r>
            <a:endParaRPr lang="zh-CN" altLang="en-US" sz="2400" b="1">
              <a:solidFill>
                <a:srgbClr val="E39A1D"/>
              </a:solidFill>
              <a:latin typeface="Calibri" panose="020F0502020204030204" pitchFamily="34" charset="0"/>
              <a:sym typeface="宋体" panose="02010600030101010101" pitchFamily="2" charset="-122"/>
            </a:endParaRPr>
          </a:p>
        </p:txBody>
      </p:sp>
      <p:sp>
        <p:nvSpPr>
          <p:cNvPr id="5126" name="TextBox 15">
            <a:extLst>
              <a:ext uri="{FF2B5EF4-FFF2-40B4-BE49-F238E27FC236}">
                <a16:creationId xmlns:a16="http://schemas.microsoft.com/office/drawing/2014/main" id="{2F1FF1C0-CBCE-4909-BC52-2019ADB288BB}"/>
              </a:ext>
            </a:extLst>
          </p:cNvPr>
          <p:cNvSpPr>
            <a:spLocks noChangeArrowheads="1"/>
          </p:cNvSpPr>
          <p:nvPr/>
        </p:nvSpPr>
        <p:spPr bwMode="auto">
          <a:xfrm>
            <a:off x="479425" y="4019550"/>
            <a:ext cx="6432550"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40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本次开发本组选择编程语言是</a:t>
            </a:r>
            <a:r>
              <a:rPr lang="en-US" altLang="zh-CN"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Java </a:t>
            </a:r>
            <a:r>
              <a:rPr lang="zh-CN" altLang="en-US"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，它是一种可以撰写跨平台应用程序的面向对象的程序设计语言。</a:t>
            </a:r>
            <a:r>
              <a:rPr lang="en-US" altLang="zh-CN"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Java </a:t>
            </a:r>
            <a:r>
              <a:rPr lang="zh-CN" altLang="en-US"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技术具有卓越的通用性、高效性、平台移植性和安全性，广泛应用于</a:t>
            </a:r>
            <a:r>
              <a:rPr lang="en-US" altLang="zh-CN"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PC</a:t>
            </a:r>
            <a:r>
              <a:rPr lang="zh-CN" altLang="en-US"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、数据中心、游戏控制台、科学超级计算机、移动电话和互联网，同时拥有全球最大的开发者专业社群。此次设计使用的</a:t>
            </a:r>
            <a:r>
              <a:rPr lang="en-US" altLang="zh-CN"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IDE</a:t>
            </a:r>
            <a:r>
              <a:rPr lang="zh-CN" altLang="en-US"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环境是</a:t>
            </a:r>
            <a:r>
              <a:rPr lang="en-US" altLang="zh-CN"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Eclipse</a:t>
            </a:r>
            <a:r>
              <a:rPr lang="zh-CN" altLang="en-US"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IDEA</a:t>
            </a:r>
            <a:r>
              <a:rPr lang="zh-CN" altLang="en-US"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，两个平台优势互补，最后将代码合并，完成了本次的实训项目。</a:t>
            </a:r>
          </a:p>
        </p:txBody>
      </p:sp>
      <p:pic>
        <p:nvPicPr>
          <p:cNvPr id="5127" name="图片 2">
            <a:extLst>
              <a:ext uri="{FF2B5EF4-FFF2-40B4-BE49-F238E27FC236}">
                <a16:creationId xmlns:a16="http://schemas.microsoft.com/office/drawing/2014/main" id="{275A0C45-7C40-4A75-9529-E8E3F2E3B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0" y="3924300"/>
            <a:ext cx="347345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图片 4">
            <a:extLst>
              <a:ext uri="{FF2B5EF4-FFF2-40B4-BE49-F238E27FC236}">
                <a16:creationId xmlns:a16="http://schemas.microsoft.com/office/drawing/2014/main" id="{B8924EC8-290F-4616-B420-584FF8F074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769938"/>
            <a:ext cx="3370263" cy="223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2">
            <a:extLst>
              <a:ext uri="{FF2B5EF4-FFF2-40B4-BE49-F238E27FC236}">
                <a16:creationId xmlns:a16="http://schemas.microsoft.com/office/drawing/2014/main" id="{0DA33CBA-9276-4D4C-8C1A-FA3B92A36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文本框 13">
            <a:extLst>
              <a:ext uri="{FF2B5EF4-FFF2-40B4-BE49-F238E27FC236}">
                <a16:creationId xmlns:a16="http://schemas.microsoft.com/office/drawing/2014/main" id="{408CA326-703C-4764-B77A-5810F23DD74B}"/>
              </a:ext>
            </a:extLst>
          </p:cNvPr>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700">
                <a:solidFill>
                  <a:srgbClr val="E39A1D"/>
                </a:solidFill>
                <a:latin typeface="Impact" panose="020B0806030902050204" pitchFamily="34" charset="0"/>
                <a:sym typeface="Impact" panose="020B0806030902050204" pitchFamily="34" charset="0"/>
              </a:rPr>
              <a:t>2</a:t>
            </a:r>
            <a:endParaRPr lang="zh-CN" altLang="en-US" sz="28700">
              <a:solidFill>
                <a:srgbClr val="E39A1D"/>
              </a:solidFill>
              <a:latin typeface="Impact" panose="020B0806030902050204" pitchFamily="34" charset="0"/>
              <a:sym typeface="Impact" panose="020B0806030902050204" pitchFamily="34" charset="0"/>
            </a:endParaRPr>
          </a:p>
        </p:txBody>
      </p:sp>
      <p:sp>
        <p:nvSpPr>
          <p:cNvPr id="6148" name="文本框 14">
            <a:extLst>
              <a:ext uri="{FF2B5EF4-FFF2-40B4-BE49-F238E27FC236}">
                <a16:creationId xmlns:a16="http://schemas.microsoft.com/office/drawing/2014/main" id="{90F3A419-139B-4BD3-AC15-6D8B7E260E1C}"/>
              </a:ext>
            </a:extLst>
          </p:cNvPr>
          <p:cNvSpPr>
            <a:spLocks noChangeArrowheads="1"/>
          </p:cNvSpPr>
          <p:nvPr/>
        </p:nvSpPr>
        <p:spPr bwMode="auto">
          <a:xfrm>
            <a:off x="5940425" y="3041650"/>
            <a:ext cx="2054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6149" name="直接连接符 15">
            <a:extLst>
              <a:ext uri="{FF2B5EF4-FFF2-40B4-BE49-F238E27FC236}">
                <a16:creationId xmlns:a16="http://schemas.microsoft.com/office/drawing/2014/main" id="{B25D2157-C918-45A6-BC16-3656F5348100}"/>
              </a:ext>
            </a:extLst>
          </p:cNvPr>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矩形 22">
            <a:extLst>
              <a:ext uri="{FF2B5EF4-FFF2-40B4-BE49-F238E27FC236}">
                <a16:creationId xmlns:a16="http://schemas.microsoft.com/office/drawing/2014/main" id="{7692A0CC-D6D2-4549-8F35-9EB49CBF31EE}"/>
              </a:ext>
            </a:extLst>
          </p:cNvPr>
          <p:cNvSpPr>
            <a:spLocks noChangeArrowheads="1"/>
          </p:cNvSpPr>
          <p:nvPr/>
        </p:nvSpPr>
        <p:spPr bwMode="auto">
          <a:xfrm>
            <a:off x="2400300" y="3171825"/>
            <a:ext cx="32623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项目总体概要</a:t>
            </a:r>
          </a:p>
        </p:txBody>
      </p:sp>
      <p:sp>
        <p:nvSpPr>
          <p:cNvPr id="8198" name="矩形 23">
            <a:extLst>
              <a:ext uri="{FF2B5EF4-FFF2-40B4-BE49-F238E27FC236}">
                <a16:creationId xmlns:a16="http://schemas.microsoft.com/office/drawing/2014/main" id="{6525C2C5-BE68-4112-AC37-FBE7237036C1}"/>
              </a:ext>
            </a:extLst>
          </p:cNvPr>
          <p:cNvSpPr>
            <a:spLocks noChangeArrowheads="1"/>
          </p:cNvSpPr>
          <p:nvPr/>
        </p:nvSpPr>
        <p:spPr bwMode="auto">
          <a:xfrm>
            <a:off x="2668588" y="4132263"/>
            <a:ext cx="6854825" cy="120015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40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a:solidFill>
                  <a:srgbClr val="BDA16D"/>
                </a:solidFill>
                <a:latin typeface="+mn-ea"/>
                <a:ea typeface="+mn-ea"/>
                <a:sym typeface="微软雅黑" panose="020B0503020204020204" pitchFamily="34" charset="-122"/>
              </a:rPr>
              <a:t>本项目基于游戏的各项功能来设计游戏的各个功能模块系统功能模块示意本游戏主要有两大模块：游戏界面区，游戏控制区</a:t>
            </a:r>
            <a:r>
              <a:rPr lang="zh-CN" altLang="en-US">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1">
            <a:extLst>
              <a:ext uri="{FF2B5EF4-FFF2-40B4-BE49-F238E27FC236}">
                <a16:creationId xmlns:a16="http://schemas.microsoft.com/office/drawing/2014/main" id="{74B59A28-0D19-4FF6-837A-BAE82F9B8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Box 15">
            <a:extLst>
              <a:ext uri="{FF2B5EF4-FFF2-40B4-BE49-F238E27FC236}">
                <a16:creationId xmlns:a16="http://schemas.microsoft.com/office/drawing/2014/main" id="{4D265AC8-E9BF-4D72-A346-F553B962A85F}"/>
              </a:ext>
            </a:extLst>
          </p:cNvPr>
          <p:cNvSpPr>
            <a:spLocks noChangeArrowheads="1"/>
          </p:cNvSpPr>
          <p:nvPr/>
        </p:nvSpPr>
        <p:spPr bwMode="auto">
          <a:xfrm>
            <a:off x="1812925" y="4476750"/>
            <a:ext cx="8772525"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20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游戏控制区分更改颜色、开始、更改游戏等级、自定义下落速度、更改背景、退出以及其他等一些功能模块。根据游戏的功能实现分为</a:t>
            </a:r>
            <a:r>
              <a:rPr lang="en-US" altLang="zh-CN"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个功能类：游戏主类、控制面板类、画布类、方块类、方格类和背景音乐类。</a:t>
            </a:r>
          </a:p>
          <a:p>
            <a:pPr eaLnBrk="1" hangingPunct="1">
              <a:lnSpc>
                <a:spcPct val="150000"/>
              </a:lnSpc>
            </a:pPr>
            <a:endParaRPr lang="zh-CN" altLang="en-US" sz="1600" b="1">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2" name="矩形 1154">
            <a:extLst>
              <a:ext uri="{FF2B5EF4-FFF2-40B4-BE49-F238E27FC236}">
                <a16:creationId xmlns:a16="http://schemas.microsoft.com/office/drawing/2014/main" id="{436AC913-32B4-4C4B-8B58-0F74599663B0}"/>
              </a:ext>
            </a:extLst>
          </p:cNvPr>
          <p:cNvSpPr>
            <a:spLocks noChangeArrowheads="1"/>
          </p:cNvSpPr>
          <p:nvPr/>
        </p:nvSpPr>
        <p:spPr bwMode="auto">
          <a:xfrm>
            <a:off x="5311775" y="401478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模块划分</a:t>
            </a:r>
            <a:endParaRPr lang="zh-CN" altLang="en-US" sz="2400" b="1">
              <a:solidFill>
                <a:srgbClr val="E39A1D"/>
              </a:solidFill>
              <a:latin typeface="Calibri" panose="020F0502020204030204" pitchFamily="34" charset="0"/>
              <a:sym typeface="宋体" panose="02010600030101010101" pitchFamily="2" charset="-122"/>
            </a:endParaRPr>
          </a:p>
        </p:txBody>
      </p:sp>
      <p:pic>
        <p:nvPicPr>
          <p:cNvPr id="7173" name="图片 1" descr="138-140F2151946">
            <a:extLst>
              <a:ext uri="{FF2B5EF4-FFF2-40B4-BE49-F238E27FC236}">
                <a16:creationId xmlns:a16="http://schemas.microsoft.com/office/drawing/2014/main" id="{C92714B6-72A1-4AE2-ADAA-8CEF9B8B5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298450"/>
            <a:ext cx="9890125"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1">
            <a:extLst>
              <a:ext uri="{FF2B5EF4-FFF2-40B4-BE49-F238E27FC236}">
                <a16:creationId xmlns:a16="http://schemas.microsoft.com/office/drawing/2014/main" id="{18FF23A9-AC16-46F5-AEEA-BDC146D4D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椭圆 16">
            <a:extLst>
              <a:ext uri="{FF2B5EF4-FFF2-40B4-BE49-F238E27FC236}">
                <a16:creationId xmlns:a16="http://schemas.microsoft.com/office/drawing/2014/main" id="{25F0FCEA-FBF4-420E-BDAE-CA528E69E608}"/>
              </a:ext>
            </a:extLst>
          </p:cNvPr>
          <p:cNvSpPr>
            <a:spLocks noChangeArrowheads="1"/>
          </p:cNvSpPr>
          <p:nvPr/>
        </p:nvSpPr>
        <p:spPr bwMode="auto">
          <a:xfrm>
            <a:off x="1101725" y="5429250"/>
            <a:ext cx="95250" cy="230188"/>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196" name="椭圆 17">
            <a:extLst>
              <a:ext uri="{FF2B5EF4-FFF2-40B4-BE49-F238E27FC236}">
                <a16:creationId xmlns:a16="http://schemas.microsoft.com/office/drawing/2014/main" id="{E4D23F4B-73BC-425D-B466-60E0FCDEE0B4}"/>
              </a:ext>
            </a:extLst>
          </p:cNvPr>
          <p:cNvSpPr>
            <a:spLocks noChangeArrowheads="1"/>
          </p:cNvSpPr>
          <p:nvPr/>
        </p:nvSpPr>
        <p:spPr bwMode="auto">
          <a:xfrm>
            <a:off x="1095375" y="1125538"/>
            <a:ext cx="96838" cy="230187"/>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197" name="椭圆 3">
            <a:extLst>
              <a:ext uri="{FF2B5EF4-FFF2-40B4-BE49-F238E27FC236}">
                <a16:creationId xmlns:a16="http://schemas.microsoft.com/office/drawing/2014/main" id="{CDE0933A-2947-4748-8379-0D60613A8418}"/>
              </a:ext>
            </a:extLst>
          </p:cNvPr>
          <p:cNvSpPr>
            <a:spLocks noChangeArrowheads="1"/>
          </p:cNvSpPr>
          <p:nvPr/>
        </p:nvSpPr>
        <p:spPr bwMode="auto">
          <a:xfrm>
            <a:off x="2308225" y="1128713"/>
            <a:ext cx="96838" cy="230187"/>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198" name="椭圆 4">
            <a:extLst>
              <a:ext uri="{FF2B5EF4-FFF2-40B4-BE49-F238E27FC236}">
                <a16:creationId xmlns:a16="http://schemas.microsoft.com/office/drawing/2014/main" id="{5777A00E-BB81-4042-9672-82DE468230D2}"/>
              </a:ext>
            </a:extLst>
          </p:cNvPr>
          <p:cNvSpPr>
            <a:spLocks noChangeArrowheads="1"/>
          </p:cNvSpPr>
          <p:nvPr/>
        </p:nvSpPr>
        <p:spPr bwMode="auto">
          <a:xfrm>
            <a:off x="1698625" y="1128713"/>
            <a:ext cx="95250" cy="2317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199" name="椭圆 7">
            <a:extLst>
              <a:ext uri="{FF2B5EF4-FFF2-40B4-BE49-F238E27FC236}">
                <a16:creationId xmlns:a16="http://schemas.microsoft.com/office/drawing/2014/main" id="{1501F53A-83BA-4E49-90B7-3E19567473B1}"/>
              </a:ext>
            </a:extLst>
          </p:cNvPr>
          <p:cNvSpPr>
            <a:spLocks noChangeArrowheads="1"/>
          </p:cNvSpPr>
          <p:nvPr/>
        </p:nvSpPr>
        <p:spPr bwMode="auto">
          <a:xfrm>
            <a:off x="2311400" y="5438775"/>
            <a:ext cx="96838" cy="2317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200" name="椭圆 8">
            <a:extLst>
              <a:ext uri="{FF2B5EF4-FFF2-40B4-BE49-F238E27FC236}">
                <a16:creationId xmlns:a16="http://schemas.microsoft.com/office/drawing/2014/main" id="{F3DEB0CA-9DC1-4270-B0BC-4E17CB131258}"/>
              </a:ext>
            </a:extLst>
          </p:cNvPr>
          <p:cNvSpPr>
            <a:spLocks noChangeArrowheads="1"/>
          </p:cNvSpPr>
          <p:nvPr/>
        </p:nvSpPr>
        <p:spPr bwMode="auto">
          <a:xfrm>
            <a:off x="1701800" y="5432425"/>
            <a:ext cx="96838" cy="2317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201" name="矩形 11">
            <a:extLst>
              <a:ext uri="{FF2B5EF4-FFF2-40B4-BE49-F238E27FC236}">
                <a16:creationId xmlns:a16="http://schemas.microsoft.com/office/drawing/2014/main" id="{496DD615-13F1-4310-9CA3-7E9476D0BAD6}"/>
              </a:ext>
            </a:extLst>
          </p:cNvPr>
          <p:cNvSpPr>
            <a:spLocks noChangeArrowheads="1"/>
          </p:cNvSpPr>
          <p:nvPr/>
        </p:nvSpPr>
        <p:spPr bwMode="auto">
          <a:xfrm>
            <a:off x="793750" y="1290638"/>
            <a:ext cx="10541000" cy="4237037"/>
          </a:xfrm>
          <a:prstGeom prst="rect">
            <a:avLst/>
          </a:prstGeom>
          <a:solidFill>
            <a:srgbClr val="EEDCA3">
              <a:alpha val="29803"/>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4248000" rIns="25200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ts val="600"/>
              </a:spcBef>
              <a:spcAft>
                <a:spcPts val="600"/>
              </a:spcAft>
            </a:pPr>
            <a:endParaRPr lang="zh-CN" altLang="zh-CN" sz="1400">
              <a:solidFill>
                <a:srgbClr val="A5A5A5"/>
              </a:solidFill>
              <a:latin typeface="微软雅黑" panose="020B0503020204020204" pitchFamily="34" charset="-122"/>
              <a:sym typeface="微软雅黑" panose="020B0503020204020204" pitchFamily="34" charset="-122"/>
            </a:endParaRPr>
          </a:p>
        </p:txBody>
      </p:sp>
      <p:sp>
        <p:nvSpPr>
          <p:cNvPr id="8202" name="圆角矩形 15">
            <a:extLst>
              <a:ext uri="{FF2B5EF4-FFF2-40B4-BE49-F238E27FC236}">
                <a16:creationId xmlns:a16="http://schemas.microsoft.com/office/drawing/2014/main" id="{6466B1DC-37C5-41BD-9DC6-8254DC09F760}"/>
              </a:ext>
            </a:extLst>
          </p:cNvPr>
          <p:cNvSpPr>
            <a:spLocks noChangeArrowheads="1"/>
          </p:cNvSpPr>
          <p:nvPr/>
        </p:nvSpPr>
        <p:spPr bwMode="auto">
          <a:xfrm>
            <a:off x="1727200" y="1123950"/>
            <a:ext cx="492125" cy="4545013"/>
          </a:xfrm>
          <a:custGeom>
            <a:avLst/>
            <a:gdLst>
              <a:gd name="T0" fmla="*/ 26719 w 738285"/>
              <a:gd name="T1" fmla="*/ 178904 h 4248500"/>
              <a:gd name="T2" fmla="*/ 3700 w 738285"/>
              <a:gd name="T3" fmla="*/ 13 h 4248500"/>
              <a:gd name="T4" fmla="*/ 186673 w 738285"/>
              <a:gd name="T5" fmla="*/ 13 h 4248500"/>
              <a:gd name="T6" fmla="*/ 218664 w 738285"/>
              <a:gd name="T7" fmla="*/ 132256 h 4248500"/>
              <a:gd name="T8" fmla="*/ 218664 w 738285"/>
              <a:gd name="T9" fmla="*/ 5069299 h 4248500"/>
              <a:gd name="T10" fmla="*/ 186673 w 738285"/>
              <a:gd name="T11" fmla="*/ 5201545 h 4248500"/>
              <a:gd name="T12" fmla="*/ 10752 w 738285"/>
              <a:gd name="T13" fmla="*/ 5201545 h 4248500"/>
              <a:gd name="T14" fmla="*/ 26719 w 738285"/>
              <a:gd name="T15" fmla="*/ 5069299 h 4248500"/>
              <a:gd name="T16" fmla="*/ 26719 w 738285"/>
              <a:gd name="T17" fmla="*/ 178904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EDCA3"/>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7200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组</a:t>
            </a:r>
          </a:p>
          <a:p>
            <a:pPr algn="ctr" eaLnBrk="1" hangingPunct="1"/>
            <a:r>
              <a:rPr lang="zh-CN" altLang="en-US" sz="20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件</a:t>
            </a:r>
          </a:p>
        </p:txBody>
      </p:sp>
      <p:sp>
        <p:nvSpPr>
          <p:cNvPr id="8203" name="圆角矩形 15">
            <a:extLst>
              <a:ext uri="{FF2B5EF4-FFF2-40B4-BE49-F238E27FC236}">
                <a16:creationId xmlns:a16="http://schemas.microsoft.com/office/drawing/2014/main" id="{8DD2CF09-26A3-4A22-96C5-7C87FF394A0D}"/>
              </a:ext>
            </a:extLst>
          </p:cNvPr>
          <p:cNvSpPr>
            <a:spLocks noChangeArrowheads="1"/>
          </p:cNvSpPr>
          <p:nvPr/>
        </p:nvSpPr>
        <p:spPr bwMode="auto">
          <a:xfrm>
            <a:off x="2336800" y="1128713"/>
            <a:ext cx="493713" cy="4541837"/>
          </a:xfrm>
          <a:custGeom>
            <a:avLst/>
            <a:gdLst>
              <a:gd name="T0" fmla="*/ 26979 w 738285"/>
              <a:gd name="T1" fmla="*/ 178529 h 4248500"/>
              <a:gd name="T2" fmla="*/ 3735 w 738285"/>
              <a:gd name="T3" fmla="*/ 13 h 4248500"/>
              <a:gd name="T4" fmla="*/ 188486 w 738285"/>
              <a:gd name="T5" fmla="*/ 13 h 4248500"/>
              <a:gd name="T6" fmla="*/ 220788 w 738285"/>
              <a:gd name="T7" fmla="*/ 131979 h 4248500"/>
              <a:gd name="T8" fmla="*/ 220788 w 738285"/>
              <a:gd name="T9" fmla="*/ 5058680 h 4248500"/>
              <a:gd name="T10" fmla="*/ 188486 w 738285"/>
              <a:gd name="T11" fmla="*/ 5190648 h 4248500"/>
              <a:gd name="T12" fmla="*/ 10856 w 738285"/>
              <a:gd name="T13" fmla="*/ 5190648 h 4248500"/>
              <a:gd name="T14" fmla="*/ 26979 w 738285"/>
              <a:gd name="T15" fmla="*/ 5058680 h 4248500"/>
              <a:gd name="T16" fmla="*/ 26979 w 738285"/>
              <a:gd name="T17" fmla="*/ 178529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39A1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7200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t>简介</a:t>
            </a:r>
          </a:p>
        </p:txBody>
      </p:sp>
      <p:sp>
        <p:nvSpPr>
          <p:cNvPr id="8204" name="圆角矩形 15">
            <a:extLst>
              <a:ext uri="{FF2B5EF4-FFF2-40B4-BE49-F238E27FC236}">
                <a16:creationId xmlns:a16="http://schemas.microsoft.com/office/drawing/2014/main" id="{5516AC8A-AA07-4F6E-9BCD-79818D2445EE}"/>
              </a:ext>
            </a:extLst>
          </p:cNvPr>
          <p:cNvSpPr>
            <a:spLocks noChangeArrowheads="1"/>
          </p:cNvSpPr>
          <p:nvPr/>
        </p:nvSpPr>
        <p:spPr bwMode="auto">
          <a:xfrm>
            <a:off x="1127125" y="1120775"/>
            <a:ext cx="492125" cy="4543425"/>
          </a:xfrm>
          <a:custGeom>
            <a:avLst/>
            <a:gdLst>
              <a:gd name="T0" fmla="*/ 26719 w 738285"/>
              <a:gd name="T1" fmla="*/ 178717 h 4248500"/>
              <a:gd name="T2" fmla="*/ 3700 w 738285"/>
              <a:gd name="T3" fmla="*/ 13 h 4248500"/>
              <a:gd name="T4" fmla="*/ 186673 w 738285"/>
              <a:gd name="T5" fmla="*/ 13 h 4248500"/>
              <a:gd name="T6" fmla="*/ 218664 w 738285"/>
              <a:gd name="T7" fmla="*/ 132118 h 4248500"/>
              <a:gd name="T8" fmla="*/ 218664 w 738285"/>
              <a:gd name="T9" fmla="*/ 5063988 h 4248500"/>
              <a:gd name="T10" fmla="*/ 186673 w 738285"/>
              <a:gd name="T11" fmla="*/ 5196094 h 4248500"/>
              <a:gd name="T12" fmla="*/ 10752 w 738285"/>
              <a:gd name="T13" fmla="*/ 5196094 h 4248500"/>
              <a:gd name="T14" fmla="*/ 26719 w 738285"/>
              <a:gd name="T15" fmla="*/ 5063988 h 4248500"/>
              <a:gd name="T16" fmla="*/ 26719 w 738285"/>
              <a:gd name="T17" fmla="*/ 178717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39A1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7200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t>S</a:t>
            </a:r>
          </a:p>
          <a:p>
            <a:pPr algn="ctr" eaLnBrk="1" hangingPunct="1"/>
            <a:r>
              <a:rPr lang="en-US" altLang="zh-CN" sz="2000"/>
              <a:t>W</a:t>
            </a:r>
          </a:p>
          <a:p>
            <a:pPr algn="ctr" eaLnBrk="1" hangingPunct="1"/>
            <a:r>
              <a:rPr lang="en-US" altLang="zh-CN" sz="2000"/>
              <a:t>I</a:t>
            </a:r>
          </a:p>
          <a:p>
            <a:pPr algn="ctr" eaLnBrk="1" hangingPunct="1"/>
            <a:r>
              <a:rPr lang="en-US" altLang="zh-CN" sz="2000"/>
              <a:t>N</a:t>
            </a:r>
          </a:p>
          <a:p>
            <a:pPr algn="ctr" eaLnBrk="1" hangingPunct="1"/>
            <a:r>
              <a:rPr lang="en-US" altLang="zh-CN" sz="2000"/>
              <a:t>G</a:t>
            </a:r>
          </a:p>
        </p:txBody>
      </p:sp>
      <p:sp>
        <p:nvSpPr>
          <p:cNvPr id="8205" name="TextBox 15">
            <a:extLst>
              <a:ext uri="{FF2B5EF4-FFF2-40B4-BE49-F238E27FC236}">
                <a16:creationId xmlns:a16="http://schemas.microsoft.com/office/drawing/2014/main" id="{B3887051-B635-484D-A2EB-B45156643B74}"/>
              </a:ext>
            </a:extLst>
          </p:cNvPr>
          <p:cNvSpPr>
            <a:spLocks noChangeArrowheads="1"/>
          </p:cNvSpPr>
          <p:nvPr/>
        </p:nvSpPr>
        <p:spPr bwMode="auto">
          <a:xfrm>
            <a:off x="3292475" y="2054225"/>
            <a:ext cx="75787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40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Swing API 是一组可扩展的 GUI 组件，用来创建基于 JAVA 的前端/ GUI 应用程序。它是建立在 AWT API 之上，并且作为 AWT API 的替代者，因为它的几乎每一个控件都对应 AWT 控件。 Swing 组件遵循模型 - 视图 - 控制器架构来满足下面的准则。一个单一的 API 足够支持多种外观和风格；API 是模拟驱动的，这样最高层级的 API 不需要有数据；API 是使用 Java Bean 模式的，这样 Builder Tools 和 IDE 可以为开发者提供更好的服务来使用它。</a:t>
            </a:r>
          </a:p>
          <a:p>
            <a:pPr eaLnBrk="1" hangingPunct="1">
              <a:lnSpc>
                <a:spcPct val="150000"/>
              </a:lnSpc>
            </a:pPr>
            <a:r>
              <a:rPr lang="zh-CN" altLang="en-US" sz="1600" b="1">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      Swing特点主要有：轻量级、丰富的控件、高级自定义、可插拔的外观和风格。</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2">
            <a:extLst>
              <a:ext uri="{FF2B5EF4-FFF2-40B4-BE49-F238E27FC236}">
                <a16:creationId xmlns:a16="http://schemas.microsoft.com/office/drawing/2014/main" id="{555FA71F-EE49-40D3-B5D1-514730D99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文本框 7">
            <a:extLst>
              <a:ext uri="{FF2B5EF4-FFF2-40B4-BE49-F238E27FC236}">
                <a16:creationId xmlns:a16="http://schemas.microsoft.com/office/drawing/2014/main" id="{B9F68C23-8B8C-42AB-B0F5-AB475C6D0D36}"/>
              </a:ext>
            </a:extLst>
          </p:cNvPr>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700">
                <a:solidFill>
                  <a:srgbClr val="E39A1D"/>
                </a:solidFill>
                <a:latin typeface="Impact" panose="020B0806030902050204" pitchFamily="34" charset="0"/>
                <a:sym typeface="Impact" panose="020B0806030902050204" pitchFamily="34" charset="0"/>
              </a:rPr>
              <a:t>3</a:t>
            </a:r>
            <a:endParaRPr lang="zh-CN" altLang="en-US" sz="28700">
              <a:solidFill>
                <a:srgbClr val="E39A1D"/>
              </a:solidFill>
              <a:latin typeface="Impact" panose="020B0806030902050204" pitchFamily="34" charset="0"/>
              <a:sym typeface="Impact" panose="020B0806030902050204" pitchFamily="34" charset="0"/>
            </a:endParaRPr>
          </a:p>
        </p:txBody>
      </p:sp>
      <p:sp>
        <p:nvSpPr>
          <p:cNvPr id="9220" name="直接连接符 9">
            <a:extLst>
              <a:ext uri="{FF2B5EF4-FFF2-40B4-BE49-F238E27FC236}">
                <a16:creationId xmlns:a16="http://schemas.microsoft.com/office/drawing/2014/main" id="{309D4B17-1179-494D-8618-3876649729F7}"/>
              </a:ext>
            </a:extLst>
          </p:cNvPr>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 name="矩形 10">
            <a:extLst>
              <a:ext uri="{FF2B5EF4-FFF2-40B4-BE49-F238E27FC236}">
                <a16:creationId xmlns:a16="http://schemas.microsoft.com/office/drawing/2014/main" id="{68F913C8-A483-4864-AE61-73D664B64B71}"/>
              </a:ext>
            </a:extLst>
          </p:cNvPr>
          <p:cNvSpPr>
            <a:spLocks noChangeArrowheads="1"/>
          </p:cNvSpPr>
          <p:nvPr/>
        </p:nvSpPr>
        <p:spPr bwMode="auto">
          <a:xfrm>
            <a:off x="3243263" y="3030538"/>
            <a:ext cx="4543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游戏主类</a:t>
            </a:r>
            <a:r>
              <a:rPr lang="en-US" altLang="zh-CN" sz="4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4000" b="1">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程诗沁 </a:t>
            </a:r>
          </a:p>
        </p:txBody>
      </p:sp>
      <p:sp>
        <p:nvSpPr>
          <p:cNvPr id="11270" name="矩形 11">
            <a:extLst>
              <a:ext uri="{FF2B5EF4-FFF2-40B4-BE49-F238E27FC236}">
                <a16:creationId xmlns:a16="http://schemas.microsoft.com/office/drawing/2014/main" id="{F748892E-2E3D-406F-B689-1EC5B1E5DF91}"/>
              </a:ext>
            </a:extLst>
          </p:cNvPr>
          <p:cNvSpPr>
            <a:spLocks noChangeArrowheads="1"/>
          </p:cNvSpPr>
          <p:nvPr/>
        </p:nvSpPr>
        <p:spPr bwMode="auto">
          <a:xfrm>
            <a:off x="2130425" y="4029075"/>
            <a:ext cx="7931150" cy="1938338"/>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buFont typeface="Arial" panose="020B0604020202020204" pitchFamily="34" charset="0"/>
              <a:buNone/>
              <a:defRPr/>
            </a:pPr>
            <a:r>
              <a:rPr lang="en-US" altLang="zh-CN">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a:solidFill>
                  <a:srgbClr val="BDA16D"/>
                </a:solidFill>
                <a:latin typeface="+mn-ea"/>
                <a:ea typeface="+mn-ea"/>
                <a:sym typeface="微软雅黑" panose="020B0503020204020204" pitchFamily="34" charset="-122"/>
              </a:rPr>
              <a:t>RussiaBlocksGame</a:t>
            </a:r>
            <a:r>
              <a:rPr lang="zh-CN" altLang="en-US" sz="2400">
                <a:solidFill>
                  <a:srgbClr val="BDA16D"/>
                </a:solidFill>
                <a:latin typeface="+mn-ea"/>
                <a:ea typeface="+mn-ea"/>
                <a:sym typeface="微软雅黑" panose="020B0503020204020204" pitchFamily="34" charset="-122"/>
              </a:rPr>
              <a:t>类是程诗沁负责编写的部分，该类是游戏的主类，继承自</a:t>
            </a:r>
            <a:r>
              <a:rPr lang="en-US" altLang="zh-CN" sz="2400">
                <a:solidFill>
                  <a:srgbClr val="BDA16D"/>
                </a:solidFill>
                <a:latin typeface="+mn-ea"/>
                <a:ea typeface="+mn-ea"/>
                <a:sym typeface="微软雅黑" panose="020B0503020204020204" pitchFamily="34" charset="-122"/>
              </a:rPr>
              <a:t>JFrame</a:t>
            </a:r>
            <a:r>
              <a:rPr lang="zh-CN" altLang="en-US" sz="2400">
                <a:solidFill>
                  <a:srgbClr val="BDA16D"/>
                </a:solidFill>
                <a:latin typeface="+mn-ea"/>
                <a:ea typeface="+mn-ea"/>
                <a:sym typeface="微软雅黑" panose="020B0503020204020204" pitchFamily="34" charset="-122"/>
              </a:rPr>
              <a:t>类，负责游戏的全局控制。 内含一个画布类</a:t>
            </a:r>
            <a:r>
              <a:rPr lang="en-US" altLang="zh-CN" sz="2400">
                <a:solidFill>
                  <a:srgbClr val="BDA16D"/>
                </a:solidFill>
                <a:latin typeface="+mn-ea"/>
                <a:ea typeface="+mn-ea"/>
                <a:sym typeface="微软雅黑" panose="020B0503020204020204" pitchFamily="34" charset="-122"/>
              </a:rPr>
              <a:t>(GameCanvas)</a:t>
            </a:r>
            <a:r>
              <a:rPr lang="zh-CN" altLang="en-US" sz="2400">
                <a:solidFill>
                  <a:srgbClr val="BDA16D"/>
                </a:solidFill>
                <a:latin typeface="+mn-ea"/>
                <a:ea typeface="+mn-ea"/>
                <a:sym typeface="微软雅黑" panose="020B0503020204020204" pitchFamily="34" charset="-122"/>
              </a:rPr>
              <a:t>的实例对象，一个保存当前活动块</a:t>
            </a:r>
            <a:r>
              <a:rPr lang="en-US" altLang="zh-CN" sz="2400">
                <a:solidFill>
                  <a:srgbClr val="BDA16D"/>
                </a:solidFill>
                <a:latin typeface="+mn-ea"/>
                <a:ea typeface="+mn-ea"/>
                <a:sym typeface="微软雅黑" panose="020B0503020204020204" pitchFamily="34" charset="-122"/>
              </a:rPr>
              <a:t>(RussiaBlock)</a:t>
            </a:r>
            <a:r>
              <a:rPr lang="zh-CN" altLang="en-US" sz="2400">
                <a:solidFill>
                  <a:srgbClr val="BDA16D"/>
                </a:solidFill>
                <a:latin typeface="+mn-ea"/>
                <a:ea typeface="+mn-ea"/>
                <a:sym typeface="微软雅黑" panose="020B0503020204020204" pitchFamily="34" charset="-122"/>
              </a:rPr>
              <a:t>实例的对象，一个保存当前控制面板</a:t>
            </a:r>
            <a:r>
              <a:rPr lang="en-US" altLang="zh-CN" sz="2400">
                <a:solidFill>
                  <a:srgbClr val="BDA16D"/>
                </a:solidFill>
                <a:latin typeface="+mn-ea"/>
                <a:ea typeface="+mn-ea"/>
                <a:sym typeface="微软雅黑" panose="020B0503020204020204" pitchFamily="34" charset="-122"/>
              </a:rPr>
              <a:t>(ControlPanel</a:t>
            </a:r>
            <a:r>
              <a:rPr lang="zh-CN" altLang="en-US" sz="2400">
                <a:solidFill>
                  <a:srgbClr val="BDA16D"/>
                </a:solidFill>
                <a:latin typeface="+mn-ea"/>
                <a:ea typeface="+mn-ea"/>
                <a:sym typeface="微软雅黑" panose="020B0503020204020204" pitchFamily="34" charset="-122"/>
              </a:rPr>
              <a:t>）实例的对象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1">
            <a:extLst>
              <a:ext uri="{FF2B5EF4-FFF2-40B4-BE49-F238E27FC236}">
                <a16:creationId xmlns:a16="http://schemas.microsoft.com/office/drawing/2014/main" id="{6FE566D1-60B2-4D2D-82B6-6D2B5ECBD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任意多边形 31">
            <a:extLst>
              <a:ext uri="{FF2B5EF4-FFF2-40B4-BE49-F238E27FC236}">
                <a16:creationId xmlns:a16="http://schemas.microsoft.com/office/drawing/2014/main" id="{1F543C35-F3BB-4C47-8CDA-6099ACB6A660}"/>
              </a:ext>
            </a:extLst>
          </p:cNvPr>
          <p:cNvSpPr>
            <a:spLocks noChangeArrowheads="1"/>
          </p:cNvSpPr>
          <p:nvPr/>
        </p:nvSpPr>
        <p:spPr bwMode="auto">
          <a:xfrm flipH="1">
            <a:off x="850900" y="2527300"/>
            <a:ext cx="10356850" cy="44450"/>
          </a:xfrm>
          <a:custGeom>
            <a:avLst/>
            <a:gdLst>
              <a:gd name="T0" fmla="*/ 10356850 w 7977051"/>
              <a:gd name="T1" fmla="*/ 0 h 31619"/>
              <a:gd name="T2" fmla="*/ 0 w 7977051"/>
              <a:gd name="T3" fmla="*/ 0 h 31619"/>
              <a:gd name="T4" fmla="*/ 0 w 7977051"/>
              <a:gd name="T5" fmla="*/ 44450 h 31619"/>
              <a:gd name="T6" fmla="*/ 10356850 w 7977051"/>
              <a:gd name="T7" fmla="*/ 44450 h 31619"/>
              <a:gd name="T8" fmla="*/ 10356850 w 7977051"/>
              <a:gd name="T9" fmla="*/ 22226 h 31619"/>
              <a:gd name="T10" fmla="*/ 10356850 w 7977051"/>
              <a:gd name="T11" fmla="*/ 0 h 316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77051" h="31619">
                <a:moveTo>
                  <a:pt x="7977051" y="0"/>
                </a:moveTo>
                <a:lnTo>
                  <a:pt x="0" y="0"/>
                </a:lnTo>
                <a:lnTo>
                  <a:pt x="0" y="31619"/>
                </a:lnTo>
                <a:lnTo>
                  <a:pt x="7977051" y="31619"/>
                </a:lnTo>
                <a:lnTo>
                  <a:pt x="7977051" y="15810"/>
                </a:lnTo>
                <a:lnTo>
                  <a:pt x="7977051" y="0"/>
                </a:lnTo>
                <a:close/>
              </a:path>
            </a:pathLst>
          </a:custGeom>
          <a:solidFill>
            <a:schemeClr val="bg1"/>
          </a:solidFill>
          <a:ln w="12700">
            <a:solidFill>
              <a:schemeClr val="bg1"/>
            </a:solidFill>
            <a:bevel/>
            <a:headEnd/>
            <a:tailEnd/>
          </a:ln>
        </p:spPr>
        <p:txBody>
          <a:bodyPr/>
          <a:lstStyle/>
          <a:p>
            <a:endParaRPr lang="zh-CN" altLang="en-US"/>
          </a:p>
        </p:txBody>
      </p:sp>
      <p:sp>
        <p:nvSpPr>
          <p:cNvPr id="10244" name="Straight Connector 32">
            <a:extLst>
              <a:ext uri="{FF2B5EF4-FFF2-40B4-BE49-F238E27FC236}">
                <a16:creationId xmlns:a16="http://schemas.microsoft.com/office/drawing/2014/main" id="{79C91AE6-321E-47B3-BD42-4F24CB56FB9F}"/>
              </a:ext>
            </a:extLst>
          </p:cNvPr>
          <p:cNvSpPr>
            <a:spLocks noChangeShapeType="1"/>
          </p:cNvSpPr>
          <p:nvPr/>
        </p:nvSpPr>
        <p:spPr bwMode="auto">
          <a:xfrm flipV="1">
            <a:off x="2043113" y="1925638"/>
            <a:ext cx="1587" cy="601662"/>
          </a:xfrm>
          <a:prstGeom prst="line">
            <a:avLst/>
          </a:prstGeom>
          <a:noFill/>
          <a:ln w="19050">
            <a:solidFill>
              <a:srgbClr val="E39A1D"/>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245" name="Straight Connector 32">
            <a:extLst>
              <a:ext uri="{FF2B5EF4-FFF2-40B4-BE49-F238E27FC236}">
                <a16:creationId xmlns:a16="http://schemas.microsoft.com/office/drawing/2014/main" id="{7CA54475-6A0B-4085-B881-CBAD693811AC}"/>
              </a:ext>
            </a:extLst>
          </p:cNvPr>
          <p:cNvSpPr>
            <a:spLocks noChangeShapeType="1"/>
          </p:cNvSpPr>
          <p:nvPr/>
        </p:nvSpPr>
        <p:spPr bwMode="auto">
          <a:xfrm flipV="1">
            <a:off x="3967163" y="1925638"/>
            <a:ext cx="1587" cy="601662"/>
          </a:xfrm>
          <a:prstGeom prst="line">
            <a:avLst/>
          </a:prstGeom>
          <a:noFill/>
          <a:ln w="19050">
            <a:solidFill>
              <a:srgbClr val="BDA16D"/>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246" name="Straight Connector 32">
            <a:extLst>
              <a:ext uri="{FF2B5EF4-FFF2-40B4-BE49-F238E27FC236}">
                <a16:creationId xmlns:a16="http://schemas.microsoft.com/office/drawing/2014/main" id="{2E216CA8-F1B8-41F6-96F3-1801016C249D}"/>
              </a:ext>
            </a:extLst>
          </p:cNvPr>
          <p:cNvSpPr>
            <a:spLocks noChangeShapeType="1"/>
          </p:cNvSpPr>
          <p:nvPr/>
        </p:nvSpPr>
        <p:spPr bwMode="auto">
          <a:xfrm flipV="1">
            <a:off x="6096000" y="1939925"/>
            <a:ext cx="0" cy="601663"/>
          </a:xfrm>
          <a:prstGeom prst="line">
            <a:avLst/>
          </a:prstGeom>
          <a:noFill/>
          <a:ln w="19050">
            <a:solidFill>
              <a:srgbClr val="E39A1D"/>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247" name="圆角矩形 10">
            <a:extLst>
              <a:ext uri="{FF2B5EF4-FFF2-40B4-BE49-F238E27FC236}">
                <a16:creationId xmlns:a16="http://schemas.microsoft.com/office/drawing/2014/main" id="{DE7B5BD3-6F48-41F8-870E-02D26FCAAAA9}"/>
              </a:ext>
            </a:extLst>
          </p:cNvPr>
          <p:cNvSpPr>
            <a:spLocks noChangeArrowheads="1"/>
          </p:cNvSpPr>
          <p:nvPr/>
        </p:nvSpPr>
        <p:spPr bwMode="auto">
          <a:xfrm>
            <a:off x="1211263" y="2833688"/>
            <a:ext cx="1612900" cy="344487"/>
          </a:xfrm>
          <a:prstGeom prst="roundRect">
            <a:avLst>
              <a:gd name="adj" fmla="val 16667"/>
            </a:avLst>
          </a:pr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tx2"/>
                </a:solidFill>
                <a:latin typeface="微软雅黑" panose="020B0503020204020204" pitchFamily="34" charset="-122"/>
                <a:ea typeface="微软雅黑" panose="020B0503020204020204" pitchFamily="34" charset="-122"/>
              </a:rPr>
              <a:t>模块初始化</a:t>
            </a:r>
          </a:p>
        </p:txBody>
      </p:sp>
      <p:sp>
        <p:nvSpPr>
          <p:cNvPr id="10248" name="圆角矩形 11">
            <a:extLst>
              <a:ext uri="{FF2B5EF4-FFF2-40B4-BE49-F238E27FC236}">
                <a16:creationId xmlns:a16="http://schemas.microsoft.com/office/drawing/2014/main" id="{27BBB604-FC0E-45B2-9FF2-9BA10BE72BC7}"/>
              </a:ext>
            </a:extLst>
          </p:cNvPr>
          <p:cNvSpPr>
            <a:spLocks noChangeArrowheads="1"/>
          </p:cNvSpPr>
          <p:nvPr/>
        </p:nvSpPr>
        <p:spPr bwMode="auto">
          <a:xfrm>
            <a:off x="3160713" y="2832100"/>
            <a:ext cx="1612900" cy="344488"/>
          </a:xfrm>
          <a:prstGeom prst="roundRect">
            <a:avLst>
              <a:gd name="adj" fmla="val 16667"/>
            </a:avLst>
          </a:prstGeom>
          <a:solidFill>
            <a:srgbClr val="BDA16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窗口菜单</a:t>
            </a:r>
            <a:endParaRPr lang="zh-CN" altLang="en-US"/>
          </a:p>
        </p:txBody>
      </p:sp>
      <p:sp>
        <p:nvSpPr>
          <p:cNvPr id="10249" name="圆角矩形 12">
            <a:extLst>
              <a:ext uri="{FF2B5EF4-FFF2-40B4-BE49-F238E27FC236}">
                <a16:creationId xmlns:a16="http://schemas.microsoft.com/office/drawing/2014/main" id="{9ECF5649-7D62-47C9-9EB1-6A5911FDC52A}"/>
              </a:ext>
            </a:extLst>
          </p:cNvPr>
          <p:cNvSpPr>
            <a:spLocks noChangeArrowheads="1"/>
          </p:cNvSpPr>
          <p:nvPr/>
        </p:nvSpPr>
        <p:spPr bwMode="auto">
          <a:xfrm>
            <a:off x="5276850" y="2868613"/>
            <a:ext cx="1612900" cy="344487"/>
          </a:xfrm>
          <a:prstGeom prst="roundRect">
            <a:avLst>
              <a:gd name="adj" fmla="val 16667"/>
            </a:avLst>
          </a:pr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构造方法</a:t>
            </a:r>
            <a:endParaRPr lang="zh-CN" altLang="en-US"/>
          </a:p>
        </p:txBody>
      </p:sp>
      <p:sp>
        <p:nvSpPr>
          <p:cNvPr id="10250" name="Sev01">
            <a:extLst>
              <a:ext uri="{FF2B5EF4-FFF2-40B4-BE49-F238E27FC236}">
                <a16:creationId xmlns:a16="http://schemas.microsoft.com/office/drawing/2014/main" id="{91D1177A-BAD3-438A-B143-86A96D2E9C88}"/>
              </a:ext>
            </a:extLst>
          </p:cNvPr>
          <p:cNvSpPr>
            <a:spLocks noChangeAspect="1" noChangeArrowheads="1"/>
          </p:cNvSpPr>
          <p:nvPr/>
        </p:nvSpPr>
        <p:spPr bwMode="auto">
          <a:xfrm>
            <a:off x="5835650" y="1065213"/>
            <a:ext cx="520700" cy="520700"/>
          </a:xfrm>
          <a:prstGeom prst="ellipse">
            <a:avLst/>
          </a:prstGeom>
          <a:solidFill>
            <a:srgbClr val="E39A1D"/>
          </a:solidFill>
          <a:ln>
            <a:noFill/>
          </a:ln>
          <a:extLst>
            <a:ext uri="{91240B29-F687-4F45-9708-019B960494DF}">
              <a14:hiddenLine xmlns:a14="http://schemas.microsoft.com/office/drawing/2010/main" w="381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4000">
              <a:solidFill>
                <a:schemeClr val="bg1"/>
              </a:solidFill>
              <a:latin typeface="FontAwesome" pitchFamily="2" charset="0"/>
              <a:sym typeface="FontAwesome" pitchFamily="2" charset="0"/>
            </a:endParaRPr>
          </a:p>
        </p:txBody>
      </p:sp>
      <p:sp>
        <p:nvSpPr>
          <p:cNvPr id="10251" name="Freeform 105">
            <a:extLst>
              <a:ext uri="{FF2B5EF4-FFF2-40B4-BE49-F238E27FC236}">
                <a16:creationId xmlns:a16="http://schemas.microsoft.com/office/drawing/2014/main" id="{5897C0CC-AB72-4621-8D80-7058EDA642A3}"/>
              </a:ext>
            </a:extLst>
          </p:cNvPr>
          <p:cNvSpPr>
            <a:spLocks noEditPoints="1" noChangeArrowheads="1"/>
          </p:cNvSpPr>
          <p:nvPr/>
        </p:nvSpPr>
        <p:spPr bwMode="auto">
          <a:xfrm>
            <a:off x="5967413" y="1203325"/>
            <a:ext cx="292100" cy="285750"/>
          </a:xfrm>
          <a:custGeom>
            <a:avLst/>
            <a:gdLst>
              <a:gd name="T0" fmla="*/ 269280 w 64"/>
              <a:gd name="T1" fmla="*/ 285750 h 63"/>
              <a:gd name="T2" fmla="*/ 251023 w 64"/>
              <a:gd name="T3" fmla="*/ 276679 h 63"/>
              <a:gd name="T4" fmla="*/ 191691 w 64"/>
              <a:gd name="T5" fmla="*/ 217714 h 63"/>
              <a:gd name="T6" fmla="*/ 123230 w 64"/>
              <a:gd name="T7" fmla="*/ 240393 h 63"/>
              <a:gd name="T8" fmla="*/ 0 w 64"/>
              <a:gd name="T9" fmla="*/ 117929 h 63"/>
              <a:gd name="T10" fmla="*/ 123230 w 64"/>
              <a:gd name="T11" fmla="*/ 0 h 63"/>
              <a:gd name="T12" fmla="*/ 246459 w 64"/>
              <a:gd name="T13" fmla="*/ 117929 h 63"/>
              <a:gd name="T14" fmla="*/ 223639 w 64"/>
              <a:gd name="T15" fmla="*/ 185964 h 63"/>
              <a:gd name="T16" fmla="*/ 282972 w 64"/>
              <a:gd name="T17" fmla="*/ 244929 h 63"/>
              <a:gd name="T18" fmla="*/ 292100 w 64"/>
              <a:gd name="T19" fmla="*/ 263071 h 63"/>
              <a:gd name="T20" fmla="*/ 269280 w 64"/>
              <a:gd name="T21" fmla="*/ 285750 h 63"/>
              <a:gd name="T22" fmla="*/ 123230 w 64"/>
              <a:gd name="T23" fmla="*/ 40821 h 63"/>
              <a:gd name="T24" fmla="*/ 45641 w 64"/>
              <a:gd name="T25" fmla="*/ 117929 h 63"/>
              <a:gd name="T26" fmla="*/ 123230 w 64"/>
              <a:gd name="T27" fmla="*/ 195036 h 63"/>
              <a:gd name="T28" fmla="*/ 200819 w 64"/>
              <a:gd name="T29" fmla="*/ 117929 h 63"/>
              <a:gd name="T30" fmla="*/ 123230 w 64"/>
              <a:gd name="T31" fmla="*/ 40821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2D4C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2" name="Sev01">
            <a:extLst>
              <a:ext uri="{FF2B5EF4-FFF2-40B4-BE49-F238E27FC236}">
                <a16:creationId xmlns:a16="http://schemas.microsoft.com/office/drawing/2014/main" id="{37502DA0-0ADD-406D-9EEF-CEFA66122A2C}"/>
              </a:ext>
            </a:extLst>
          </p:cNvPr>
          <p:cNvSpPr>
            <a:spLocks noChangeAspect="1" noChangeArrowheads="1"/>
          </p:cNvSpPr>
          <p:nvPr/>
        </p:nvSpPr>
        <p:spPr bwMode="auto">
          <a:xfrm>
            <a:off x="1795463" y="1065213"/>
            <a:ext cx="520700" cy="520700"/>
          </a:xfrm>
          <a:prstGeom prst="ellipse">
            <a:avLst/>
          </a:prstGeom>
          <a:solidFill>
            <a:srgbClr val="E39A1D"/>
          </a:solidFill>
          <a:ln>
            <a:noFill/>
          </a:ln>
          <a:extLst>
            <a:ext uri="{91240B29-F687-4F45-9708-019B960494DF}">
              <a14:hiddenLine xmlns:a14="http://schemas.microsoft.com/office/drawing/2010/main" w="381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4000">
              <a:solidFill>
                <a:schemeClr val="bg1"/>
              </a:solidFill>
              <a:latin typeface="FontAwesome" pitchFamily="2" charset="0"/>
              <a:sym typeface="FontAwesome" pitchFamily="2" charset="0"/>
            </a:endParaRPr>
          </a:p>
        </p:txBody>
      </p:sp>
      <p:sp>
        <p:nvSpPr>
          <p:cNvPr id="10253" name="Freeform 62">
            <a:extLst>
              <a:ext uri="{FF2B5EF4-FFF2-40B4-BE49-F238E27FC236}">
                <a16:creationId xmlns:a16="http://schemas.microsoft.com/office/drawing/2014/main" id="{74B1D972-C26A-425E-BA89-64EBE4E07F17}"/>
              </a:ext>
            </a:extLst>
          </p:cNvPr>
          <p:cNvSpPr>
            <a:spLocks noEditPoints="1" noChangeArrowheads="1"/>
          </p:cNvSpPr>
          <p:nvPr/>
        </p:nvSpPr>
        <p:spPr bwMode="auto">
          <a:xfrm>
            <a:off x="1912938" y="1189038"/>
            <a:ext cx="292100" cy="295275"/>
          </a:xfrm>
          <a:custGeom>
            <a:avLst/>
            <a:gdLst>
              <a:gd name="T0" fmla="*/ 292100 w 58"/>
              <a:gd name="T1" fmla="*/ 168001 h 58"/>
              <a:gd name="T2" fmla="*/ 287064 w 58"/>
              <a:gd name="T3" fmla="*/ 173092 h 58"/>
              <a:gd name="T4" fmla="*/ 251810 w 58"/>
              <a:gd name="T5" fmla="*/ 178183 h 58"/>
              <a:gd name="T6" fmla="*/ 246774 w 58"/>
              <a:gd name="T7" fmla="*/ 198547 h 58"/>
              <a:gd name="T8" fmla="*/ 266919 w 58"/>
              <a:gd name="T9" fmla="*/ 224002 h 58"/>
              <a:gd name="T10" fmla="*/ 266919 w 58"/>
              <a:gd name="T11" fmla="*/ 229093 h 58"/>
              <a:gd name="T12" fmla="*/ 266919 w 58"/>
              <a:gd name="T13" fmla="*/ 234184 h 58"/>
              <a:gd name="T14" fmla="*/ 226629 w 58"/>
              <a:gd name="T15" fmla="*/ 269820 h 58"/>
              <a:gd name="T16" fmla="*/ 221593 w 58"/>
              <a:gd name="T17" fmla="*/ 264729 h 58"/>
              <a:gd name="T18" fmla="*/ 196412 w 58"/>
              <a:gd name="T19" fmla="*/ 244366 h 58"/>
              <a:gd name="T20" fmla="*/ 181303 w 58"/>
              <a:gd name="T21" fmla="*/ 254547 h 58"/>
              <a:gd name="T22" fmla="*/ 171231 w 58"/>
              <a:gd name="T23" fmla="*/ 290184 h 58"/>
              <a:gd name="T24" fmla="*/ 166195 w 58"/>
              <a:gd name="T25" fmla="*/ 295275 h 58"/>
              <a:gd name="T26" fmla="*/ 125905 w 58"/>
              <a:gd name="T27" fmla="*/ 295275 h 58"/>
              <a:gd name="T28" fmla="*/ 115833 w 58"/>
              <a:gd name="T29" fmla="*/ 290184 h 58"/>
              <a:gd name="T30" fmla="*/ 110797 w 58"/>
              <a:gd name="T31" fmla="*/ 254547 h 58"/>
              <a:gd name="T32" fmla="*/ 95688 w 58"/>
              <a:gd name="T33" fmla="*/ 244366 h 58"/>
              <a:gd name="T34" fmla="*/ 70507 w 58"/>
              <a:gd name="T35" fmla="*/ 264729 h 58"/>
              <a:gd name="T36" fmla="*/ 65471 w 58"/>
              <a:gd name="T37" fmla="*/ 269820 h 58"/>
              <a:gd name="T38" fmla="*/ 60434 w 58"/>
              <a:gd name="T39" fmla="*/ 264729 h 58"/>
              <a:gd name="T40" fmla="*/ 25181 w 58"/>
              <a:gd name="T41" fmla="*/ 234184 h 58"/>
              <a:gd name="T42" fmla="*/ 25181 w 58"/>
              <a:gd name="T43" fmla="*/ 229093 h 58"/>
              <a:gd name="T44" fmla="*/ 25181 w 58"/>
              <a:gd name="T45" fmla="*/ 224002 h 58"/>
              <a:gd name="T46" fmla="*/ 45326 w 58"/>
              <a:gd name="T47" fmla="*/ 198547 h 58"/>
              <a:gd name="T48" fmla="*/ 40290 w 58"/>
              <a:gd name="T49" fmla="*/ 178183 h 58"/>
              <a:gd name="T50" fmla="*/ 5036 w 58"/>
              <a:gd name="T51" fmla="*/ 173092 h 58"/>
              <a:gd name="T52" fmla="*/ 0 w 58"/>
              <a:gd name="T53" fmla="*/ 168001 h 58"/>
              <a:gd name="T54" fmla="*/ 0 w 58"/>
              <a:gd name="T55" fmla="*/ 122183 h 58"/>
              <a:gd name="T56" fmla="*/ 5036 w 58"/>
              <a:gd name="T57" fmla="*/ 117092 h 58"/>
              <a:gd name="T58" fmla="*/ 40290 w 58"/>
              <a:gd name="T59" fmla="*/ 112001 h 58"/>
              <a:gd name="T60" fmla="*/ 45326 w 58"/>
              <a:gd name="T61" fmla="*/ 91637 h 58"/>
              <a:gd name="T62" fmla="*/ 25181 w 58"/>
              <a:gd name="T63" fmla="*/ 66182 h 58"/>
              <a:gd name="T64" fmla="*/ 25181 w 58"/>
              <a:gd name="T65" fmla="*/ 61091 h 58"/>
              <a:gd name="T66" fmla="*/ 25181 w 58"/>
              <a:gd name="T67" fmla="*/ 56000 h 58"/>
              <a:gd name="T68" fmla="*/ 65471 w 58"/>
              <a:gd name="T69" fmla="*/ 25455 h 58"/>
              <a:gd name="T70" fmla="*/ 70507 w 58"/>
              <a:gd name="T71" fmla="*/ 25455 h 58"/>
              <a:gd name="T72" fmla="*/ 95688 w 58"/>
              <a:gd name="T73" fmla="*/ 45819 h 58"/>
              <a:gd name="T74" fmla="*/ 110797 w 58"/>
              <a:gd name="T75" fmla="*/ 40728 h 58"/>
              <a:gd name="T76" fmla="*/ 115833 w 58"/>
              <a:gd name="T77" fmla="*/ 5091 h 58"/>
              <a:gd name="T78" fmla="*/ 125905 w 58"/>
              <a:gd name="T79" fmla="*/ 0 h 58"/>
              <a:gd name="T80" fmla="*/ 166195 w 58"/>
              <a:gd name="T81" fmla="*/ 0 h 58"/>
              <a:gd name="T82" fmla="*/ 171231 w 58"/>
              <a:gd name="T83" fmla="*/ 5091 h 58"/>
              <a:gd name="T84" fmla="*/ 181303 w 58"/>
              <a:gd name="T85" fmla="*/ 40728 h 58"/>
              <a:gd name="T86" fmla="*/ 196412 w 58"/>
              <a:gd name="T87" fmla="*/ 45819 h 58"/>
              <a:gd name="T88" fmla="*/ 221593 w 58"/>
              <a:gd name="T89" fmla="*/ 25455 h 58"/>
              <a:gd name="T90" fmla="*/ 226629 w 58"/>
              <a:gd name="T91" fmla="*/ 25455 h 58"/>
              <a:gd name="T92" fmla="*/ 231666 w 58"/>
              <a:gd name="T93" fmla="*/ 25455 h 58"/>
              <a:gd name="T94" fmla="*/ 261883 w 58"/>
              <a:gd name="T95" fmla="*/ 61091 h 58"/>
              <a:gd name="T96" fmla="*/ 266919 w 58"/>
              <a:gd name="T97" fmla="*/ 61091 h 58"/>
              <a:gd name="T98" fmla="*/ 261883 w 58"/>
              <a:gd name="T99" fmla="*/ 66182 h 58"/>
              <a:gd name="T100" fmla="*/ 241738 w 58"/>
              <a:gd name="T101" fmla="*/ 91637 h 58"/>
              <a:gd name="T102" fmla="*/ 251810 w 58"/>
              <a:gd name="T103" fmla="*/ 112001 h 58"/>
              <a:gd name="T104" fmla="*/ 287064 w 58"/>
              <a:gd name="T105" fmla="*/ 117092 h 58"/>
              <a:gd name="T106" fmla="*/ 292100 w 58"/>
              <a:gd name="T107" fmla="*/ 127274 h 58"/>
              <a:gd name="T108" fmla="*/ 292100 w 58"/>
              <a:gd name="T109" fmla="*/ 168001 h 58"/>
              <a:gd name="T110" fmla="*/ 146050 w 58"/>
              <a:gd name="T111" fmla="*/ 96728 h 58"/>
              <a:gd name="T112" fmla="*/ 95688 w 58"/>
              <a:gd name="T113" fmla="*/ 147638 h 58"/>
              <a:gd name="T114" fmla="*/ 146050 w 58"/>
              <a:gd name="T115" fmla="*/ 193456 h 58"/>
              <a:gd name="T116" fmla="*/ 196412 w 58"/>
              <a:gd name="T117" fmla="*/ 147638 h 58"/>
              <a:gd name="T118" fmla="*/ 146050 w 58"/>
              <a:gd name="T119" fmla="*/ 96728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2D4C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4" name="Sev01">
            <a:extLst>
              <a:ext uri="{FF2B5EF4-FFF2-40B4-BE49-F238E27FC236}">
                <a16:creationId xmlns:a16="http://schemas.microsoft.com/office/drawing/2014/main" id="{CD69300D-05B5-4B3F-BE1A-08C49A2D02A2}"/>
              </a:ext>
            </a:extLst>
          </p:cNvPr>
          <p:cNvSpPr>
            <a:spLocks noChangeAspect="1" noChangeArrowheads="1"/>
          </p:cNvSpPr>
          <p:nvPr/>
        </p:nvSpPr>
        <p:spPr bwMode="auto">
          <a:xfrm>
            <a:off x="3729038" y="1065213"/>
            <a:ext cx="520700" cy="520700"/>
          </a:xfrm>
          <a:prstGeom prst="ellipse">
            <a:avLst/>
          </a:prstGeom>
          <a:solidFill>
            <a:srgbClr val="BDA16D"/>
          </a:solidFill>
          <a:ln>
            <a:noFill/>
          </a:ln>
          <a:extLst>
            <a:ext uri="{91240B29-F687-4F45-9708-019B960494DF}">
              <a14:hiddenLine xmlns:a14="http://schemas.microsoft.com/office/drawing/2010/main" w="381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4000">
              <a:solidFill>
                <a:schemeClr val="bg1"/>
              </a:solidFill>
              <a:latin typeface="FontAwesome" pitchFamily="2" charset="0"/>
              <a:sym typeface="FontAwesome" pitchFamily="2" charset="0"/>
            </a:endParaRPr>
          </a:p>
        </p:txBody>
      </p:sp>
      <p:sp>
        <p:nvSpPr>
          <p:cNvPr id="10255" name="Freeform 135">
            <a:extLst>
              <a:ext uri="{FF2B5EF4-FFF2-40B4-BE49-F238E27FC236}">
                <a16:creationId xmlns:a16="http://schemas.microsoft.com/office/drawing/2014/main" id="{72BFA05E-E220-4CF3-A249-26A1DC0966EC}"/>
              </a:ext>
            </a:extLst>
          </p:cNvPr>
          <p:cNvSpPr>
            <a:spLocks noEditPoints="1" noChangeArrowheads="1"/>
          </p:cNvSpPr>
          <p:nvPr/>
        </p:nvSpPr>
        <p:spPr bwMode="auto">
          <a:xfrm>
            <a:off x="3851275" y="1163638"/>
            <a:ext cx="311150" cy="292100"/>
          </a:xfrm>
          <a:custGeom>
            <a:avLst/>
            <a:gdLst>
              <a:gd name="T0" fmla="*/ 55410 w 73"/>
              <a:gd name="T1" fmla="*/ 167528 h 68"/>
              <a:gd name="T2" fmla="*/ 34099 w 73"/>
              <a:gd name="T3" fmla="*/ 167528 h 68"/>
              <a:gd name="T4" fmla="*/ 0 w 73"/>
              <a:gd name="T5" fmla="*/ 141754 h 68"/>
              <a:gd name="T6" fmla="*/ 21312 w 73"/>
              <a:gd name="T7" fmla="*/ 81616 h 68"/>
              <a:gd name="T8" fmla="*/ 63935 w 73"/>
              <a:gd name="T9" fmla="*/ 94503 h 68"/>
              <a:gd name="T10" fmla="*/ 85247 w 73"/>
              <a:gd name="T11" fmla="*/ 90207 h 68"/>
              <a:gd name="T12" fmla="*/ 85247 w 73"/>
              <a:gd name="T13" fmla="*/ 103094 h 68"/>
              <a:gd name="T14" fmla="*/ 98034 w 73"/>
              <a:gd name="T15" fmla="*/ 146050 h 68"/>
              <a:gd name="T16" fmla="*/ 55410 w 73"/>
              <a:gd name="T17" fmla="*/ 167528 h 68"/>
              <a:gd name="T18" fmla="*/ 63935 w 73"/>
              <a:gd name="T19" fmla="*/ 81616 h 68"/>
              <a:gd name="T20" fmla="*/ 21312 w 73"/>
              <a:gd name="T21" fmla="*/ 38660 h 68"/>
              <a:gd name="T22" fmla="*/ 63935 w 73"/>
              <a:gd name="T23" fmla="*/ 0 h 68"/>
              <a:gd name="T24" fmla="*/ 106558 w 73"/>
              <a:gd name="T25" fmla="*/ 38660 h 68"/>
              <a:gd name="T26" fmla="*/ 63935 w 73"/>
              <a:gd name="T27" fmla="*/ 81616 h 68"/>
              <a:gd name="T28" fmla="*/ 225903 w 73"/>
              <a:gd name="T29" fmla="*/ 292100 h 68"/>
              <a:gd name="T30" fmla="*/ 85247 w 73"/>
              <a:gd name="T31" fmla="*/ 292100 h 68"/>
              <a:gd name="T32" fmla="*/ 42623 w 73"/>
              <a:gd name="T33" fmla="*/ 249144 h 68"/>
              <a:gd name="T34" fmla="*/ 98034 w 73"/>
              <a:gd name="T35" fmla="*/ 154641 h 68"/>
              <a:gd name="T36" fmla="*/ 157706 w 73"/>
              <a:gd name="T37" fmla="*/ 176119 h 68"/>
              <a:gd name="T38" fmla="*/ 213116 w 73"/>
              <a:gd name="T39" fmla="*/ 154641 h 68"/>
              <a:gd name="T40" fmla="*/ 272789 w 73"/>
              <a:gd name="T41" fmla="*/ 249144 h 68"/>
              <a:gd name="T42" fmla="*/ 225903 w 73"/>
              <a:gd name="T43" fmla="*/ 292100 h 68"/>
              <a:gd name="T44" fmla="*/ 157706 w 73"/>
              <a:gd name="T45" fmla="*/ 167528 h 68"/>
              <a:gd name="T46" fmla="*/ 93771 w 73"/>
              <a:gd name="T47" fmla="*/ 103094 h 68"/>
              <a:gd name="T48" fmla="*/ 157706 w 73"/>
              <a:gd name="T49" fmla="*/ 38660 h 68"/>
              <a:gd name="T50" fmla="*/ 217379 w 73"/>
              <a:gd name="T51" fmla="*/ 103094 h 68"/>
              <a:gd name="T52" fmla="*/ 157706 w 73"/>
              <a:gd name="T53" fmla="*/ 167528 h 68"/>
              <a:gd name="T54" fmla="*/ 251477 w 73"/>
              <a:gd name="T55" fmla="*/ 81616 h 68"/>
              <a:gd name="T56" fmla="*/ 208854 w 73"/>
              <a:gd name="T57" fmla="*/ 38660 h 68"/>
              <a:gd name="T58" fmla="*/ 251477 w 73"/>
              <a:gd name="T59" fmla="*/ 0 h 68"/>
              <a:gd name="T60" fmla="*/ 289838 w 73"/>
              <a:gd name="T61" fmla="*/ 38660 h 68"/>
              <a:gd name="T62" fmla="*/ 251477 w 73"/>
              <a:gd name="T63" fmla="*/ 81616 h 68"/>
              <a:gd name="T64" fmla="*/ 281314 w 73"/>
              <a:gd name="T65" fmla="*/ 167528 h 68"/>
              <a:gd name="T66" fmla="*/ 260002 w 73"/>
              <a:gd name="T67" fmla="*/ 167528 h 68"/>
              <a:gd name="T68" fmla="*/ 217379 w 73"/>
              <a:gd name="T69" fmla="*/ 146050 h 68"/>
              <a:gd name="T70" fmla="*/ 230166 w 73"/>
              <a:gd name="T71" fmla="*/ 103094 h 68"/>
              <a:gd name="T72" fmla="*/ 230166 w 73"/>
              <a:gd name="T73" fmla="*/ 90207 h 68"/>
              <a:gd name="T74" fmla="*/ 251477 w 73"/>
              <a:gd name="T75" fmla="*/ 94503 h 68"/>
              <a:gd name="T76" fmla="*/ 294101 w 73"/>
              <a:gd name="T77" fmla="*/ 81616 h 68"/>
              <a:gd name="T78" fmla="*/ 311150 w 73"/>
              <a:gd name="T79" fmla="*/ 141754 h 68"/>
              <a:gd name="T80" fmla="*/ 281314 w 73"/>
              <a:gd name="T81" fmla="*/ 167528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2D4C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6" name="Straight Connector 32">
            <a:extLst>
              <a:ext uri="{FF2B5EF4-FFF2-40B4-BE49-F238E27FC236}">
                <a16:creationId xmlns:a16="http://schemas.microsoft.com/office/drawing/2014/main" id="{42EEA545-B655-4B98-83A2-7120C0172C15}"/>
              </a:ext>
            </a:extLst>
          </p:cNvPr>
          <p:cNvSpPr>
            <a:spLocks noChangeShapeType="1"/>
          </p:cNvSpPr>
          <p:nvPr/>
        </p:nvSpPr>
        <p:spPr bwMode="auto">
          <a:xfrm flipV="1">
            <a:off x="8216900" y="1925638"/>
            <a:ext cx="1588" cy="601662"/>
          </a:xfrm>
          <a:prstGeom prst="line">
            <a:avLst/>
          </a:prstGeom>
          <a:noFill/>
          <a:ln w="19050">
            <a:solidFill>
              <a:srgbClr val="BDA16D"/>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257" name="圆角矩形 25">
            <a:extLst>
              <a:ext uri="{FF2B5EF4-FFF2-40B4-BE49-F238E27FC236}">
                <a16:creationId xmlns:a16="http://schemas.microsoft.com/office/drawing/2014/main" id="{EC6D7CF3-266E-46E4-BA29-F6A4268FB8A6}"/>
              </a:ext>
            </a:extLst>
          </p:cNvPr>
          <p:cNvSpPr>
            <a:spLocks noChangeArrowheads="1"/>
          </p:cNvSpPr>
          <p:nvPr/>
        </p:nvSpPr>
        <p:spPr bwMode="auto">
          <a:xfrm>
            <a:off x="7418388" y="2836863"/>
            <a:ext cx="1612900" cy="344487"/>
          </a:xfrm>
          <a:prstGeom prst="roundRect">
            <a:avLst>
              <a:gd name="adj" fmla="val 16667"/>
            </a:avLst>
          </a:prstGeom>
          <a:solidFill>
            <a:srgbClr val="BDA16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功能函数</a:t>
            </a:r>
            <a:endParaRPr lang="zh-CN" altLang="en-US"/>
          </a:p>
        </p:txBody>
      </p:sp>
      <p:sp>
        <p:nvSpPr>
          <p:cNvPr id="10258" name="Sev01">
            <a:extLst>
              <a:ext uri="{FF2B5EF4-FFF2-40B4-BE49-F238E27FC236}">
                <a16:creationId xmlns:a16="http://schemas.microsoft.com/office/drawing/2014/main" id="{6CDCCC3D-80F3-4C45-A80B-DE4843AD3487}"/>
              </a:ext>
            </a:extLst>
          </p:cNvPr>
          <p:cNvSpPr>
            <a:spLocks noChangeAspect="1" noChangeArrowheads="1"/>
          </p:cNvSpPr>
          <p:nvPr/>
        </p:nvSpPr>
        <p:spPr bwMode="auto">
          <a:xfrm>
            <a:off x="7958138" y="1049338"/>
            <a:ext cx="520700" cy="520700"/>
          </a:xfrm>
          <a:prstGeom prst="ellipse">
            <a:avLst/>
          </a:prstGeom>
          <a:solidFill>
            <a:srgbClr val="BDA16D"/>
          </a:solidFill>
          <a:ln>
            <a:noFill/>
          </a:ln>
          <a:extLst>
            <a:ext uri="{91240B29-F687-4F45-9708-019B960494DF}">
              <a14:hiddenLine xmlns:a14="http://schemas.microsoft.com/office/drawing/2010/main" w="381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4000">
              <a:solidFill>
                <a:schemeClr val="bg1"/>
              </a:solidFill>
              <a:latin typeface="FontAwesome" pitchFamily="2" charset="0"/>
              <a:sym typeface="FontAwesome" pitchFamily="2" charset="0"/>
            </a:endParaRPr>
          </a:p>
        </p:txBody>
      </p:sp>
      <p:sp>
        <p:nvSpPr>
          <p:cNvPr id="10259" name="TextBox 15">
            <a:extLst>
              <a:ext uri="{FF2B5EF4-FFF2-40B4-BE49-F238E27FC236}">
                <a16:creationId xmlns:a16="http://schemas.microsoft.com/office/drawing/2014/main" id="{8BE337ED-1509-4A23-A785-8B88D5FB8C28}"/>
              </a:ext>
            </a:extLst>
          </p:cNvPr>
          <p:cNvSpPr>
            <a:spLocks noChangeArrowheads="1"/>
          </p:cNvSpPr>
          <p:nvPr/>
        </p:nvSpPr>
        <p:spPr bwMode="auto">
          <a:xfrm>
            <a:off x="1162050" y="3316288"/>
            <a:ext cx="17145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40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初始化一些常量和对象。包括每一行的计分数，升级所需的积分数，最高难度等级，初始难度等级，以及画布类、方块类、控制面板类所实例化出来的对象，随后就是初始化菜单栏。</a:t>
            </a:r>
          </a:p>
        </p:txBody>
      </p:sp>
      <p:sp>
        <p:nvSpPr>
          <p:cNvPr id="10260" name="TextBox 15">
            <a:extLst>
              <a:ext uri="{FF2B5EF4-FFF2-40B4-BE49-F238E27FC236}">
                <a16:creationId xmlns:a16="http://schemas.microsoft.com/office/drawing/2014/main" id="{B737745F-9D66-45E0-B1E0-C73087DA7727}"/>
              </a:ext>
            </a:extLst>
          </p:cNvPr>
          <p:cNvSpPr>
            <a:spLocks noChangeArrowheads="1"/>
          </p:cNvSpPr>
          <p:nvPr/>
        </p:nvSpPr>
        <p:spPr bwMode="auto">
          <a:xfrm>
            <a:off x="5232400" y="3354388"/>
            <a:ext cx="1827213"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40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在主游戏类的构造方法中首先是设置窗口的标题以及确定大小和位置。随后创建菜单栏并获取内容面板，设置完窗口的布局管理器后新建游戏画布和控制面板，分别位列与界面的左右。</a:t>
            </a:r>
          </a:p>
        </p:txBody>
      </p:sp>
      <p:sp>
        <p:nvSpPr>
          <p:cNvPr id="10261" name="TextBox 15">
            <a:extLst>
              <a:ext uri="{FF2B5EF4-FFF2-40B4-BE49-F238E27FC236}">
                <a16:creationId xmlns:a16="http://schemas.microsoft.com/office/drawing/2014/main" id="{C9356A8F-C125-4CD4-A697-E666A74C3AA2}"/>
              </a:ext>
            </a:extLst>
          </p:cNvPr>
          <p:cNvSpPr>
            <a:spLocks noChangeArrowheads="1"/>
          </p:cNvSpPr>
          <p:nvPr/>
        </p:nvSpPr>
        <p:spPr bwMode="auto">
          <a:xfrm>
            <a:off x="3252788" y="3316288"/>
            <a:ext cx="1509712" cy="296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40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窗口菜单分为游戏栏、控制栏以及帮助栏。在建立完菜单后，给菜单中的按钮添加监听事件，实现了在点击该按钮时，程序作出相对应的响应。</a:t>
            </a:r>
          </a:p>
        </p:txBody>
      </p:sp>
      <p:sp>
        <p:nvSpPr>
          <p:cNvPr id="10262" name="TextBox 15">
            <a:extLst>
              <a:ext uri="{FF2B5EF4-FFF2-40B4-BE49-F238E27FC236}">
                <a16:creationId xmlns:a16="http://schemas.microsoft.com/office/drawing/2014/main" id="{0DCB27C9-2F00-45C6-BF16-52118DF8AC2B}"/>
              </a:ext>
            </a:extLst>
          </p:cNvPr>
          <p:cNvSpPr>
            <a:spLocks noChangeArrowheads="1"/>
          </p:cNvSpPr>
          <p:nvPr/>
        </p:nvSpPr>
        <p:spPr bwMode="auto">
          <a:xfrm>
            <a:off x="7334250" y="3316288"/>
            <a:ext cx="198755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40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在此类中我还定义了供全类调用的函数。其中包括游戏开始；游戏复位；用户开始游戏；用户暂停游戏；让暂停中的游戏继续 ；用户退出游戏等。这些功能函数在类中的一些地方被多次调用，用来保证游戏运行的逻辑可行性。</a:t>
            </a:r>
            <a:endParaRPr lang="en-US" altLang="zh-CN" sz="140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63" name="流程图: 联系 13">
            <a:extLst>
              <a:ext uri="{FF2B5EF4-FFF2-40B4-BE49-F238E27FC236}">
                <a16:creationId xmlns:a16="http://schemas.microsoft.com/office/drawing/2014/main" id="{B967FA66-8F17-4158-A60A-A7083DC75618}"/>
              </a:ext>
            </a:extLst>
          </p:cNvPr>
          <p:cNvSpPr>
            <a:spLocks noChangeArrowheads="1"/>
          </p:cNvSpPr>
          <p:nvPr/>
        </p:nvSpPr>
        <p:spPr bwMode="auto">
          <a:xfrm>
            <a:off x="8094663" y="1703388"/>
            <a:ext cx="234950" cy="234950"/>
          </a:xfrm>
          <a:prstGeom prst="flowChartConnector">
            <a:avLst/>
          </a:prstGeom>
          <a:solidFill>
            <a:srgbClr val="BDA16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64" name="流程图: 联系 35">
            <a:extLst>
              <a:ext uri="{FF2B5EF4-FFF2-40B4-BE49-F238E27FC236}">
                <a16:creationId xmlns:a16="http://schemas.microsoft.com/office/drawing/2014/main" id="{96A3763A-93D8-4C38-B283-66F6C5EE75BC}"/>
              </a:ext>
            </a:extLst>
          </p:cNvPr>
          <p:cNvSpPr>
            <a:spLocks noChangeArrowheads="1"/>
          </p:cNvSpPr>
          <p:nvPr/>
        </p:nvSpPr>
        <p:spPr bwMode="auto">
          <a:xfrm>
            <a:off x="5978525" y="1736725"/>
            <a:ext cx="234950" cy="234950"/>
          </a:xfrm>
          <a:prstGeom prst="flowChartConnector">
            <a:avLst/>
          </a:pr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65" name="流程图: 联系 36">
            <a:extLst>
              <a:ext uri="{FF2B5EF4-FFF2-40B4-BE49-F238E27FC236}">
                <a16:creationId xmlns:a16="http://schemas.microsoft.com/office/drawing/2014/main" id="{F2079E8A-6B15-4572-ABD0-BB15D394E120}"/>
              </a:ext>
            </a:extLst>
          </p:cNvPr>
          <p:cNvSpPr>
            <a:spLocks noChangeArrowheads="1"/>
          </p:cNvSpPr>
          <p:nvPr/>
        </p:nvSpPr>
        <p:spPr bwMode="auto">
          <a:xfrm>
            <a:off x="3851275" y="1744663"/>
            <a:ext cx="234950" cy="234950"/>
          </a:xfrm>
          <a:prstGeom prst="flowChartConnector">
            <a:avLst/>
          </a:prstGeom>
          <a:solidFill>
            <a:srgbClr val="BDA16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66" name="流程图: 联系 37">
            <a:extLst>
              <a:ext uri="{FF2B5EF4-FFF2-40B4-BE49-F238E27FC236}">
                <a16:creationId xmlns:a16="http://schemas.microsoft.com/office/drawing/2014/main" id="{02C27296-21E2-48FC-8986-575B65A8C7B4}"/>
              </a:ext>
            </a:extLst>
          </p:cNvPr>
          <p:cNvSpPr>
            <a:spLocks noChangeArrowheads="1"/>
          </p:cNvSpPr>
          <p:nvPr/>
        </p:nvSpPr>
        <p:spPr bwMode="auto">
          <a:xfrm>
            <a:off x="1928813" y="1746250"/>
            <a:ext cx="234950" cy="234950"/>
          </a:xfrm>
          <a:prstGeom prst="flowChartConnector">
            <a:avLst/>
          </a:pr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67" name="KSO_Shape">
            <a:extLst>
              <a:ext uri="{FF2B5EF4-FFF2-40B4-BE49-F238E27FC236}">
                <a16:creationId xmlns:a16="http://schemas.microsoft.com/office/drawing/2014/main" id="{F687C8D3-433E-4F31-9894-8C9340BC21E9}"/>
              </a:ext>
            </a:extLst>
          </p:cNvPr>
          <p:cNvSpPr>
            <a:spLocks noChangeArrowheads="1"/>
          </p:cNvSpPr>
          <p:nvPr/>
        </p:nvSpPr>
        <p:spPr bwMode="auto">
          <a:xfrm>
            <a:off x="8113713" y="1138238"/>
            <a:ext cx="258762" cy="352425"/>
          </a:xfrm>
          <a:custGeom>
            <a:avLst/>
            <a:gdLst>
              <a:gd name="T0" fmla="*/ 170831 w 4423"/>
              <a:gd name="T1" fmla="*/ 6795 h 6016"/>
              <a:gd name="T2" fmla="*/ 211666 w 4423"/>
              <a:gd name="T3" fmla="*/ 29584 h 6016"/>
              <a:gd name="T4" fmla="*/ 241620 w 4423"/>
              <a:gd name="T5" fmla="*/ 65084 h 6016"/>
              <a:gd name="T6" fmla="*/ 257241 w 4423"/>
              <a:gd name="T7" fmla="*/ 109840 h 6016"/>
              <a:gd name="T8" fmla="*/ 255427 w 4423"/>
              <a:gd name="T9" fmla="*/ 158814 h 6016"/>
              <a:gd name="T10" fmla="*/ 236648 w 4423"/>
              <a:gd name="T11" fmla="*/ 202047 h 6016"/>
              <a:gd name="T12" fmla="*/ 204295 w 4423"/>
              <a:gd name="T13" fmla="*/ 235262 h 6016"/>
              <a:gd name="T14" fmla="*/ 161704 w 4423"/>
              <a:gd name="T15" fmla="*/ 255121 h 6016"/>
              <a:gd name="T16" fmla="*/ 112854 w 4423"/>
              <a:gd name="T17" fmla="*/ 258109 h 6016"/>
              <a:gd name="T18" fmla="*/ 67689 w 4423"/>
              <a:gd name="T19" fmla="*/ 243522 h 6016"/>
              <a:gd name="T20" fmla="*/ 31475 w 4423"/>
              <a:gd name="T21" fmla="*/ 214407 h 6016"/>
              <a:gd name="T22" fmla="*/ 7839 w 4423"/>
              <a:gd name="T23" fmla="*/ 174104 h 6016"/>
              <a:gd name="T24" fmla="*/ 0 w 4423"/>
              <a:gd name="T25" fmla="*/ 126243 h 6016"/>
              <a:gd name="T26" fmla="*/ 10121 w 4423"/>
              <a:gd name="T27" fmla="*/ 79143 h 6016"/>
              <a:gd name="T28" fmla="*/ 35746 w 4423"/>
              <a:gd name="T29" fmla="*/ 40187 h 6016"/>
              <a:gd name="T30" fmla="*/ 73247 w 4423"/>
              <a:gd name="T31" fmla="*/ 12829 h 6016"/>
              <a:gd name="T32" fmla="*/ 119406 w 4423"/>
              <a:gd name="T33" fmla="*/ 410 h 6016"/>
              <a:gd name="T34" fmla="*/ 111567 w 4423"/>
              <a:gd name="T35" fmla="*/ 124544 h 6016"/>
              <a:gd name="T36" fmla="*/ 132101 w 4423"/>
              <a:gd name="T37" fmla="*/ 103220 h 6016"/>
              <a:gd name="T38" fmla="*/ 127538 w 4423"/>
              <a:gd name="T39" fmla="*/ 97362 h 6016"/>
              <a:gd name="T40" fmla="*/ 108583 w 4423"/>
              <a:gd name="T41" fmla="*/ 107204 h 6016"/>
              <a:gd name="T42" fmla="*/ 99515 w 4423"/>
              <a:gd name="T43" fmla="*/ 122493 h 6016"/>
              <a:gd name="T44" fmla="*/ 99339 w 4423"/>
              <a:gd name="T45" fmla="*/ 141942 h 6016"/>
              <a:gd name="T46" fmla="*/ 114609 w 4423"/>
              <a:gd name="T47" fmla="*/ 275508 h 6016"/>
              <a:gd name="T48" fmla="*/ 129352 w 4423"/>
              <a:gd name="T49" fmla="*/ 70356 h 6016"/>
              <a:gd name="T50" fmla="*/ 96297 w 4423"/>
              <a:gd name="T51" fmla="*/ 80432 h 6016"/>
              <a:gd name="T52" fmla="*/ 72077 w 4423"/>
              <a:gd name="T53" fmla="*/ 114819 h 6016"/>
              <a:gd name="T54" fmla="*/ 71375 w 4423"/>
              <a:gd name="T55" fmla="*/ 141474 h 6016"/>
              <a:gd name="T56" fmla="*/ 93957 w 4423"/>
              <a:gd name="T57" fmla="*/ 177033 h 6016"/>
              <a:gd name="T58" fmla="*/ 127831 w 4423"/>
              <a:gd name="T59" fmla="*/ 188807 h 6016"/>
              <a:gd name="T60" fmla="*/ 160008 w 4423"/>
              <a:gd name="T61" fmla="*/ 180255 h 6016"/>
              <a:gd name="T62" fmla="*/ 185866 w 4423"/>
              <a:gd name="T63" fmla="*/ 147156 h 6016"/>
              <a:gd name="T64" fmla="*/ 187855 w 4423"/>
              <a:gd name="T65" fmla="*/ 120560 h 6016"/>
              <a:gd name="T66" fmla="*/ 166970 w 4423"/>
              <a:gd name="T67" fmla="*/ 83888 h 6016"/>
              <a:gd name="T68" fmla="*/ 132394 w 4423"/>
              <a:gd name="T69" fmla="*/ 70415 h 6016"/>
              <a:gd name="T70" fmla="*/ 139590 w 4423"/>
              <a:gd name="T71" fmla="*/ 89864 h 6016"/>
              <a:gd name="T72" fmla="*/ 109812 w 4423"/>
              <a:gd name="T73" fmla="*/ 93554 h 6016"/>
              <a:gd name="T74" fmla="*/ 90915 w 4423"/>
              <a:gd name="T75" fmla="*/ 115464 h 6016"/>
              <a:gd name="T76" fmla="*/ 91617 w 4423"/>
              <a:gd name="T77" fmla="*/ 145574 h 6016"/>
              <a:gd name="T78" fmla="*/ 111625 w 4423"/>
              <a:gd name="T79" fmla="*/ 166547 h 6016"/>
              <a:gd name="T80" fmla="*/ 141521 w 4423"/>
              <a:gd name="T81" fmla="*/ 168714 h 6016"/>
              <a:gd name="T82" fmla="*/ 164337 w 4423"/>
              <a:gd name="T83" fmla="*/ 150847 h 6016"/>
              <a:gd name="T84" fmla="*/ 169485 w 4423"/>
              <a:gd name="T85" fmla="*/ 121263 h 6016"/>
              <a:gd name="T86" fmla="*/ 185106 w 4423"/>
              <a:gd name="T87" fmla="*/ 71059 h 6016"/>
              <a:gd name="T88" fmla="*/ 160827 w 4423"/>
              <a:gd name="T89" fmla="*/ 55008 h 6016"/>
              <a:gd name="T90" fmla="*/ 131399 w 4423"/>
              <a:gd name="T91" fmla="*/ 48740 h 6016"/>
              <a:gd name="T92" fmla="*/ 101621 w 4423"/>
              <a:gd name="T93" fmla="*/ 53602 h 6016"/>
              <a:gd name="T94" fmla="*/ 76464 w 4423"/>
              <a:gd name="T95" fmla="*/ 68423 h 6016"/>
              <a:gd name="T96" fmla="*/ 58328 w 4423"/>
              <a:gd name="T97" fmla="*/ 90977 h 6016"/>
              <a:gd name="T98" fmla="*/ 49260 w 4423"/>
              <a:gd name="T99" fmla="*/ 119271 h 6016"/>
              <a:gd name="T100" fmla="*/ 51132 w 4423"/>
              <a:gd name="T101" fmla="*/ 149792 h 6016"/>
              <a:gd name="T102" fmla="*/ 63418 w 4423"/>
              <a:gd name="T103" fmla="*/ 176388 h 6016"/>
              <a:gd name="T104" fmla="*/ 84187 w 4423"/>
              <a:gd name="T105" fmla="*/ 196657 h 6016"/>
              <a:gd name="T106" fmla="*/ 111099 w 4423"/>
              <a:gd name="T107" fmla="*/ 208374 h 6016"/>
              <a:gd name="T108" fmla="*/ 141638 w 4423"/>
              <a:gd name="T109" fmla="*/ 209604 h 6016"/>
              <a:gd name="T110" fmla="*/ 169602 w 4423"/>
              <a:gd name="T111" fmla="*/ 199762 h 6016"/>
              <a:gd name="T112" fmla="*/ 191717 w 4423"/>
              <a:gd name="T113" fmla="*/ 181016 h 6016"/>
              <a:gd name="T114" fmla="*/ 205875 w 4423"/>
              <a:gd name="T115" fmla="*/ 155533 h 6016"/>
              <a:gd name="T116" fmla="*/ 210087 w 4423"/>
              <a:gd name="T117" fmla="*/ 125423 h 6016"/>
              <a:gd name="T118" fmla="*/ 203008 w 4423"/>
              <a:gd name="T119" fmla="*/ 96308 h 6016"/>
              <a:gd name="T120" fmla="*/ 186451 w 4423"/>
              <a:gd name="T121" fmla="*/ 72348 h 60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423" h="6016">
                <a:moveTo>
                  <a:pt x="2211" y="0"/>
                </a:moveTo>
                <a:lnTo>
                  <a:pt x="2211" y="0"/>
                </a:lnTo>
                <a:lnTo>
                  <a:pt x="2268" y="1"/>
                </a:lnTo>
                <a:lnTo>
                  <a:pt x="2325" y="4"/>
                </a:lnTo>
                <a:lnTo>
                  <a:pt x="2382" y="7"/>
                </a:lnTo>
                <a:lnTo>
                  <a:pt x="2437" y="12"/>
                </a:lnTo>
                <a:lnTo>
                  <a:pt x="2492" y="18"/>
                </a:lnTo>
                <a:lnTo>
                  <a:pt x="2548" y="26"/>
                </a:lnTo>
                <a:lnTo>
                  <a:pt x="2603" y="34"/>
                </a:lnTo>
                <a:lnTo>
                  <a:pt x="2657" y="45"/>
                </a:lnTo>
                <a:lnTo>
                  <a:pt x="2710" y="57"/>
                </a:lnTo>
                <a:lnTo>
                  <a:pt x="2764" y="70"/>
                </a:lnTo>
                <a:lnTo>
                  <a:pt x="2817" y="84"/>
                </a:lnTo>
                <a:lnTo>
                  <a:pt x="2869" y="99"/>
                </a:lnTo>
                <a:lnTo>
                  <a:pt x="2920" y="116"/>
                </a:lnTo>
                <a:lnTo>
                  <a:pt x="2971" y="134"/>
                </a:lnTo>
                <a:lnTo>
                  <a:pt x="3022" y="154"/>
                </a:lnTo>
                <a:lnTo>
                  <a:pt x="3072" y="174"/>
                </a:lnTo>
                <a:lnTo>
                  <a:pt x="3121" y="195"/>
                </a:lnTo>
                <a:lnTo>
                  <a:pt x="3170" y="219"/>
                </a:lnTo>
                <a:lnTo>
                  <a:pt x="3218" y="242"/>
                </a:lnTo>
                <a:lnTo>
                  <a:pt x="3265" y="267"/>
                </a:lnTo>
                <a:lnTo>
                  <a:pt x="3312" y="293"/>
                </a:lnTo>
                <a:lnTo>
                  <a:pt x="3357" y="321"/>
                </a:lnTo>
                <a:lnTo>
                  <a:pt x="3403" y="348"/>
                </a:lnTo>
                <a:lnTo>
                  <a:pt x="3448" y="378"/>
                </a:lnTo>
                <a:lnTo>
                  <a:pt x="3492" y="408"/>
                </a:lnTo>
                <a:lnTo>
                  <a:pt x="3534" y="440"/>
                </a:lnTo>
                <a:lnTo>
                  <a:pt x="3577" y="472"/>
                </a:lnTo>
                <a:lnTo>
                  <a:pt x="3618" y="505"/>
                </a:lnTo>
                <a:lnTo>
                  <a:pt x="3659" y="540"/>
                </a:lnTo>
                <a:lnTo>
                  <a:pt x="3698" y="575"/>
                </a:lnTo>
                <a:lnTo>
                  <a:pt x="3736" y="611"/>
                </a:lnTo>
                <a:lnTo>
                  <a:pt x="3775" y="649"/>
                </a:lnTo>
                <a:lnTo>
                  <a:pt x="3812" y="686"/>
                </a:lnTo>
                <a:lnTo>
                  <a:pt x="3848" y="725"/>
                </a:lnTo>
                <a:lnTo>
                  <a:pt x="3883" y="765"/>
                </a:lnTo>
                <a:lnTo>
                  <a:pt x="3917" y="805"/>
                </a:lnTo>
                <a:lnTo>
                  <a:pt x="3951" y="846"/>
                </a:lnTo>
                <a:lnTo>
                  <a:pt x="3983" y="889"/>
                </a:lnTo>
                <a:lnTo>
                  <a:pt x="4014" y="932"/>
                </a:lnTo>
                <a:lnTo>
                  <a:pt x="4045" y="975"/>
                </a:lnTo>
                <a:lnTo>
                  <a:pt x="4074" y="1020"/>
                </a:lnTo>
                <a:lnTo>
                  <a:pt x="4102" y="1065"/>
                </a:lnTo>
                <a:lnTo>
                  <a:pt x="4130" y="1111"/>
                </a:lnTo>
                <a:lnTo>
                  <a:pt x="4156" y="1157"/>
                </a:lnTo>
                <a:lnTo>
                  <a:pt x="4181" y="1205"/>
                </a:lnTo>
                <a:lnTo>
                  <a:pt x="4205" y="1253"/>
                </a:lnTo>
                <a:lnTo>
                  <a:pt x="4227" y="1302"/>
                </a:lnTo>
                <a:lnTo>
                  <a:pt x="4249" y="1351"/>
                </a:lnTo>
                <a:lnTo>
                  <a:pt x="4270" y="1401"/>
                </a:lnTo>
                <a:lnTo>
                  <a:pt x="4289" y="1451"/>
                </a:lnTo>
                <a:lnTo>
                  <a:pt x="4307" y="1502"/>
                </a:lnTo>
                <a:lnTo>
                  <a:pt x="4323" y="1554"/>
                </a:lnTo>
                <a:lnTo>
                  <a:pt x="4339" y="1606"/>
                </a:lnTo>
                <a:lnTo>
                  <a:pt x="4353" y="1660"/>
                </a:lnTo>
                <a:lnTo>
                  <a:pt x="4366" y="1713"/>
                </a:lnTo>
                <a:lnTo>
                  <a:pt x="4378" y="1766"/>
                </a:lnTo>
                <a:lnTo>
                  <a:pt x="4388" y="1820"/>
                </a:lnTo>
                <a:lnTo>
                  <a:pt x="4397" y="1875"/>
                </a:lnTo>
                <a:lnTo>
                  <a:pt x="4405" y="1930"/>
                </a:lnTo>
                <a:lnTo>
                  <a:pt x="4411" y="1985"/>
                </a:lnTo>
                <a:lnTo>
                  <a:pt x="4416" y="2042"/>
                </a:lnTo>
                <a:lnTo>
                  <a:pt x="4420" y="2098"/>
                </a:lnTo>
                <a:lnTo>
                  <a:pt x="4422" y="2155"/>
                </a:lnTo>
                <a:lnTo>
                  <a:pt x="4423" y="2212"/>
                </a:lnTo>
                <a:lnTo>
                  <a:pt x="4422" y="2270"/>
                </a:lnTo>
                <a:lnTo>
                  <a:pt x="4420" y="2326"/>
                </a:lnTo>
                <a:lnTo>
                  <a:pt x="4416" y="2382"/>
                </a:lnTo>
                <a:lnTo>
                  <a:pt x="4411" y="2438"/>
                </a:lnTo>
                <a:lnTo>
                  <a:pt x="4405" y="2494"/>
                </a:lnTo>
                <a:lnTo>
                  <a:pt x="4397" y="2548"/>
                </a:lnTo>
                <a:lnTo>
                  <a:pt x="4388" y="2604"/>
                </a:lnTo>
                <a:lnTo>
                  <a:pt x="4378" y="2658"/>
                </a:lnTo>
                <a:lnTo>
                  <a:pt x="4366" y="2711"/>
                </a:lnTo>
                <a:lnTo>
                  <a:pt x="4353" y="2764"/>
                </a:lnTo>
                <a:lnTo>
                  <a:pt x="4339" y="2818"/>
                </a:lnTo>
                <a:lnTo>
                  <a:pt x="4323" y="2870"/>
                </a:lnTo>
                <a:lnTo>
                  <a:pt x="4307" y="2921"/>
                </a:lnTo>
                <a:lnTo>
                  <a:pt x="4289" y="2972"/>
                </a:lnTo>
                <a:lnTo>
                  <a:pt x="4270" y="3023"/>
                </a:lnTo>
                <a:lnTo>
                  <a:pt x="4249" y="3073"/>
                </a:lnTo>
                <a:lnTo>
                  <a:pt x="4227" y="3122"/>
                </a:lnTo>
                <a:lnTo>
                  <a:pt x="4205" y="3171"/>
                </a:lnTo>
                <a:lnTo>
                  <a:pt x="4181" y="3219"/>
                </a:lnTo>
                <a:lnTo>
                  <a:pt x="4156" y="3267"/>
                </a:lnTo>
                <a:lnTo>
                  <a:pt x="4130" y="3313"/>
                </a:lnTo>
                <a:lnTo>
                  <a:pt x="4102" y="3359"/>
                </a:lnTo>
                <a:lnTo>
                  <a:pt x="4074" y="3404"/>
                </a:lnTo>
                <a:lnTo>
                  <a:pt x="4045" y="3449"/>
                </a:lnTo>
                <a:lnTo>
                  <a:pt x="4014" y="3492"/>
                </a:lnTo>
                <a:lnTo>
                  <a:pt x="3983" y="3535"/>
                </a:lnTo>
                <a:lnTo>
                  <a:pt x="3951" y="3578"/>
                </a:lnTo>
                <a:lnTo>
                  <a:pt x="3917" y="3619"/>
                </a:lnTo>
                <a:lnTo>
                  <a:pt x="3883" y="3660"/>
                </a:lnTo>
                <a:lnTo>
                  <a:pt x="3848" y="3699"/>
                </a:lnTo>
                <a:lnTo>
                  <a:pt x="3812" y="3738"/>
                </a:lnTo>
                <a:lnTo>
                  <a:pt x="3775" y="3776"/>
                </a:lnTo>
                <a:lnTo>
                  <a:pt x="3736" y="3813"/>
                </a:lnTo>
                <a:lnTo>
                  <a:pt x="3698" y="3849"/>
                </a:lnTo>
                <a:lnTo>
                  <a:pt x="3659" y="3884"/>
                </a:lnTo>
                <a:lnTo>
                  <a:pt x="3618" y="3919"/>
                </a:lnTo>
                <a:lnTo>
                  <a:pt x="3577" y="3952"/>
                </a:lnTo>
                <a:lnTo>
                  <a:pt x="3534" y="3984"/>
                </a:lnTo>
                <a:lnTo>
                  <a:pt x="3492" y="4016"/>
                </a:lnTo>
                <a:lnTo>
                  <a:pt x="3448" y="4046"/>
                </a:lnTo>
                <a:lnTo>
                  <a:pt x="3403" y="4076"/>
                </a:lnTo>
                <a:lnTo>
                  <a:pt x="3357" y="4103"/>
                </a:lnTo>
                <a:lnTo>
                  <a:pt x="3312" y="4131"/>
                </a:lnTo>
                <a:lnTo>
                  <a:pt x="3265" y="4157"/>
                </a:lnTo>
                <a:lnTo>
                  <a:pt x="3218" y="4182"/>
                </a:lnTo>
                <a:lnTo>
                  <a:pt x="3170" y="4206"/>
                </a:lnTo>
                <a:lnTo>
                  <a:pt x="3121" y="4229"/>
                </a:lnTo>
                <a:lnTo>
                  <a:pt x="3072" y="4250"/>
                </a:lnTo>
                <a:lnTo>
                  <a:pt x="3022" y="4270"/>
                </a:lnTo>
                <a:lnTo>
                  <a:pt x="2971" y="4290"/>
                </a:lnTo>
                <a:lnTo>
                  <a:pt x="2920" y="4308"/>
                </a:lnTo>
                <a:lnTo>
                  <a:pt x="2869" y="4325"/>
                </a:lnTo>
                <a:lnTo>
                  <a:pt x="2817" y="4340"/>
                </a:lnTo>
                <a:lnTo>
                  <a:pt x="2764" y="4355"/>
                </a:lnTo>
                <a:lnTo>
                  <a:pt x="2710" y="4367"/>
                </a:lnTo>
                <a:lnTo>
                  <a:pt x="2657" y="4379"/>
                </a:lnTo>
                <a:lnTo>
                  <a:pt x="2603" y="4390"/>
                </a:lnTo>
                <a:lnTo>
                  <a:pt x="2548" y="4398"/>
                </a:lnTo>
                <a:lnTo>
                  <a:pt x="2492" y="4406"/>
                </a:lnTo>
                <a:lnTo>
                  <a:pt x="2437" y="4412"/>
                </a:lnTo>
                <a:lnTo>
                  <a:pt x="2382" y="4417"/>
                </a:lnTo>
                <a:lnTo>
                  <a:pt x="2325" y="4421"/>
                </a:lnTo>
                <a:lnTo>
                  <a:pt x="2268" y="4423"/>
                </a:lnTo>
                <a:lnTo>
                  <a:pt x="2211" y="4424"/>
                </a:lnTo>
                <a:lnTo>
                  <a:pt x="2154" y="4423"/>
                </a:lnTo>
                <a:lnTo>
                  <a:pt x="2097" y="4421"/>
                </a:lnTo>
                <a:lnTo>
                  <a:pt x="2041" y="4417"/>
                </a:lnTo>
                <a:lnTo>
                  <a:pt x="1985" y="4412"/>
                </a:lnTo>
                <a:lnTo>
                  <a:pt x="1929" y="4406"/>
                </a:lnTo>
                <a:lnTo>
                  <a:pt x="1874" y="4398"/>
                </a:lnTo>
                <a:lnTo>
                  <a:pt x="1820" y="4390"/>
                </a:lnTo>
                <a:lnTo>
                  <a:pt x="1765" y="4379"/>
                </a:lnTo>
                <a:lnTo>
                  <a:pt x="1711" y="4367"/>
                </a:lnTo>
                <a:lnTo>
                  <a:pt x="1658" y="4355"/>
                </a:lnTo>
                <a:lnTo>
                  <a:pt x="1606" y="4340"/>
                </a:lnTo>
                <a:lnTo>
                  <a:pt x="1554" y="4325"/>
                </a:lnTo>
                <a:lnTo>
                  <a:pt x="1501" y="4308"/>
                </a:lnTo>
                <a:lnTo>
                  <a:pt x="1450" y="4290"/>
                </a:lnTo>
                <a:lnTo>
                  <a:pt x="1400" y="4270"/>
                </a:lnTo>
                <a:lnTo>
                  <a:pt x="1350" y="4250"/>
                </a:lnTo>
                <a:lnTo>
                  <a:pt x="1301" y="4229"/>
                </a:lnTo>
                <a:lnTo>
                  <a:pt x="1252" y="4206"/>
                </a:lnTo>
                <a:lnTo>
                  <a:pt x="1204" y="4182"/>
                </a:lnTo>
                <a:lnTo>
                  <a:pt x="1157" y="4157"/>
                </a:lnTo>
                <a:lnTo>
                  <a:pt x="1110" y="4131"/>
                </a:lnTo>
                <a:lnTo>
                  <a:pt x="1064" y="4103"/>
                </a:lnTo>
                <a:lnTo>
                  <a:pt x="1019" y="4076"/>
                </a:lnTo>
                <a:lnTo>
                  <a:pt x="975" y="4046"/>
                </a:lnTo>
                <a:lnTo>
                  <a:pt x="931" y="4016"/>
                </a:lnTo>
                <a:lnTo>
                  <a:pt x="887" y="3984"/>
                </a:lnTo>
                <a:lnTo>
                  <a:pt x="846" y="3952"/>
                </a:lnTo>
                <a:lnTo>
                  <a:pt x="804" y="3919"/>
                </a:lnTo>
                <a:lnTo>
                  <a:pt x="764" y="3884"/>
                </a:lnTo>
                <a:lnTo>
                  <a:pt x="725" y="3849"/>
                </a:lnTo>
                <a:lnTo>
                  <a:pt x="685" y="3813"/>
                </a:lnTo>
                <a:lnTo>
                  <a:pt x="647" y="3776"/>
                </a:lnTo>
                <a:lnTo>
                  <a:pt x="611" y="3738"/>
                </a:lnTo>
                <a:lnTo>
                  <a:pt x="574" y="3699"/>
                </a:lnTo>
                <a:lnTo>
                  <a:pt x="538" y="3660"/>
                </a:lnTo>
                <a:lnTo>
                  <a:pt x="504" y="3619"/>
                </a:lnTo>
                <a:lnTo>
                  <a:pt x="471" y="3578"/>
                </a:lnTo>
                <a:lnTo>
                  <a:pt x="439" y="3535"/>
                </a:lnTo>
                <a:lnTo>
                  <a:pt x="407" y="3492"/>
                </a:lnTo>
                <a:lnTo>
                  <a:pt x="378" y="3449"/>
                </a:lnTo>
                <a:lnTo>
                  <a:pt x="348" y="3404"/>
                </a:lnTo>
                <a:lnTo>
                  <a:pt x="320" y="3359"/>
                </a:lnTo>
                <a:lnTo>
                  <a:pt x="292" y="3313"/>
                </a:lnTo>
                <a:lnTo>
                  <a:pt x="267" y="3267"/>
                </a:lnTo>
                <a:lnTo>
                  <a:pt x="241" y="3219"/>
                </a:lnTo>
                <a:lnTo>
                  <a:pt x="218" y="3171"/>
                </a:lnTo>
                <a:lnTo>
                  <a:pt x="195" y="3122"/>
                </a:lnTo>
                <a:lnTo>
                  <a:pt x="173" y="3073"/>
                </a:lnTo>
                <a:lnTo>
                  <a:pt x="153" y="3023"/>
                </a:lnTo>
                <a:lnTo>
                  <a:pt x="134" y="2972"/>
                </a:lnTo>
                <a:lnTo>
                  <a:pt x="116" y="2921"/>
                </a:lnTo>
                <a:lnTo>
                  <a:pt x="99" y="2870"/>
                </a:lnTo>
                <a:lnTo>
                  <a:pt x="84" y="2818"/>
                </a:lnTo>
                <a:lnTo>
                  <a:pt x="69" y="2764"/>
                </a:lnTo>
                <a:lnTo>
                  <a:pt x="56" y="2711"/>
                </a:lnTo>
                <a:lnTo>
                  <a:pt x="44" y="2658"/>
                </a:lnTo>
                <a:lnTo>
                  <a:pt x="34" y="2604"/>
                </a:lnTo>
                <a:lnTo>
                  <a:pt x="25" y="2548"/>
                </a:lnTo>
                <a:lnTo>
                  <a:pt x="17" y="2494"/>
                </a:lnTo>
                <a:lnTo>
                  <a:pt x="10" y="2438"/>
                </a:lnTo>
                <a:lnTo>
                  <a:pt x="6" y="2382"/>
                </a:lnTo>
                <a:lnTo>
                  <a:pt x="2" y="2326"/>
                </a:lnTo>
                <a:lnTo>
                  <a:pt x="0" y="2270"/>
                </a:lnTo>
                <a:lnTo>
                  <a:pt x="0" y="2212"/>
                </a:lnTo>
                <a:lnTo>
                  <a:pt x="0" y="2155"/>
                </a:lnTo>
                <a:lnTo>
                  <a:pt x="2" y="2098"/>
                </a:lnTo>
                <a:lnTo>
                  <a:pt x="6" y="2042"/>
                </a:lnTo>
                <a:lnTo>
                  <a:pt x="10" y="1985"/>
                </a:lnTo>
                <a:lnTo>
                  <a:pt x="17" y="1930"/>
                </a:lnTo>
                <a:lnTo>
                  <a:pt x="25" y="1875"/>
                </a:lnTo>
                <a:lnTo>
                  <a:pt x="34" y="1820"/>
                </a:lnTo>
                <a:lnTo>
                  <a:pt x="44" y="1766"/>
                </a:lnTo>
                <a:lnTo>
                  <a:pt x="56" y="1713"/>
                </a:lnTo>
                <a:lnTo>
                  <a:pt x="69" y="1660"/>
                </a:lnTo>
                <a:lnTo>
                  <a:pt x="84" y="1606"/>
                </a:lnTo>
                <a:lnTo>
                  <a:pt x="99" y="1554"/>
                </a:lnTo>
                <a:lnTo>
                  <a:pt x="116" y="1502"/>
                </a:lnTo>
                <a:lnTo>
                  <a:pt x="134" y="1451"/>
                </a:lnTo>
                <a:lnTo>
                  <a:pt x="153" y="1401"/>
                </a:lnTo>
                <a:lnTo>
                  <a:pt x="173" y="1351"/>
                </a:lnTo>
                <a:lnTo>
                  <a:pt x="195" y="1302"/>
                </a:lnTo>
                <a:lnTo>
                  <a:pt x="218" y="1253"/>
                </a:lnTo>
                <a:lnTo>
                  <a:pt x="241" y="1205"/>
                </a:lnTo>
                <a:lnTo>
                  <a:pt x="267" y="1157"/>
                </a:lnTo>
                <a:lnTo>
                  <a:pt x="292" y="1111"/>
                </a:lnTo>
                <a:lnTo>
                  <a:pt x="320" y="1065"/>
                </a:lnTo>
                <a:lnTo>
                  <a:pt x="348" y="1020"/>
                </a:lnTo>
                <a:lnTo>
                  <a:pt x="378" y="975"/>
                </a:lnTo>
                <a:lnTo>
                  <a:pt x="407" y="932"/>
                </a:lnTo>
                <a:lnTo>
                  <a:pt x="439" y="889"/>
                </a:lnTo>
                <a:lnTo>
                  <a:pt x="471" y="846"/>
                </a:lnTo>
                <a:lnTo>
                  <a:pt x="504" y="805"/>
                </a:lnTo>
                <a:lnTo>
                  <a:pt x="538" y="765"/>
                </a:lnTo>
                <a:lnTo>
                  <a:pt x="574" y="725"/>
                </a:lnTo>
                <a:lnTo>
                  <a:pt x="611" y="686"/>
                </a:lnTo>
                <a:lnTo>
                  <a:pt x="647" y="649"/>
                </a:lnTo>
                <a:lnTo>
                  <a:pt x="685" y="611"/>
                </a:lnTo>
                <a:lnTo>
                  <a:pt x="725" y="575"/>
                </a:lnTo>
                <a:lnTo>
                  <a:pt x="764" y="540"/>
                </a:lnTo>
                <a:lnTo>
                  <a:pt x="804" y="505"/>
                </a:lnTo>
                <a:lnTo>
                  <a:pt x="846" y="472"/>
                </a:lnTo>
                <a:lnTo>
                  <a:pt x="887" y="440"/>
                </a:lnTo>
                <a:lnTo>
                  <a:pt x="931" y="408"/>
                </a:lnTo>
                <a:lnTo>
                  <a:pt x="975" y="378"/>
                </a:lnTo>
                <a:lnTo>
                  <a:pt x="1019" y="348"/>
                </a:lnTo>
                <a:lnTo>
                  <a:pt x="1064" y="321"/>
                </a:lnTo>
                <a:lnTo>
                  <a:pt x="1110" y="293"/>
                </a:lnTo>
                <a:lnTo>
                  <a:pt x="1157" y="267"/>
                </a:lnTo>
                <a:lnTo>
                  <a:pt x="1204" y="242"/>
                </a:lnTo>
                <a:lnTo>
                  <a:pt x="1252" y="219"/>
                </a:lnTo>
                <a:lnTo>
                  <a:pt x="1301" y="195"/>
                </a:lnTo>
                <a:lnTo>
                  <a:pt x="1350" y="174"/>
                </a:lnTo>
                <a:lnTo>
                  <a:pt x="1400" y="154"/>
                </a:lnTo>
                <a:lnTo>
                  <a:pt x="1450" y="134"/>
                </a:lnTo>
                <a:lnTo>
                  <a:pt x="1501" y="116"/>
                </a:lnTo>
                <a:lnTo>
                  <a:pt x="1554" y="99"/>
                </a:lnTo>
                <a:lnTo>
                  <a:pt x="1606" y="84"/>
                </a:lnTo>
                <a:lnTo>
                  <a:pt x="1658" y="70"/>
                </a:lnTo>
                <a:lnTo>
                  <a:pt x="1711" y="57"/>
                </a:lnTo>
                <a:lnTo>
                  <a:pt x="1765" y="45"/>
                </a:lnTo>
                <a:lnTo>
                  <a:pt x="1820" y="34"/>
                </a:lnTo>
                <a:lnTo>
                  <a:pt x="1874" y="26"/>
                </a:lnTo>
                <a:lnTo>
                  <a:pt x="1929" y="18"/>
                </a:lnTo>
                <a:lnTo>
                  <a:pt x="1985" y="12"/>
                </a:lnTo>
                <a:lnTo>
                  <a:pt x="2041" y="7"/>
                </a:lnTo>
                <a:lnTo>
                  <a:pt x="2097" y="4"/>
                </a:lnTo>
                <a:lnTo>
                  <a:pt x="2154" y="1"/>
                </a:lnTo>
                <a:lnTo>
                  <a:pt x="2211" y="0"/>
                </a:lnTo>
                <a:close/>
                <a:moveTo>
                  <a:pt x="1730" y="2519"/>
                </a:moveTo>
                <a:lnTo>
                  <a:pt x="1730" y="2519"/>
                </a:lnTo>
                <a:lnTo>
                  <a:pt x="1753" y="2453"/>
                </a:lnTo>
                <a:lnTo>
                  <a:pt x="1776" y="2389"/>
                </a:lnTo>
                <a:lnTo>
                  <a:pt x="1802" y="2327"/>
                </a:lnTo>
                <a:lnTo>
                  <a:pt x="1814" y="2297"/>
                </a:lnTo>
                <a:lnTo>
                  <a:pt x="1828" y="2267"/>
                </a:lnTo>
                <a:lnTo>
                  <a:pt x="1843" y="2238"/>
                </a:lnTo>
                <a:lnTo>
                  <a:pt x="1858" y="2210"/>
                </a:lnTo>
                <a:lnTo>
                  <a:pt x="1874" y="2181"/>
                </a:lnTo>
                <a:lnTo>
                  <a:pt x="1890" y="2153"/>
                </a:lnTo>
                <a:lnTo>
                  <a:pt x="1907" y="2126"/>
                </a:lnTo>
                <a:lnTo>
                  <a:pt x="1924" y="2099"/>
                </a:lnTo>
                <a:lnTo>
                  <a:pt x="1942" y="2073"/>
                </a:lnTo>
                <a:lnTo>
                  <a:pt x="1961" y="2047"/>
                </a:lnTo>
                <a:lnTo>
                  <a:pt x="1981" y="2022"/>
                </a:lnTo>
                <a:lnTo>
                  <a:pt x="2002" y="1996"/>
                </a:lnTo>
                <a:lnTo>
                  <a:pt x="2023" y="1971"/>
                </a:lnTo>
                <a:lnTo>
                  <a:pt x="2045" y="1947"/>
                </a:lnTo>
                <a:lnTo>
                  <a:pt x="2069" y="1923"/>
                </a:lnTo>
                <a:lnTo>
                  <a:pt x="2093" y="1899"/>
                </a:lnTo>
                <a:lnTo>
                  <a:pt x="2118" y="1875"/>
                </a:lnTo>
                <a:lnTo>
                  <a:pt x="2144" y="1852"/>
                </a:lnTo>
                <a:lnTo>
                  <a:pt x="2171" y="1829"/>
                </a:lnTo>
                <a:lnTo>
                  <a:pt x="2198" y="1807"/>
                </a:lnTo>
                <a:lnTo>
                  <a:pt x="2228" y="1784"/>
                </a:lnTo>
                <a:lnTo>
                  <a:pt x="2258" y="1762"/>
                </a:lnTo>
                <a:lnTo>
                  <a:pt x="2290" y="1739"/>
                </a:lnTo>
                <a:lnTo>
                  <a:pt x="2322" y="1718"/>
                </a:lnTo>
                <a:lnTo>
                  <a:pt x="2356" y="1696"/>
                </a:lnTo>
                <a:lnTo>
                  <a:pt x="2391" y="1675"/>
                </a:lnTo>
                <a:lnTo>
                  <a:pt x="2372" y="1669"/>
                </a:lnTo>
                <a:lnTo>
                  <a:pt x="2353" y="1665"/>
                </a:lnTo>
                <a:lnTo>
                  <a:pt x="2334" y="1662"/>
                </a:lnTo>
                <a:lnTo>
                  <a:pt x="2314" y="1660"/>
                </a:lnTo>
                <a:lnTo>
                  <a:pt x="2295" y="1658"/>
                </a:lnTo>
                <a:lnTo>
                  <a:pt x="2276" y="1656"/>
                </a:lnTo>
                <a:lnTo>
                  <a:pt x="2256" y="1655"/>
                </a:lnTo>
                <a:lnTo>
                  <a:pt x="2237" y="1656"/>
                </a:lnTo>
                <a:lnTo>
                  <a:pt x="2218" y="1658"/>
                </a:lnTo>
                <a:lnTo>
                  <a:pt x="2198" y="1659"/>
                </a:lnTo>
                <a:lnTo>
                  <a:pt x="2180" y="1662"/>
                </a:lnTo>
                <a:lnTo>
                  <a:pt x="2161" y="1665"/>
                </a:lnTo>
                <a:lnTo>
                  <a:pt x="2142" y="1669"/>
                </a:lnTo>
                <a:lnTo>
                  <a:pt x="2124" y="1673"/>
                </a:lnTo>
                <a:lnTo>
                  <a:pt x="2105" y="1679"/>
                </a:lnTo>
                <a:lnTo>
                  <a:pt x="2087" y="1684"/>
                </a:lnTo>
                <a:lnTo>
                  <a:pt x="2069" y="1692"/>
                </a:lnTo>
                <a:lnTo>
                  <a:pt x="2051" y="1698"/>
                </a:lnTo>
                <a:lnTo>
                  <a:pt x="2032" y="1706"/>
                </a:lnTo>
                <a:lnTo>
                  <a:pt x="2015" y="1715"/>
                </a:lnTo>
                <a:lnTo>
                  <a:pt x="1997" y="1723"/>
                </a:lnTo>
                <a:lnTo>
                  <a:pt x="1980" y="1733"/>
                </a:lnTo>
                <a:lnTo>
                  <a:pt x="1947" y="1754"/>
                </a:lnTo>
                <a:lnTo>
                  <a:pt x="1915" y="1778"/>
                </a:lnTo>
                <a:lnTo>
                  <a:pt x="1885" y="1802"/>
                </a:lnTo>
                <a:lnTo>
                  <a:pt x="1856" y="1830"/>
                </a:lnTo>
                <a:lnTo>
                  <a:pt x="1842" y="1845"/>
                </a:lnTo>
                <a:lnTo>
                  <a:pt x="1828" y="1860"/>
                </a:lnTo>
                <a:lnTo>
                  <a:pt x="1815" y="1875"/>
                </a:lnTo>
                <a:lnTo>
                  <a:pt x="1803" y="1891"/>
                </a:lnTo>
                <a:lnTo>
                  <a:pt x="1791" y="1907"/>
                </a:lnTo>
                <a:lnTo>
                  <a:pt x="1779" y="1924"/>
                </a:lnTo>
                <a:lnTo>
                  <a:pt x="1769" y="1941"/>
                </a:lnTo>
                <a:lnTo>
                  <a:pt x="1758" y="1958"/>
                </a:lnTo>
                <a:lnTo>
                  <a:pt x="1748" y="1976"/>
                </a:lnTo>
                <a:lnTo>
                  <a:pt x="1739" y="1994"/>
                </a:lnTo>
                <a:lnTo>
                  <a:pt x="1730" y="2013"/>
                </a:lnTo>
                <a:lnTo>
                  <a:pt x="1722" y="2032"/>
                </a:lnTo>
                <a:lnTo>
                  <a:pt x="1714" y="2051"/>
                </a:lnTo>
                <a:lnTo>
                  <a:pt x="1708" y="2070"/>
                </a:lnTo>
                <a:lnTo>
                  <a:pt x="1701" y="2091"/>
                </a:lnTo>
                <a:lnTo>
                  <a:pt x="1695" y="2111"/>
                </a:lnTo>
                <a:lnTo>
                  <a:pt x="1691" y="2132"/>
                </a:lnTo>
                <a:lnTo>
                  <a:pt x="1687" y="2152"/>
                </a:lnTo>
                <a:lnTo>
                  <a:pt x="1683" y="2174"/>
                </a:lnTo>
                <a:lnTo>
                  <a:pt x="1680" y="2195"/>
                </a:lnTo>
                <a:lnTo>
                  <a:pt x="1678" y="2217"/>
                </a:lnTo>
                <a:lnTo>
                  <a:pt x="1677" y="2240"/>
                </a:lnTo>
                <a:lnTo>
                  <a:pt x="1677" y="2261"/>
                </a:lnTo>
                <a:lnTo>
                  <a:pt x="1677" y="2284"/>
                </a:lnTo>
                <a:lnTo>
                  <a:pt x="1679" y="2307"/>
                </a:lnTo>
                <a:lnTo>
                  <a:pt x="1680" y="2329"/>
                </a:lnTo>
                <a:lnTo>
                  <a:pt x="1683" y="2353"/>
                </a:lnTo>
                <a:lnTo>
                  <a:pt x="1688" y="2376"/>
                </a:lnTo>
                <a:lnTo>
                  <a:pt x="1692" y="2399"/>
                </a:lnTo>
                <a:lnTo>
                  <a:pt x="1698" y="2423"/>
                </a:lnTo>
                <a:lnTo>
                  <a:pt x="1705" y="2446"/>
                </a:lnTo>
                <a:lnTo>
                  <a:pt x="1712" y="2471"/>
                </a:lnTo>
                <a:lnTo>
                  <a:pt x="1721" y="2494"/>
                </a:lnTo>
                <a:lnTo>
                  <a:pt x="1730" y="2519"/>
                </a:lnTo>
                <a:close/>
                <a:moveTo>
                  <a:pt x="2609" y="4676"/>
                </a:moveTo>
                <a:lnTo>
                  <a:pt x="2609" y="5036"/>
                </a:lnTo>
                <a:lnTo>
                  <a:pt x="3991" y="5281"/>
                </a:lnTo>
                <a:lnTo>
                  <a:pt x="3991" y="6016"/>
                </a:lnTo>
                <a:lnTo>
                  <a:pt x="501" y="6016"/>
                </a:lnTo>
                <a:lnTo>
                  <a:pt x="501" y="5281"/>
                </a:lnTo>
                <a:lnTo>
                  <a:pt x="1813" y="5036"/>
                </a:lnTo>
                <a:lnTo>
                  <a:pt x="1813" y="4676"/>
                </a:lnTo>
                <a:lnTo>
                  <a:pt x="1861" y="4686"/>
                </a:lnTo>
                <a:lnTo>
                  <a:pt x="1910" y="4695"/>
                </a:lnTo>
                <a:lnTo>
                  <a:pt x="1959" y="4703"/>
                </a:lnTo>
                <a:lnTo>
                  <a:pt x="2009" y="4709"/>
                </a:lnTo>
                <a:lnTo>
                  <a:pt x="2059" y="4713"/>
                </a:lnTo>
                <a:lnTo>
                  <a:pt x="2109" y="4717"/>
                </a:lnTo>
                <a:lnTo>
                  <a:pt x="2160" y="4720"/>
                </a:lnTo>
                <a:lnTo>
                  <a:pt x="2211" y="4720"/>
                </a:lnTo>
                <a:lnTo>
                  <a:pt x="2262" y="4720"/>
                </a:lnTo>
                <a:lnTo>
                  <a:pt x="2312" y="4717"/>
                </a:lnTo>
                <a:lnTo>
                  <a:pt x="2363" y="4713"/>
                </a:lnTo>
                <a:lnTo>
                  <a:pt x="2413" y="4709"/>
                </a:lnTo>
                <a:lnTo>
                  <a:pt x="2462" y="4703"/>
                </a:lnTo>
                <a:lnTo>
                  <a:pt x="2511" y="4695"/>
                </a:lnTo>
                <a:lnTo>
                  <a:pt x="2560" y="4686"/>
                </a:lnTo>
                <a:lnTo>
                  <a:pt x="2609" y="4676"/>
                </a:lnTo>
                <a:close/>
                <a:moveTo>
                  <a:pt x="2211" y="1201"/>
                </a:moveTo>
                <a:lnTo>
                  <a:pt x="2211" y="1201"/>
                </a:lnTo>
                <a:lnTo>
                  <a:pt x="2185" y="1201"/>
                </a:lnTo>
                <a:lnTo>
                  <a:pt x="2159" y="1202"/>
                </a:lnTo>
                <a:lnTo>
                  <a:pt x="2134" y="1204"/>
                </a:lnTo>
                <a:lnTo>
                  <a:pt x="2108" y="1206"/>
                </a:lnTo>
                <a:lnTo>
                  <a:pt x="2082" y="1209"/>
                </a:lnTo>
                <a:lnTo>
                  <a:pt x="2057" y="1213"/>
                </a:lnTo>
                <a:lnTo>
                  <a:pt x="2007" y="1221"/>
                </a:lnTo>
                <a:lnTo>
                  <a:pt x="1958" y="1233"/>
                </a:lnTo>
                <a:lnTo>
                  <a:pt x="1910" y="1247"/>
                </a:lnTo>
                <a:lnTo>
                  <a:pt x="1863" y="1263"/>
                </a:lnTo>
                <a:lnTo>
                  <a:pt x="1817" y="1281"/>
                </a:lnTo>
                <a:lnTo>
                  <a:pt x="1773" y="1301"/>
                </a:lnTo>
                <a:lnTo>
                  <a:pt x="1729" y="1323"/>
                </a:lnTo>
                <a:lnTo>
                  <a:pt x="1687" y="1347"/>
                </a:lnTo>
                <a:lnTo>
                  <a:pt x="1646" y="1373"/>
                </a:lnTo>
                <a:lnTo>
                  <a:pt x="1606" y="1402"/>
                </a:lnTo>
                <a:lnTo>
                  <a:pt x="1567" y="1432"/>
                </a:lnTo>
                <a:lnTo>
                  <a:pt x="1531" y="1464"/>
                </a:lnTo>
                <a:lnTo>
                  <a:pt x="1496" y="1497"/>
                </a:lnTo>
                <a:lnTo>
                  <a:pt x="1463" y="1532"/>
                </a:lnTo>
                <a:lnTo>
                  <a:pt x="1431" y="1569"/>
                </a:lnTo>
                <a:lnTo>
                  <a:pt x="1400" y="1607"/>
                </a:lnTo>
                <a:lnTo>
                  <a:pt x="1373" y="1647"/>
                </a:lnTo>
                <a:lnTo>
                  <a:pt x="1346" y="1687"/>
                </a:lnTo>
                <a:lnTo>
                  <a:pt x="1322" y="1730"/>
                </a:lnTo>
                <a:lnTo>
                  <a:pt x="1299" y="1774"/>
                </a:lnTo>
                <a:lnTo>
                  <a:pt x="1279" y="1818"/>
                </a:lnTo>
                <a:lnTo>
                  <a:pt x="1261" y="1864"/>
                </a:lnTo>
                <a:lnTo>
                  <a:pt x="1245" y="1911"/>
                </a:lnTo>
                <a:lnTo>
                  <a:pt x="1232" y="1960"/>
                </a:lnTo>
                <a:lnTo>
                  <a:pt x="1220" y="2009"/>
                </a:lnTo>
                <a:lnTo>
                  <a:pt x="1212" y="2058"/>
                </a:lnTo>
                <a:lnTo>
                  <a:pt x="1208" y="2083"/>
                </a:lnTo>
                <a:lnTo>
                  <a:pt x="1206" y="2109"/>
                </a:lnTo>
                <a:lnTo>
                  <a:pt x="1202" y="2134"/>
                </a:lnTo>
                <a:lnTo>
                  <a:pt x="1201" y="2160"/>
                </a:lnTo>
                <a:lnTo>
                  <a:pt x="1200" y="2185"/>
                </a:lnTo>
                <a:lnTo>
                  <a:pt x="1200" y="2212"/>
                </a:lnTo>
                <a:lnTo>
                  <a:pt x="1200" y="2238"/>
                </a:lnTo>
                <a:lnTo>
                  <a:pt x="1201" y="2264"/>
                </a:lnTo>
                <a:lnTo>
                  <a:pt x="1202" y="2290"/>
                </a:lnTo>
                <a:lnTo>
                  <a:pt x="1206" y="2315"/>
                </a:lnTo>
                <a:lnTo>
                  <a:pt x="1208" y="2341"/>
                </a:lnTo>
                <a:lnTo>
                  <a:pt x="1212" y="2366"/>
                </a:lnTo>
                <a:lnTo>
                  <a:pt x="1220" y="2415"/>
                </a:lnTo>
                <a:lnTo>
                  <a:pt x="1232" y="2464"/>
                </a:lnTo>
                <a:lnTo>
                  <a:pt x="1245" y="2512"/>
                </a:lnTo>
                <a:lnTo>
                  <a:pt x="1261" y="2560"/>
                </a:lnTo>
                <a:lnTo>
                  <a:pt x="1279" y="2606"/>
                </a:lnTo>
                <a:lnTo>
                  <a:pt x="1299" y="2651"/>
                </a:lnTo>
                <a:lnTo>
                  <a:pt x="1322" y="2694"/>
                </a:lnTo>
                <a:lnTo>
                  <a:pt x="1346" y="2737"/>
                </a:lnTo>
                <a:lnTo>
                  <a:pt x="1373" y="2777"/>
                </a:lnTo>
                <a:lnTo>
                  <a:pt x="1400" y="2817"/>
                </a:lnTo>
                <a:lnTo>
                  <a:pt x="1431" y="2855"/>
                </a:lnTo>
                <a:lnTo>
                  <a:pt x="1463" y="2892"/>
                </a:lnTo>
                <a:lnTo>
                  <a:pt x="1496" y="2927"/>
                </a:lnTo>
                <a:lnTo>
                  <a:pt x="1531" y="2960"/>
                </a:lnTo>
                <a:lnTo>
                  <a:pt x="1567" y="2992"/>
                </a:lnTo>
                <a:lnTo>
                  <a:pt x="1606" y="3022"/>
                </a:lnTo>
                <a:lnTo>
                  <a:pt x="1646" y="3051"/>
                </a:lnTo>
                <a:lnTo>
                  <a:pt x="1687" y="3077"/>
                </a:lnTo>
                <a:lnTo>
                  <a:pt x="1729" y="3101"/>
                </a:lnTo>
                <a:lnTo>
                  <a:pt x="1773" y="3123"/>
                </a:lnTo>
                <a:lnTo>
                  <a:pt x="1817" y="3143"/>
                </a:lnTo>
                <a:lnTo>
                  <a:pt x="1863" y="3161"/>
                </a:lnTo>
                <a:lnTo>
                  <a:pt x="1910" y="3177"/>
                </a:lnTo>
                <a:lnTo>
                  <a:pt x="1958" y="3191"/>
                </a:lnTo>
                <a:lnTo>
                  <a:pt x="2007" y="3203"/>
                </a:lnTo>
                <a:lnTo>
                  <a:pt x="2057" y="3211"/>
                </a:lnTo>
                <a:lnTo>
                  <a:pt x="2082" y="3215"/>
                </a:lnTo>
                <a:lnTo>
                  <a:pt x="2108" y="3218"/>
                </a:lnTo>
                <a:lnTo>
                  <a:pt x="2134" y="3220"/>
                </a:lnTo>
                <a:lnTo>
                  <a:pt x="2159" y="3222"/>
                </a:lnTo>
                <a:lnTo>
                  <a:pt x="2185" y="3223"/>
                </a:lnTo>
                <a:lnTo>
                  <a:pt x="2211" y="3223"/>
                </a:lnTo>
                <a:lnTo>
                  <a:pt x="2237" y="3223"/>
                </a:lnTo>
                <a:lnTo>
                  <a:pt x="2263" y="3222"/>
                </a:lnTo>
                <a:lnTo>
                  <a:pt x="2289" y="3220"/>
                </a:lnTo>
                <a:lnTo>
                  <a:pt x="2314" y="3218"/>
                </a:lnTo>
                <a:lnTo>
                  <a:pt x="2340" y="3215"/>
                </a:lnTo>
                <a:lnTo>
                  <a:pt x="2365" y="3211"/>
                </a:lnTo>
                <a:lnTo>
                  <a:pt x="2415" y="3203"/>
                </a:lnTo>
                <a:lnTo>
                  <a:pt x="2463" y="3191"/>
                </a:lnTo>
                <a:lnTo>
                  <a:pt x="2511" y="3177"/>
                </a:lnTo>
                <a:lnTo>
                  <a:pt x="2558" y="3161"/>
                </a:lnTo>
                <a:lnTo>
                  <a:pt x="2605" y="3143"/>
                </a:lnTo>
                <a:lnTo>
                  <a:pt x="2650" y="3123"/>
                </a:lnTo>
                <a:lnTo>
                  <a:pt x="2693" y="3101"/>
                </a:lnTo>
                <a:lnTo>
                  <a:pt x="2735" y="3077"/>
                </a:lnTo>
                <a:lnTo>
                  <a:pt x="2776" y="3051"/>
                </a:lnTo>
                <a:lnTo>
                  <a:pt x="2816" y="3022"/>
                </a:lnTo>
                <a:lnTo>
                  <a:pt x="2854" y="2992"/>
                </a:lnTo>
                <a:lnTo>
                  <a:pt x="2891" y="2960"/>
                </a:lnTo>
                <a:lnTo>
                  <a:pt x="2926" y="2927"/>
                </a:lnTo>
                <a:lnTo>
                  <a:pt x="2959" y="2892"/>
                </a:lnTo>
                <a:lnTo>
                  <a:pt x="2991" y="2855"/>
                </a:lnTo>
                <a:lnTo>
                  <a:pt x="3021" y="2817"/>
                </a:lnTo>
                <a:lnTo>
                  <a:pt x="3050" y="2777"/>
                </a:lnTo>
                <a:lnTo>
                  <a:pt x="3075" y="2737"/>
                </a:lnTo>
                <a:lnTo>
                  <a:pt x="3100" y="2694"/>
                </a:lnTo>
                <a:lnTo>
                  <a:pt x="3122" y="2651"/>
                </a:lnTo>
                <a:lnTo>
                  <a:pt x="3142" y="2606"/>
                </a:lnTo>
                <a:lnTo>
                  <a:pt x="3161" y="2560"/>
                </a:lnTo>
                <a:lnTo>
                  <a:pt x="3177" y="2512"/>
                </a:lnTo>
                <a:lnTo>
                  <a:pt x="3190" y="2464"/>
                </a:lnTo>
                <a:lnTo>
                  <a:pt x="3202" y="2415"/>
                </a:lnTo>
                <a:lnTo>
                  <a:pt x="3211" y="2366"/>
                </a:lnTo>
                <a:lnTo>
                  <a:pt x="3214" y="2341"/>
                </a:lnTo>
                <a:lnTo>
                  <a:pt x="3217" y="2315"/>
                </a:lnTo>
                <a:lnTo>
                  <a:pt x="3219" y="2290"/>
                </a:lnTo>
                <a:lnTo>
                  <a:pt x="3221" y="2264"/>
                </a:lnTo>
                <a:lnTo>
                  <a:pt x="3221" y="2238"/>
                </a:lnTo>
                <a:lnTo>
                  <a:pt x="3222" y="2212"/>
                </a:lnTo>
                <a:lnTo>
                  <a:pt x="3221" y="2185"/>
                </a:lnTo>
                <a:lnTo>
                  <a:pt x="3221" y="2160"/>
                </a:lnTo>
                <a:lnTo>
                  <a:pt x="3219" y="2134"/>
                </a:lnTo>
                <a:lnTo>
                  <a:pt x="3217" y="2109"/>
                </a:lnTo>
                <a:lnTo>
                  <a:pt x="3214" y="2083"/>
                </a:lnTo>
                <a:lnTo>
                  <a:pt x="3211" y="2058"/>
                </a:lnTo>
                <a:lnTo>
                  <a:pt x="3202" y="2009"/>
                </a:lnTo>
                <a:lnTo>
                  <a:pt x="3190" y="1960"/>
                </a:lnTo>
                <a:lnTo>
                  <a:pt x="3177" y="1911"/>
                </a:lnTo>
                <a:lnTo>
                  <a:pt x="3161" y="1864"/>
                </a:lnTo>
                <a:lnTo>
                  <a:pt x="3142" y="1818"/>
                </a:lnTo>
                <a:lnTo>
                  <a:pt x="3122" y="1774"/>
                </a:lnTo>
                <a:lnTo>
                  <a:pt x="3100" y="1730"/>
                </a:lnTo>
                <a:lnTo>
                  <a:pt x="3075" y="1687"/>
                </a:lnTo>
                <a:lnTo>
                  <a:pt x="3050" y="1647"/>
                </a:lnTo>
                <a:lnTo>
                  <a:pt x="3021" y="1607"/>
                </a:lnTo>
                <a:lnTo>
                  <a:pt x="2991" y="1569"/>
                </a:lnTo>
                <a:lnTo>
                  <a:pt x="2959" y="1532"/>
                </a:lnTo>
                <a:lnTo>
                  <a:pt x="2926" y="1497"/>
                </a:lnTo>
                <a:lnTo>
                  <a:pt x="2891" y="1464"/>
                </a:lnTo>
                <a:lnTo>
                  <a:pt x="2854" y="1432"/>
                </a:lnTo>
                <a:lnTo>
                  <a:pt x="2816" y="1402"/>
                </a:lnTo>
                <a:lnTo>
                  <a:pt x="2776" y="1373"/>
                </a:lnTo>
                <a:lnTo>
                  <a:pt x="2735" y="1347"/>
                </a:lnTo>
                <a:lnTo>
                  <a:pt x="2693" y="1323"/>
                </a:lnTo>
                <a:lnTo>
                  <a:pt x="2650" y="1301"/>
                </a:lnTo>
                <a:lnTo>
                  <a:pt x="2605" y="1281"/>
                </a:lnTo>
                <a:lnTo>
                  <a:pt x="2558" y="1263"/>
                </a:lnTo>
                <a:lnTo>
                  <a:pt x="2511" y="1247"/>
                </a:lnTo>
                <a:lnTo>
                  <a:pt x="2463" y="1233"/>
                </a:lnTo>
                <a:lnTo>
                  <a:pt x="2415" y="1221"/>
                </a:lnTo>
                <a:lnTo>
                  <a:pt x="2365" y="1213"/>
                </a:lnTo>
                <a:lnTo>
                  <a:pt x="2340" y="1209"/>
                </a:lnTo>
                <a:lnTo>
                  <a:pt x="2314" y="1206"/>
                </a:lnTo>
                <a:lnTo>
                  <a:pt x="2289" y="1204"/>
                </a:lnTo>
                <a:lnTo>
                  <a:pt x="2263" y="1202"/>
                </a:lnTo>
                <a:lnTo>
                  <a:pt x="2237" y="1201"/>
                </a:lnTo>
                <a:lnTo>
                  <a:pt x="2211" y="1201"/>
                </a:lnTo>
                <a:close/>
                <a:moveTo>
                  <a:pt x="2706" y="1717"/>
                </a:moveTo>
                <a:lnTo>
                  <a:pt x="2706" y="1717"/>
                </a:lnTo>
                <a:lnTo>
                  <a:pt x="2682" y="1694"/>
                </a:lnTo>
                <a:lnTo>
                  <a:pt x="2656" y="1672"/>
                </a:lnTo>
                <a:lnTo>
                  <a:pt x="2630" y="1651"/>
                </a:lnTo>
                <a:lnTo>
                  <a:pt x="2602" y="1632"/>
                </a:lnTo>
                <a:lnTo>
                  <a:pt x="2574" y="1614"/>
                </a:lnTo>
                <a:lnTo>
                  <a:pt x="2544" y="1597"/>
                </a:lnTo>
                <a:lnTo>
                  <a:pt x="2515" y="1581"/>
                </a:lnTo>
                <a:lnTo>
                  <a:pt x="2484" y="1567"/>
                </a:lnTo>
                <a:lnTo>
                  <a:pt x="2452" y="1554"/>
                </a:lnTo>
                <a:lnTo>
                  <a:pt x="2419" y="1544"/>
                </a:lnTo>
                <a:lnTo>
                  <a:pt x="2386" y="1534"/>
                </a:lnTo>
                <a:lnTo>
                  <a:pt x="2352" y="1527"/>
                </a:lnTo>
                <a:lnTo>
                  <a:pt x="2318" y="1520"/>
                </a:lnTo>
                <a:lnTo>
                  <a:pt x="2283" y="1516"/>
                </a:lnTo>
                <a:lnTo>
                  <a:pt x="2247" y="1513"/>
                </a:lnTo>
                <a:lnTo>
                  <a:pt x="2211" y="1513"/>
                </a:lnTo>
                <a:lnTo>
                  <a:pt x="2175" y="1513"/>
                </a:lnTo>
                <a:lnTo>
                  <a:pt x="2140" y="1516"/>
                </a:lnTo>
                <a:lnTo>
                  <a:pt x="2105" y="1520"/>
                </a:lnTo>
                <a:lnTo>
                  <a:pt x="2070" y="1527"/>
                </a:lnTo>
                <a:lnTo>
                  <a:pt x="2036" y="1534"/>
                </a:lnTo>
                <a:lnTo>
                  <a:pt x="2003" y="1544"/>
                </a:lnTo>
                <a:lnTo>
                  <a:pt x="1971" y="1554"/>
                </a:lnTo>
                <a:lnTo>
                  <a:pt x="1939" y="1567"/>
                </a:lnTo>
                <a:lnTo>
                  <a:pt x="1908" y="1581"/>
                </a:lnTo>
                <a:lnTo>
                  <a:pt x="1877" y="1597"/>
                </a:lnTo>
                <a:lnTo>
                  <a:pt x="1848" y="1614"/>
                </a:lnTo>
                <a:lnTo>
                  <a:pt x="1820" y="1632"/>
                </a:lnTo>
                <a:lnTo>
                  <a:pt x="1792" y="1651"/>
                </a:lnTo>
                <a:lnTo>
                  <a:pt x="1766" y="1672"/>
                </a:lnTo>
                <a:lnTo>
                  <a:pt x="1741" y="1694"/>
                </a:lnTo>
                <a:lnTo>
                  <a:pt x="1716" y="1717"/>
                </a:lnTo>
                <a:lnTo>
                  <a:pt x="1693" y="1742"/>
                </a:lnTo>
                <a:lnTo>
                  <a:pt x="1671" y="1767"/>
                </a:lnTo>
                <a:lnTo>
                  <a:pt x="1650" y="1794"/>
                </a:lnTo>
                <a:lnTo>
                  <a:pt x="1631" y="1820"/>
                </a:lnTo>
                <a:lnTo>
                  <a:pt x="1613" y="1849"/>
                </a:lnTo>
                <a:lnTo>
                  <a:pt x="1596" y="1879"/>
                </a:lnTo>
                <a:lnTo>
                  <a:pt x="1580" y="1909"/>
                </a:lnTo>
                <a:lnTo>
                  <a:pt x="1566" y="1940"/>
                </a:lnTo>
                <a:lnTo>
                  <a:pt x="1554" y="1971"/>
                </a:lnTo>
                <a:lnTo>
                  <a:pt x="1543" y="2003"/>
                </a:lnTo>
                <a:lnTo>
                  <a:pt x="1533" y="2037"/>
                </a:lnTo>
                <a:lnTo>
                  <a:pt x="1526" y="2070"/>
                </a:lnTo>
                <a:lnTo>
                  <a:pt x="1520" y="2106"/>
                </a:lnTo>
                <a:lnTo>
                  <a:pt x="1515" y="2141"/>
                </a:lnTo>
                <a:lnTo>
                  <a:pt x="1512" y="2176"/>
                </a:lnTo>
                <a:lnTo>
                  <a:pt x="1511" y="2212"/>
                </a:lnTo>
                <a:lnTo>
                  <a:pt x="1512" y="2248"/>
                </a:lnTo>
                <a:lnTo>
                  <a:pt x="1515" y="2283"/>
                </a:lnTo>
                <a:lnTo>
                  <a:pt x="1520" y="2318"/>
                </a:lnTo>
                <a:lnTo>
                  <a:pt x="1526" y="2353"/>
                </a:lnTo>
                <a:lnTo>
                  <a:pt x="1533" y="2387"/>
                </a:lnTo>
                <a:lnTo>
                  <a:pt x="1543" y="2420"/>
                </a:lnTo>
                <a:lnTo>
                  <a:pt x="1554" y="2453"/>
                </a:lnTo>
                <a:lnTo>
                  <a:pt x="1566" y="2485"/>
                </a:lnTo>
                <a:lnTo>
                  <a:pt x="1580" y="2515"/>
                </a:lnTo>
                <a:lnTo>
                  <a:pt x="1596" y="2545"/>
                </a:lnTo>
                <a:lnTo>
                  <a:pt x="1613" y="2575"/>
                </a:lnTo>
                <a:lnTo>
                  <a:pt x="1631" y="2604"/>
                </a:lnTo>
                <a:lnTo>
                  <a:pt x="1650" y="2630"/>
                </a:lnTo>
                <a:lnTo>
                  <a:pt x="1671" y="2657"/>
                </a:lnTo>
                <a:lnTo>
                  <a:pt x="1693" y="2682"/>
                </a:lnTo>
                <a:lnTo>
                  <a:pt x="1716" y="2707"/>
                </a:lnTo>
                <a:lnTo>
                  <a:pt x="1741" y="2730"/>
                </a:lnTo>
                <a:lnTo>
                  <a:pt x="1766" y="2752"/>
                </a:lnTo>
                <a:lnTo>
                  <a:pt x="1792" y="2773"/>
                </a:lnTo>
                <a:lnTo>
                  <a:pt x="1820" y="2792"/>
                </a:lnTo>
                <a:lnTo>
                  <a:pt x="1848" y="2810"/>
                </a:lnTo>
                <a:lnTo>
                  <a:pt x="1877" y="2827"/>
                </a:lnTo>
                <a:lnTo>
                  <a:pt x="1908" y="2843"/>
                </a:lnTo>
                <a:lnTo>
                  <a:pt x="1939" y="2857"/>
                </a:lnTo>
                <a:lnTo>
                  <a:pt x="1971" y="2870"/>
                </a:lnTo>
                <a:lnTo>
                  <a:pt x="2003" y="2880"/>
                </a:lnTo>
                <a:lnTo>
                  <a:pt x="2036" y="2890"/>
                </a:lnTo>
                <a:lnTo>
                  <a:pt x="2070" y="2897"/>
                </a:lnTo>
                <a:lnTo>
                  <a:pt x="2105" y="2904"/>
                </a:lnTo>
                <a:lnTo>
                  <a:pt x="2140" y="2908"/>
                </a:lnTo>
                <a:lnTo>
                  <a:pt x="2175" y="2911"/>
                </a:lnTo>
                <a:lnTo>
                  <a:pt x="2211" y="2911"/>
                </a:lnTo>
                <a:lnTo>
                  <a:pt x="2247" y="2911"/>
                </a:lnTo>
                <a:lnTo>
                  <a:pt x="2283" y="2908"/>
                </a:lnTo>
                <a:lnTo>
                  <a:pt x="2318" y="2904"/>
                </a:lnTo>
                <a:lnTo>
                  <a:pt x="2352" y="2897"/>
                </a:lnTo>
                <a:lnTo>
                  <a:pt x="2386" y="2890"/>
                </a:lnTo>
                <a:lnTo>
                  <a:pt x="2419" y="2880"/>
                </a:lnTo>
                <a:lnTo>
                  <a:pt x="2452" y="2870"/>
                </a:lnTo>
                <a:lnTo>
                  <a:pt x="2484" y="2857"/>
                </a:lnTo>
                <a:lnTo>
                  <a:pt x="2515" y="2843"/>
                </a:lnTo>
                <a:lnTo>
                  <a:pt x="2544" y="2827"/>
                </a:lnTo>
                <a:lnTo>
                  <a:pt x="2574" y="2810"/>
                </a:lnTo>
                <a:lnTo>
                  <a:pt x="2602" y="2792"/>
                </a:lnTo>
                <a:lnTo>
                  <a:pt x="2630" y="2773"/>
                </a:lnTo>
                <a:lnTo>
                  <a:pt x="2656" y="2752"/>
                </a:lnTo>
                <a:lnTo>
                  <a:pt x="2682" y="2730"/>
                </a:lnTo>
                <a:lnTo>
                  <a:pt x="2706" y="2707"/>
                </a:lnTo>
                <a:lnTo>
                  <a:pt x="2728" y="2682"/>
                </a:lnTo>
                <a:lnTo>
                  <a:pt x="2751" y="2657"/>
                </a:lnTo>
                <a:lnTo>
                  <a:pt x="2772" y="2630"/>
                </a:lnTo>
                <a:lnTo>
                  <a:pt x="2791" y="2604"/>
                </a:lnTo>
                <a:lnTo>
                  <a:pt x="2809" y="2575"/>
                </a:lnTo>
                <a:lnTo>
                  <a:pt x="2826" y="2545"/>
                </a:lnTo>
                <a:lnTo>
                  <a:pt x="2841" y="2515"/>
                </a:lnTo>
                <a:lnTo>
                  <a:pt x="2856" y="2485"/>
                </a:lnTo>
                <a:lnTo>
                  <a:pt x="2868" y="2453"/>
                </a:lnTo>
                <a:lnTo>
                  <a:pt x="2880" y="2420"/>
                </a:lnTo>
                <a:lnTo>
                  <a:pt x="2888" y="2387"/>
                </a:lnTo>
                <a:lnTo>
                  <a:pt x="2897" y="2353"/>
                </a:lnTo>
                <a:lnTo>
                  <a:pt x="2903" y="2318"/>
                </a:lnTo>
                <a:lnTo>
                  <a:pt x="2907" y="2283"/>
                </a:lnTo>
                <a:lnTo>
                  <a:pt x="2909" y="2248"/>
                </a:lnTo>
                <a:lnTo>
                  <a:pt x="2910" y="2212"/>
                </a:lnTo>
                <a:lnTo>
                  <a:pt x="2909" y="2176"/>
                </a:lnTo>
                <a:lnTo>
                  <a:pt x="2907" y="2141"/>
                </a:lnTo>
                <a:lnTo>
                  <a:pt x="2903" y="2106"/>
                </a:lnTo>
                <a:lnTo>
                  <a:pt x="2897" y="2070"/>
                </a:lnTo>
                <a:lnTo>
                  <a:pt x="2888" y="2037"/>
                </a:lnTo>
                <a:lnTo>
                  <a:pt x="2880" y="2003"/>
                </a:lnTo>
                <a:lnTo>
                  <a:pt x="2868" y="1971"/>
                </a:lnTo>
                <a:lnTo>
                  <a:pt x="2856" y="1940"/>
                </a:lnTo>
                <a:lnTo>
                  <a:pt x="2841" y="1909"/>
                </a:lnTo>
                <a:lnTo>
                  <a:pt x="2826" y="1879"/>
                </a:lnTo>
                <a:lnTo>
                  <a:pt x="2809" y="1849"/>
                </a:lnTo>
                <a:lnTo>
                  <a:pt x="2791" y="1820"/>
                </a:lnTo>
                <a:lnTo>
                  <a:pt x="2772" y="1794"/>
                </a:lnTo>
                <a:lnTo>
                  <a:pt x="2751" y="1767"/>
                </a:lnTo>
                <a:lnTo>
                  <a:pt x="2728" y="1742"/>
                </a:lnTo>
                <a:lnTo>
                  <a:pt x="2706" y="1717"/>
                </a:lnTo>
                <a:close/>
                <a:moveTo>
                  <a:pt x="3187" y="1235"/>
                </a:moveTo>
                <a:lnTo>
                  <a:pt x="3187" y="1235"/>
                </a:lnTo>
                <a:lnTo>
                  <a:pt x="3164" y="1213"/>
                </a:lnTo>
                <a:lnTo>
                  <a:pt x="3139" y="1189"/>
                </a:lnTo>
                <a:lnTo>
                  <a:pt x="3115" y="1168"/>
                </a:lnTo>
                <a:lnTo>
                  <a:pt x="3089" y="1147"/>
                </a:lnTo>
                <a:lnTo>
                  <a:pt x="3064" y="1125"/>
                </a:lnTo>
                <a:lnTo>
                  <a:pt x="3037" y="1105"/>
                </a:lnTo>
                <a:lnTo>
                  <a:pt x="3011" y="1086"/>
                </a:lnTo>
                <a:lnTo>
                  <a:pt x="2983" y="1067"/>
                </a:lnTo>
                <a:lnTo>
                  <a:pt x="2955" y="1049"/>
                </a:lnTo>
                <a:lnTo>
                  <a:pt x="2927" y="1031"/>
                </a:lnTo>
                <a:lnTo>
                  <a:pt x="2899" y="1014"/>
                </a:lnTo>
                <a:lnTo>
                  <a:pt x="2869" y="998"/>
                </a:lnTo>
                <a:lnTo>
                  <a:pt x="2840" y="982"/>
                </a:lnTo>
                <a:lnTo>
                  <a:pt x="2809" y="967"/>
                </a:lnTo>
                <a:lnTo>
                  <a:pt x="2780" y="953"/>
                </a:lnTo>
                <a:lnTo>
                  <a:pt x="2749" y="939"/>
                </a:lnTo>
                <a:lnTo>
                  <a:pt x="2718" y="926"/>
                </a:lnTo>
                <a:lnTo>
                  <a:pt x="2686" y="915"/>
                </a:lnTo>
                <a:lnTo>
                  <a:pt x="2654" y="904"/>
                </a:lnTo>
                <a:lnTo>
                  <a:pt x="2622" y="893"/>
                </a:lnTo>
                <a:lnTo>
                  <a:pt x="2589" y="884"/>
                </a:lnTo>
                <a:lnTo>
                  <a:pt x="2556" y="874"/>
                </a:lnTo>
                <a:lnTo>
                  <a:pt x="2523" y="867"/>
                </a:lnTo>
                <a:lnTo>
                  <a:pt x="2489" y="859"/>
                </a:lnTo>
                <a:lnTo>
                  <a:pt x="2455" y="853"/>
                </a:lnTo>
                <a:lnTo>
                  <a:pt x="2421" y="846"/>
                </a:lnTo>
                <a:lnTo>
                  <a:pt x="2387" y="842"/>
                </a:lnTo>
                <a:lnTo>
                  <a:pt x="2352" y="838"/>
                </a:lnTo>
                <a:lnTo>
                  <a:pt x="2318" y="835"/>
                </a:lnTo>
                <a:lnTo>
                  <a:pt x="2283" y="833"/>
                </a:lnTo>
                <a:lnTo>
                  <a:pt x="2246" y="832"/>
                </a:lnTo>
                <a:lnTo>
                  <a:pt x="2211" y="831"/>
                </a:lnTo>
                <a:lnTo>
                  <a:pt x="2175" y="832"/>
                </a:lnTo>
                <a:lnTo>
                  <a:pt x="2140" y="833"/>
                </a:lnTo>
                <a:lnTo>
                  <a:pt x="2105" y="835"/>
                </a:lnTo>
                <a:lnTo>
                  <a:pt x="2070" y="838"/>
                </a:lnTo>
                <a:lnTo>
                  <a:pt x="2035" y="842"/>
                </a:lnTo>
                <a:lnTo>
                  <a:pt x="2001" y="846"/>
                </a:lnTo>
                <a:lnTo>
                  <a:pt x="1966" y="853"/>
                </a:lnTo>
                <a:lnTo>
                  <a:pt x="1932" y="859"/>
                </a:lnTo>
                <a:lnTo>
                  <a:pt x="1899" y="867"/>
                </a:lnTo>
                <a:lnTo>
                  <a:pt x="1865" y="874"/>
                </a:lnTo>
                <a:lnTo>
                  <a:pt x="1832" y="884"/>
                </a:lnTo>
                <a:lnTo>
                  <a:pt x="1800" y="893"/>
                </a:lnTo>
                <a:lnTo>
                  <a:pt x="1769" y="904"/>
                </a:lnTo>
                <a:lnTo>
                  <a:pt x="1737" y="915"/>
                </a:lnTo>
                <a:lnTo>
                  <a:pt x="1705" y="926"/>
                </a:lnTo>
                <a:lnTo>
                  <a:pt x="1674" y="939"/>
                </a:lnTo>
                <a:lnTo>
                  <a:pt x="1643" y="953"/>
                </a:lnTo>
                <a:lnTo>
                  <a:pt x="1612" y="967"/>
                </a:lnTo>
                <a:lnTo>
                  <a:pt x="1582" y="982"/>
                </a:lnTo>
                <a:lnTo>
                  <a:pt x="1552" y="998"/>
                </a:lnTo>
                <a:lnTo>
                  <a:pt x="1524" y="1014"/>
                </a:lnTo>
                <a:lnTo>
                  <a:pt x="1495" y="1031"/>
                </a:lnTo>
                <a:lnTo>
                  <a:pt x="1466" y="1049"/>
                </a:lnTo>
                <a:lnTo>
                  <a:pt x="1439" y="1067"/>
                </a:lnTo>
                <a:lnTo>
                  <a:pt x="1411" y="1086"/>
                </a:lnTo>
                <a:lnTo>
                  <a:pt x="1384" y="1105"/>
                </a:lnTo>
                <a:lnTo>
                  <a:pt x="1359" y="1125"/>
                </a:lnTo>
                <a:lnTo>
                  <a:pt x="1332" y="1147"/>
                </a:lnTo>
                <a:lnTo>
                  <a:pt x="1307" y="1168"/>
                </a:lnTo>
                <a:lnTo>
                  <a:pt x="1282" y="1189"/>
                </a:lnTo>
                <a:lnTo>
                  <a:pt x="1258" y="1213"/>
                </a:lnTo>
                <a:lnTo>
                  <a:pt x="1234" y="1235"/>
                </a:lnTo>
                <a:lnTo>
                  <a:pt x="1211" y="1259"/>
                </a:lnTo>
                <a:lnTo>
                  <a:pt x="1189" y="1283"/>
                </a:lnTo>
                <a:lnTo>
                  <a:pt x="1167" y="1308"/>
                </a:lnTo>
                <a:lnTo>
                  <a:pt x="1145" y="1334"/>
                </a:lnTo>
                <a:lnTo>
                  <a:pt x="1125" y="1359"/>
                </a:lnTo>
                <a:lnTo>
                  <a:pt x="1104" y="1386"/>
                </a:lnTo>
                <a:lnTo>
                  <a:pt x="1084" y="1413"/>
                </a:lnTo>
                <a:lnTo>
                  <a:pt x="1066" y="1439"/>
                </a:lnTo>
                <a:lnTo>
                  <a:pt x="1048" y="1468"/>
                </a:lnTo>
                <a:lnTo>
                  <a:pt x="1030" y="1496"/>
                </a:lnTo>
                <a:lnTo>
                  <a:pt x="1013" y="1524"/>
                </a:lnTo>
                <a:lnTo>
                  <a:pt x="997" y="1553"/>
                </a:lnTo>
                <a:lnTo>
                  <a:pt x="981" y="1583"/>
                </a:lnTo>
                <a:lnTo>
                  <a:pt x="966" y="1613"/>
                </a:lnTo>
                <a:lnTo>
                  <a:pt x="952" y="1644"/>
                </a:lnTo>
                <a:lnTo>
                  <a:pt x="938" y="1675"/>
                </a:lnTo>
                <a:lnTo>
                  <a:pt x="926" y="1705"/>
                </a:lnTo>
                <a:lnTo>
                  <a:pt x="914" y="1737"/>
                </a:lnTo>
                <a:lnTo>
                  <a:pt x="902" y="1769"/>
                </a:lnTo>
                <a:lnTo>
                  <a:pt x="892" y="1801"/>
                </a:lnTo>
                <a:lnTo>
                  <a:pt x="882" y="1834"/>
                </a:lnTo>
                <a:lnTo>
                  <a:pt x="874" y="1867"/>
                </a:lnTo>
                <a:lnTo>
                  <a:pt x="865" y="1900"/>
                </a:lnTo>
                <a:lnTo>
                  <a:pt x="859" y="1933"/>
                </a:lnTo>
                <a:lnTo>
                  <a:pt x="851" y="1967"/>
                </a:lnTo>
                <a:lnTo>
                  <a:pt x="846" y="2001"/>
                </a:lnTo>
                <a:lnTo>
                  <a:pt x="842" y="2036"/>
                </a:lnTo>
                <a:lnTo>
                  <a:pt x="837" y="2070"/>
                </a:lnTo>
                <a:lnTo>
                  <a:pt x="834" y="2106"/>
                </a:lnTo>
                <a:lnTo>
                  <a:pt x="832" y="2141"/>
                </a:lnTo>
                <a:lnTo>
                  <a:pt x="831" y="2176"/>
                </a:lnTo>
                <a:lnTo>
                  <a:pt x="830" y="2212"/>
                </a:lnTo>
                <a:lnTo>
                  <a:pt x="831" y="2247"/>
                </a:lnTo>
                <a:lnTo>
                  <a:pt x="832" y="2283"/>
                </a:lnTo>
                <a:lnTo>
                  <a:pt x="834" y="2318"/>
                </a:lnTo>
                <a:lnTo>
                  <a:pt x="837" y="2354"/>
                </a:lnTo>
                <a:lnTo>
                  <a:pt x="842" y="2388"/>
                </a:lnTo>
                <a:lnTo>
                  <a:pt x="846" y="2423"/>
                </a:lnTo>
                <a:lnTo>
                  <a:pt x="851" y="2457"/>
                </a:lnTo>
                <a:lnTo>
                  <a:pt x="859" y="2491"/>
                </a:lnTo>
                <a:lnTo>
                  <a:pt x="865" y="2524"/>
                </a:lnTo>
                <a:lnTo>
                  <a:pt x="874" y="2557"/>
                </a:lnTo>
                <a:lnTo>
                  <a:pt x="882" y="2590"/>
                </a:lnTo>
                <a:lnTo>
                  <a:pt x="892" y="2623"/>
                </a:lnTo>
                <a:lnTo>
                  <a:pt x="902" y="2655"/>
                </a:lnTo>
                <a:lnTo>
                  <a:pt x="914" y="2687"/>
                </a:lnTo>
                <a:lnTo>
                  <a:pt x="926" y="2719"/>
                </a:lnTo>
                <a:lnTo>
                  <a:pt x="938" y="2750"/>
                </a:lnTo>
                <a:lnTo>
                  <a:pt x="952" y="2780"/>
                </a:lnTo>
                <a:lnTo>
                  <a:pt x="966" y="2811"/>
                </a:lnTo>
                <a:lnTo>
                  <a:pt x="981" y="2841"/>
                </a:lnTo>
                <a:lnTo>
                  <a:pt x="997" y="2871"/>
                </a:lnTo>
                <a:lnTo>
                  <a:pt x="1013" y="2900"/>
                </a:lnTo>
                <a:lnTo>
                  <a:pt x="1030" y="2928"/>
                </a:lnTo>
                <a:lnTo>
                  <a:pt x="1048" y="2956"/>
                </a:lnTo>
                <a:lnTo>
                  <a:pt x="1066" y="2985"/>
                </a:lnTo>
                <a:lnTo>
                  <a:pt x="1084" y="3011"/>
                </a:lnTo>
                <a:lnTo>
                  <a:pt x="1104" y="3038"/>
                </a:lnTo>
                <a:lnTo>
                  <a:pt x="1125" y="3065"/>
                </a:lnTo>
                <a:lnTo>
                  <a:pt x="1145" y="3090"/>
                </a:lnTo>
                <a:lnTo>
                  <a:pt x="1167" y="3116"/>
                </a:lnTo>
                <a:lnTo>
                  <a:pt x="1189" y="3141"/>
                </a:lnTo>
                <a:lnTo>
                  <a:pt x="1211" y="3165"/>
                </a:lnTo>
                <a:lnTo>
                  <a:pt x="1234" y="3189"/>
                </a:lnTo>
                <a:lnTo>
                  <a:pt x="1258" y="3211"/>
                </a:lnTo>
                <a:lnTo>
                  <a:pt x="1282" y="3235"/>
                </a:lnTo>
                <a:lnTo>
                  <a:pt x="1307" y="3256"/>
                </a:lnTo>
                <a:lnTo>
                  <a:pt x="1332" y="3277"/>
                </a:lnTo>
                <a:lnTo>
                  <a:pt x="1359" y="3299"/>
                </a:lnTo>
                <a:lnTo>
                  <a:pt x="1384" y="3319"/>
                </a:lnTo>
                <a:lnTo>
                  <a:pt x="1411" y="3338"/>
                </a:lnTo>
                <a:lnTo>
                  <a:pt x="1439" y="3357"/>
                </a:lnTo>
                <a:lnTo>
                  <a:pt x="1466" y="3375"/>
                </a:lnTo>
                <a:lnTo>
                  <a:pt x="1495" y="3393"/>
                </a:lnTo>
                <a:lnTo>
                  <a:pt x="1524" y="3410"/>
                </a:lnTo>
                <a:lnTo>
                  <a:pt x="1552" y="3426"/>
                </a:lnTo>
                <a:lnTo>
                  <a:pt x="1582" y="3442"/>
                </a:lnTo>
                <a:lnTo>
                  <a:pt x="1612" y="3457"/>
                </a:lnTo>
                <a:lnTo>
                  <a:pt x="1643" y="3471"/>
                </a:lnTo>
                <a:lnTo>
                  <a:pt x="1674" y="3485"/>
                </a:lnTo>
                <a:lnTo>
                  <a:pt x="1705" y="3498"/>
                </a:lnTo>
                <a:lnTo>
                  <a:pt x="1737" y="3509"/>
                </a:lnTo>
                <a:lnTo>
                  <a:pt x="1769" y="3520"/>
                </a:lnTo>
                <a:lnTo>
                  <a:pt x="1800" y="3531"/>
                </a:lnTo>
                <a:lnTo>
                  <a:pt x="1832" y="3540"/>
                </a:lnTo>
                <a:lnTo>
                  <a:pt x="1865" y="3550"/>
                </a:lnTo>
                <a:lnTo>
                  <a:pt x="1899" y="3557"/>
                </a:lnTo>
                <a:lnTo>
                  <a:pt x="1932" y="3565"/>
                </a:lnTo>
                <a:lnTo>
                  <a:pt x="1966" y="3571"/>
                </a:lnTo>
                <a:lnTo>
                  <a:pt x="2001" y="3578"/>
                </a:lnTo>
                <a:lnTo>
                  <a:pt x="2035" y="3582"/>
                </a:lnTo>
                <a:lnTo>
                  <a:pt x="2070" y="3586"/>
                </a:lnTo>
                <a:lnTo>
                  <a:pt x="2105" y="3589"/>
                </a:lnTo>
                <a:lnTo>
                  <a:pt x="2140" y="3591"/>
                </a:lnTo>
                <a:lnTo>
                  <a:pt x="2175" y="3592"/>
                </a:lnTo>
                <a:lnTo>
                  <a:pt x="2211" y="3594"/>
                </a:lnTo>
                <a:lnTo>
                  <a:pt x="2246" y="3592"/>
                </a:lnTo>
                <a:lnTo>
                  <a:pt x="2283" y="3591"/>
                </a:lnTo>
                <a:lnTo>
                  <a:pt x="2318" y="3589"/>
                </a:lnTo>
                <a:lnTo>
                  <a:pt x="2352" y="3586"/>
                </a:lnTo>
                <a:lnTo>
                  <a:pt x="2387" y="3582"/>
                </a:lnTo>
                <a:lnTo>
                  <a:pt x="2421" y="3578"/>
                </a:lnTo>
                <a:lnTo>
                  <a:pt x="2455" y="3571"/>
                </a:lnTo>
                <a:lnTo>
                  <a:pt x="2489" y="3565"/>
                </a:lnTo>
                <a:lnTo>
                  <a:pt x="2523" y="3557"/>
                </a:lnTo>
                <a:lnTo>
                  <a:pt x="2556" y="3550"/>
                </a:lnTo>
                <a:lnTo>
                  <a:pt x="2589" y="3540"/>
                </a:lnTo>
                <a:lnTo>
                  <a:pt x="2622" y="3531"/>
                </a:lnTo>
                <a:lnTo>
                  <a:pt x="2654" y="3520"/>
                </a:lnTo>
                <a:lnTo>
                  <a:pt x="2686" y="3509"/>
                </a:lnTo>
                <a:lnTo>
                  <a:pt x="2718" y="3498"/>
                </a:lnTo>
                <a:lnTo>
                  <a:pt x="2749" y="3485"/>
                </a:lnTo>
                <a:lnTo>
                  <a:pt x="2780" y="3471"/>
                </a:lnTo>
                <a:lnTo>
                  <a:pt x="2809" y="3457"/>
                </a:lnTo>
                <a:lnTo>
                  <a:pt x="2840" y="3442"/>
                </a:lnTo>
                <a:lnTo>
                  <a:pt x="2869" y="3426"/>
                </a:lnTo>
                <a:lnTo>
                  <a:pt x="2899" y="3410"/>
                </a:lnTo>
                <a:lnTo>
                  <a:pt x="2927" y="3393"/>
                </a:lnTo>
                <a:lnTo>
                  <a:pt x="2955" y="3375"/>
                </a:lnTo>
                <a:lnTo>
                  <a:pt x="2983" y="3357"/>
                </a:lnTo>
                <a:lnTo>
                  <a:pt x="3011" y="3338"/>
                </a:lnTo>
                <a:lnTo>
                  <a:pt x="3037" y="3319"/>
                </a:lnTo>
                <a:lnTo>
                  <a:pt x="3064" y="3299"/>
                </a:lnTo>
                <a:lnTo>
                  <a:pt x="3089" y="3277"/>
                </a:lnTo>
                <a:lnTo>
                  <a:pt x="3115" y="3256"/>
                </a:lnTo>
                <a:lnTo>
                  <a:pt x="3139" y="3235"/>
                </a:lnTo>
                <a:lnTo>
                  <a:pt x="3164" y="3211"/>
                </a:lnTo>
                <a:lnTo>
                  <a:pt x="3187" y="3189"/>
                </a:lnTo>
                <a:lnTo>
                  <a:pt x="3211" y="3165"/>
                </a:lnTo>
                <a:lnTo>
                  <a:pt x="3233" y="3141"/>
                </a:lnTo>
                <a:lnTo>
                  <a:pt x="3255" y="3116"/>
                </a:lnTo>
                <a:lnTo>
                  <a:pt x="3277" y="3090"/>
                </a:lnTo>
                <a:lnTo>
                  <a:pt x="3298" y="3065"/>
                </a:lnTo>
                <a:lnTo>
                  <a:pt x="3318" y="3038"/>
                </a:lnTo>
                <a:lnTo>
                  <a:pt x="3337" y="3011"/>
                </a:lnTo>
                <a:lnTo>
                  <a:pt x="3356" y="2985"/>
                </a:lnTo>
                <a:lnTo>
                  <a:pt x="3374" y="2956"/>
                </a:lnTo>
                <a:lnTo>
                  <a:pt x="3393" y="2928"/>
                </a:lnTo>
                <a:lnTo>
                  <a:pt x="3409" y="2900"/>
                </a:lnTo>
                <a:lnTo>
                  <a:pt x="3426" y="2871"/>
                </a:lnTo>
                <a:lnTo>
                  <a:pt x="3440" y="2841"/>
                </a:lnTo>
                <a:lnTo>
                  <a:pt x="3455" y="2811"/>
                </a:lnTo>
                <a:lnTo>
                  <a:pt x="3470" y="2780"/>
                </a:lnTo>
                <a:lnTo>
                  <a:pt x="3483" y="2750"/>
                </a:lnTo>
                <a:lnTo>
                  <a:pt x="3496" y="2719"/>
                </a:lnTo>
                <a:lnTo>
                  <a:pt x="3509" y="2687"/>
                </a:lnTo>
                <a:lnTo>
                  <a:pt x="3519" y="2655"/>
                </a:lnTo>
                <a:lnTo>
                  <a:pt x="3530" y="2623"/>
                </a:lnTo>
                <a:lnTo>
                  <a:pt x="3539" y="2590"/>
                </a:lnTo>
                <a:lnTo>
                  <a:pt x="3549" y="2557"/>
                </a:lnTo>
                <a:lnTo>
                  <a:pt x="3556" y="2524"/>
                </a:lnTo>
                <a:lnTo>
                  <a:pt x="3564" y="2491"/>
                </a:lnTo>
                <a:lnTo>
                  <a:pt x="3570" y="2457"/>
                </a:lnTo>
                <a:lnTo>
                  <a:pt x="3576" y="2423"/>
                </a:lnTo>
                <a:lnTo>
                  <a:pt x="3581" y="2388"/>
                </a:lnTo>
                <a:lnTo>
                  <a:pt x="3585" y="2354"/>
                </a:lnTo>
                <a:lnTo>
                  <a:pt x="3588" y="2318"/>
                </a:lnTo>
                <a:lnTo>
                  <a:pt x="3591" y="2283"/>
                </a:lnTo>
                <a:lnTo>
                  <a:pt x="3592" y="2247"/>
                </a:lnTo>
                <a:lnTo>
                  <a:pt x="3592" y="2212"/>
                </a:lnTo>
                <a:lnTo>
                  <a:pt x="3592" y="2176"/>
                </a:lnTo>
                <a:lnTo>
                  <a:pt x="3591" y="2141"/>
                </a:lnTo>
                <a:lnTo>
                  <a:pt x="3588" y="2106"/>
                </a:lnTo>
                <a:lnTo>
                  <a:pt x="3585" y="2070"/>
                </a:lnTo>
                <a:lnTo>
                  <a:pt x="3581" y="2036"/>
                </a:lnTo>
                <a:lnTo>
                  <a:pt x="3576" y="2001"/>
                </a:lnTo>
                <a:lnTo>
                  <a:pt x="3570" y="1967"/>
                </a:lnTo>
                <a:lnTo>
                  <a:pt x="3564" y="1933"/>
                </a:lnTo>
                <a:lnTo>
                  <a:pt x="3556" y="1900"/>
                </a:lnTo>
                <a:lnTo>
                  <a:pt x="3549" y="1867"/>
                </a:lnTo>
                <a:lnTo>
                  <a:pt x="3539" y="1834"/>
                </a:lnTo>
                <a:lnTo>
                  <a:pt x="3530" y="1801"/>
                </a:lnTo>
                <a:lnTo>
                  <a:pt x="3519" y="1769"/>
                </a:lnTo>
                <a:lnTo>
                  <a:pt x="3509" y="1737"/>
                </a:lnTo>
                <a:lnTo>
                  <a:pt x="3496" y="1705"/>
                </a:lnTo>
                <a:lnTo>
                  <a:pt x="3483" y="1675"/>
                </a:lnTo>
                <a:lnTo>
                  <a:pt x="3470" y="1644"/>
                </a:lnTo>
                <a:lnTo>
                  <a:pt x="3455" y="1613"/>
                </a:lnTo>
                <a:lnTo>
                  <a:pt x="3440" y="1583"/>
                </a:lnTo>
                <a:lnTo>
                  <a:pt x="3426" y="1553"/>
                </a:lnTo>
                <a:lnTo>
                  <a:pt x="3409" y="1524"/>
                </a:lnTo>
                <a:lnTo>
                  <a:pt x="3393" y="1496"/>
                </a:lnTo>
                <a:lnTo>
                  <a:pt x="3374" y="1468"/>
                </a:lnTo>
                <a:lnTo>
                  <a:pt x="3356" y="1439"/>
                </a:lnTo>
                <a:lnTo>
                  <a:pt x="3337" y="1413"/>
                </a:lnTo>
                <a:lnTo>
                  <a:pt x="3318" y="1386"/>
                </a:lnTo>
                <a:lnTo>
                  <a:pt x="3298" y="1359"/>
                </a:lnTo>
                <a:lnTo>
                  <a:pt x="3277" y="1334"/>
                </a:lnTo>
                <a:lnTo>
                  <a:pt x="3255" y="1308"/>
                </a:lnTo>
                <a:lnTo>
                  <a:pt x="3233" y="1283"/>
                </a:lnTo>
                <a:lnTo>
                  <a:pt x="3211" y="1259"/>
                </a:lnTo>
                <a:lnTo>
                  <a:pt x="3187" y="1235"/>
                </a:lnTo>
                <a:close/>
              </a:path>
            </a:pathLst>
          </a:custGeom>
          <a:solidFill>
            <a:srgbClr val="2D4C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8" name="文本框 2">
            <a:extLst>
              <a:ext uri="{FF2B5EF4-FFF2-40B4-BE49-F238E27FC236}">
                <a16:creationId xmlns:a16="http://schemas.microsoft.com/office/drawing/2014/main" id="{B91FD0D0-4CE7-47F3-B177-A281259A2212}"/>
              </a:ext>
            </a:extLst>
          </p:cNvPr>
          <p:cNvSpPr txBox="1">
            <a:spLocks noChangeArrowheads="1"/>
          </p:cNvSpPr>
          <p:nvPr/>
        </p:nvSpPr>
        <p:spPr bwMode="auto">
          <a:xfrm>
            <a:off x="2971800" y="473075"/>
            <a:ext cx="1660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69" name="文本框 3">
            <a:extLst>
              <a:ext uri="{FF2B5EF4-FFF2-40B4-BE49-F238E27FC236}">
                <a16:creationId xmlns:a16="http://schemas.microsoft.com/office/drawing/2014/main" id="{4DAD4518-9CD1-457C-ACFA-EE691E149281}"/>
              </a:ext>
            </a:extLst>
          </p:cNvPr>
          <p:cNvSpPr txBox="1">
            <a:spLocks noChangeArrowheads="1"/>
          </p:cNvSpPr>
          <p:nvPr/>
        </p:nvSpPr>
        <p:spPr bwMode="auto">
          <a:xfrm>
            <a:off x="3538538" y="207963"/>
            <a:ext cx="56816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rgbClr val="FFC000"/>
                </a:solidFill>
              </a:rPr>
              <a:t>RussiaBlocksGame</a:t>
            </a:r>
            <a:r>
              <a:rPr lang="zh-CN" altLang="en-US" sz="3600" b="1">
                <a:solidFill>
                  <a:srgbClr val="FFC000"/>
                </a:solidFill>
              </a:rPr>
              <a:t>类</a:t>
            </a:r>
          </a:p>
        </p:txBody>
      </p:sp>
      <p:sp>
        <p:nvSpPr>
          <p:cNvPr id="10270" name="Sev01">
            <a:extLst>
              <a:ext uri="{FF2B5EF4-FFF2-40B4-BE49-F238E27FC236}">
                <a16:creationId xmlns:a16="http://schemas.microsoft.com/office/drawing/2014/main" id="{4AD42C10-C78A-48EE-9BC5-BB30D0AD1763}"/>
              </a:ext>
            </a:extLst>
          </p:cNvPr>
          <p:cNvSpPr>
            <a:spLocks noChangeAspect="1" noChangeArrowheads="1"/>
          </p:cNvSpPr>
          <p:nvPr/>
        </p:nvSpPr>
        <p:spPr bwMode="auto">
          <a:xfrm>
            <a:off x="10121900" y="1057275"/>
            <a:ext cx="520700" cy="520700"/>
          </a:xfrm>
          <a:prstGeom prst="ellipse">
            <a:avLst/>
          </a:prstGeom>
          <a:solidFill>
            <a:srgbClr val="E39A1D"/>
          </a:solidFill>
          <a:ln>
            <a:noFill/>
          </a:ln>
          <a:extLst>
            <a:ext uri="{91240B29-F687-4F45-9708-019B960494DF}">
              <a14:hiddenLine xmlns:a14="http://schemas.microsoft.com/office/drawing/2010/main" w="381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4000">
              <a:solidFill>
                <a:schemeClr val="bg1"/>
              </a:solidFill>
              <a:latin typeface="FontAwesome" pitchFamily="2" charset="0"/>
              <a:sym typeface="FontAwesome" pitchFamily="2" charset="0"/>
            </a:endParaRPr>
          </a:p>
        </p:txBody>
      </p:sp>
      <p:sp>
        <p:nvSpPr>
          <p:cNvPr id="10271" name="Freeform 62">
            <a:extLst>
              <a:ext uri="{FF2B5EF4-FFF2-40B4-BE49-F238E27FC236}">
                <a16:creationId xmlns:a16="http://schemas.microsoft.com/office/drawing/2014/main" id="{02562946-4997-49F7-84F2-85EA381C8D73}"/>
              </a:ext>
            </a:extLst>
          </p:cNvPr>
          <p:cNvSpPr>
            <a:spLocks noEditPoints="1" noChangeArrowheads="1"/>
          </p:cNvSpPr>
          <p:nvPr/>
        </p:nvSpPr>
        <p:spPr bwMode="auto">
          <a:xfrm>
            <a:off x="10239375" y="1192213"/>
            <a:ext cx="292100" cy="295275"/>
          </a:xfrm>
          <a:custGeom>
            <a:avLst/>
            <a:gdLst>
              <a:gd name="T0" fmla="*/ 292100 w 58"/>
              <a:gd name="T1" fmla="*/ 168001 h 58"/>
              <a:gd name="T2" fmla="*/ 287064 w 58"/>
              <a:gd name="T3" fmla="*/ 173092 h 58"/>
              <a:gd name="T4" fmla="*/ 251810 w 58"/>
              <a:gd name="T5" fmla="*/ 178183 h 58"/>
              <a:gd name="T6" fmla="*/ 246774 w 58"/>
              <a:gd name="T7" fmla="*/ 198547 h 58"/>
              <a:gd name="T8" fmla="*/ 266919 w 58"/>
              <a:gd name="T9" fmla="*/ 224002 h 58"/>
              <a:gd name="T10" fmla="*/ 266919 w 58"/>
              <a:gd name="T11" fmla="*/ 229093 h 58"/>
              <a:gd name="T12" fmla="*/ 266919 w 58"/>
              <a:gd name="T13" fmla="*/ 234184 h 58"/>
              <a:gd name="T14" fmla="*/ 226629 w 58"/>
              <a:gd name="T15" fmla="*/ 269820 h 58"/>
              <a:gd name="T16" fmla="*/ 221593 w 58"/>
              <a:gd name="T17" fmla="*/ 264729 h 58"/>
              <a:gd name="T18" fmla="*/ 196412 w 58"/>
              <a:gd name="T19" fmla="*/ 244366 h 58"/>
              <a:gd name="T20" fmla="*/ 181303 w 58"/>
              <a:gd name="T21" fmla="*/ 254547 h 58"/>
              <a:gd name="T22" fmla="*/ 171231 w 58"/>
              <a:gd name="T23" fmla="*/ 290184 h 58"/>
              <a:gd name="T24" fmla="*/ 166195 w 58"/>
              <a:gd name="T25" fmla="*/ 295275 h 58"/>
              <a:gd name="T26" fmla="*/ 125905 w 58"/>
              <a:gd name="T27" fmla="*/ 295275 h 58"/>
              <a:gd name="T28" fmla="*/ 115833 w 58"/>
              <a:gd name="T29" fmla="*/ 290184 h 58"/>
              <a:gd name="T30" fmla="*/ 110797 w 58"/>
              <a:gd name="T31" fmla="*/ 254547 h 58"/>
              <a:gd name="T32" fmla="*/ 95688 w 58"/>
              <a:gd name="T33" fmla="*/ 244366 h 58"/>
              <a:gd name="T34" fmla="*/ 70507 w 58"/>
              <a:gd name="T35" fmla="*/ 264729 h 58"/>
              <a:gd name="T36" fmla="*/ 65471 w 58"/>
              <a:gd name="T37" fmla="*/ 269820 h 58"/>
              <a:gd name="T38" fmla="*/ 60434 w 58"/>
              <a:gd name="T39" fmla="*/ 264729 h 58"/>
              <a:gd name="T40" fmla="*/ 25181 w 58"/>
              <a:gd name="T41" fmla="*/ 234184 h 58"/>
              <a:gd name="T42" fmla="*/ 25181 w 58"/>
              <a:gd name="T43" fmla="*/ 229093 h 58"/>
              <a:gd name="T44" fmla="*/ 25181 w 58"/>
              <a:gd name="T45" fmla="*/ 224002 h 58"/>
              <a:gd name="T46" fmla="*/ 45326 w 58"/>
              <a:gd name="T47" fmla="*/ 198547 h 58"/>
              <a:gd name="T48" fmla="*/ 40290 w 58"/>
              <a:gd name="T49" fmla="*/ 178183 h 58"/>
              <a:gd name="T50" fmla="*/ 5036 w 58"/>
              <a:gd name="T51" fmla="*/ 173092 h 58"/>
              <a:gd name="T52" fmla="*/ 0 w 58"/>
              <a:gd name="T53" fmla="*/ 168001 h 58"/>
              <a:gd name="T54" fmla="*/ 0 w 58"/>
              <a:gd name="T55" fmla="*/ 122183 h 58"/>
              <a:gd name="T56" fmla="*/ 5036 w 58"/>
              <a:gd name="T57" fmla="*/ 117092 h 58"/>
              <a:gd name="T58" fmla="*/ 40290 w 58"/>
              <a:gd name="T59" fmla="*/ 112001 h 58"/>
              <a:gd name="T60" fmla="*/ 45326 w 58"/>
              <a:gd name="T61" fmla="*/ 91637 h 58"/>
              <a:gd name="T62" fmla="*/ 25181 w 58"/>
              <a:gd name="T63" fmla="*/ 66182 h 58"/>
              <a:gd name="T64" fmla="*/ 25181 w 58"/>
              <a:gd name="T65" fmla="*/ 61091 h 58"/>
              <a:gd name="T66" fmla="*/ 25181 w 58"/>
              <a:gd name="T67" fmla="*/ 56000 h 58"/>
              <a:gd name="T68" fmla="*/ 65471 w 58"/>
              <a:gd name="T69" fmla="*/ 25455 h 58"/>
              <a:gd name="T70" fmla="*/ 70507 w 58"/>
              <a:gd name="T71" fmla="*/ 25455 h 58"/>
              <a:gd name="T72" fmla="*/ 95688 w 58"/>
              <a:gd name="T73" fmla="*/ 45819 h 58"/>
              <a:gd name="T74" fmla="*/ 110797 w 58"/>
              <a:gd name="T75" fmla="*/ 40728 h 58"/>
              <a:gd name="T76" fmla="*/ 115833 w 58"/>
              <a:gd name="T77" fmla="*/ 5091 h 58"/>
              <a:gd name="T78" fmla="*/ 125905 w 58"/>
              <a:gd name="T79" fmla="*/ 0 h 58"/>
              <a:gd name="T80" fmla="*/ 166195 w 58"/>
              <a:gd name="T81" fmla="*/ 0 h 58"/>
              <a:gd name="T82" fmla="*/ 171231 w 58"/>
              <a:gd name="T83" fmla="*/ 5091 h 58"/>
              <a:gd name="T84" fmla="*/ 181303 w 58"/>
              <a:gd name="T85" fmla="*/ 40728 h 58"/>
              <a:gd name="T86" fmla="*/ 196412 w 58"/>
              <a:gd name="T87" fmla="*/ 45819 h 58"/>
              <a:gd name="T88" fmla="*/ 221593 w 58"/>
              <a:gd name="T89" fmla="*/ 25455 h 58"/>
              <a:gd name="T90" fmla="*/ 226629 w 58"/>
              <a:gd name="T91" fmla="*/ 25455 h 58"/>
              <a:gd name="T92" fmla="*/ 231666 w 58"/>
              <a:gd name="T93" fmla="*/ 25455 h 58"/>
              <a:gd name="T94" fmla="*/ 261883 w 58"/>
              <a:gd name="T95" fmla="*/ 61091 h 58"/>
              <a:gd name="T96" fmla="*/ 266919 w 58"/>
              <a:gd name="T97" fmla="*/ 61091 h 58"/>
              <a:gd name="T98" fmla="*/ 261883 w 58"/>
              <a:gd name="T99" fmla="*/ 66182 h 58"/>
              <a:gd name="T100" fmla="*/ 241738 w 58"/>
              <a:gd name="T101" fmla="*/ 91637 h 58"/>
              <a:gd name="T102" fmla="*/ 251810 w 58"/>
              <a:gd name="T103" fmla="*/ 112001 h 58"/>
              <a:gd name="T104" fmla="*/ 287064 w 58"/>
              <a:gd name="T105" fmla="*/ 117092 h 58"/>
              <a:gd name="T106" fmla="*/ 292100 w 58"/>
              <a:gd name="T107" fmla="*/ 127274 h 58"/>
              <a:gd name="T108" fmla="*/ 292100 w 58"/>
              <a:gd name="T109" fmla="*/ 168001 h 58"/>
              <a:gd name="T110" fmla="*/ 146050 w 58"/>
              <a:gd name="T111" fmla="*/ 96728 h 58"/>
              <a:gd name="T112" fmla="*/ 95688 w 58"/>
              <a:gd name="T113" fmla="*/ 147638 h 58"/>
              <a:gd name="T114" fmla="*/ 146050 w 58"/>
              <a:gd name="T115" fmla="*/ 193456 h 58"/>
              <a:gd name="T116" fmla="*/ 196412 w 58"/>
              <a:gd name="T117" fmla="*/ 147638 h 58"/>
              <a:gd name="T118" fmla="*/ 146050 w 58"/>
              <a:gd name="T119" fmla="*/ 96728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2D4C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2" name="流程图: 联系 35">
            <a:extLst>
              <a:ext uri="{FF2B5EF4-FFF2-40B4-BE49-F238E27FC236}">
                <a16:creationId xmlns:a16="http://schemas.microsoft.com/office/drawing/2014/main" id="{0A51436B-5182-48B3-AF43-EED8FCF4610A}"/>
              </a:ext>
            </a:extLst>
          </p:cNvPr>
          <p:cNvSpPr>
            <a:spLocks noChangeArrowheads="1"/>
          </p:cNvSpPr>
          <p:nvPr/>
        </p:nvSpPr>
        <p:spPr bwMode="auto">
          <a:xfrm>
            <a:off x="10274300" y="1749425"/>
            <a:ext cx="234950" cy="234950"/>
          </a:xfrm>
          <a:prstGeom prst="flowChartConnector">
            <a:avLst/>
          </a:pr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73" name="Straight Connector 32">
            <a:extLst>
              <a:ext uri="{FF2B5EF4-FFF2-40B4-BE49-F238E27FC236}">
                <a16:creationId xmlns:a16="http://schemas.microsoft.com/office/drawing/2014/main" id="{44A80628-9A75-4D78-8C25-302B197CB5FF}"/>
              </a:ext>
            </a:extLst>
          </p:cNvPr>
          <p:cNvSpPr>
            <a:spLocks noChangeShapeType="1"/>
          </p:cNvSpPr>
          <p:nvPr/>
        </p:nvSpPr>
        <p:spPr bwMode="auto">
          <a:xfrm flipV="1">
            <a:off x="10391775" y="1939925"/>
            <a:ext cx="0" cy="601663"/>
          </a:xfrm>
          <a:prstGeom prst="line">
            <a:avLst/>
          </a:prstGeom>
          <a:noFill/>
          <a:ln w="19050">
            <a:solidFill>
              <a:srgbClr val="E39A1D"/>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274" name="TextBox 15">
            <a:extLst>
              <a:ext uri="{FF2B5EF4-FFF2-40B4-BE49-F238E27FC236}">
                <a16:creationId xmlns:a16="http://schemas.microsoft.com/office/drawing/2014/main" id="{9A570F8E-BC6B-446F-B5A2-7A1D2EB5603D}"/>
              </a:ext>
            </a:extLst>
          </p:cNvPr>
          <p:cNvSpPr>
            <a:spLocks noChangeArrowheads="1"/>
          </p:cNvSpPr>
          <p:nvPr/>
        </p:nvSpPr>
        <p:spPr bwMode="auto">
          <a:xfrm>
            <a:off x="9594850" y="3213100"/>
            <a:ext cx="1827213"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40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实现了</a:t>
            </a:r>
            <a:r>
              <a:rPr lang="en-US" altLang="zh-CN" sz="140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Runnable</a:t>
            </a:r>
            <a:r>
              <a:rPr lang="zh-CN" altLang="en-US" sz="140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接口，一轮游戏是一个大的</a:t>
            </a:r>
            <a:r>
              <a:rPr lang="en-US" altLang="zh-CN" sz="140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while</a:t>
            </a:r>
            <a:r>
              <a:rPr lang="zh-CN" altLang="en-US" sz="140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循环，在这个循环中，每执行一次循环线程休眠一小段时间， 检查游戏中的当前块是否已经到底并且为下一个方块的掉落做准备，如果没有就继续等待。</a:t>
            </a:r>
          </a:p>
        </p:txBody>
      </p:sp>
      <p:sp>
        <p:nvSpPr>
          <p:cNvPr id="10275" name="圆角矩形 12">
            <a:extLst>
              <a:ext uri="{FF2B5EF4-FFF2-40B4-BE49-F238E27FC236}">
                <a16:creationId xmlns:a16="http://schemas.microsoft.com/office/drawing/2014/main" id="{5A037B92-D187-4A56-B021-DF9D44BEC168}"/>
              </a:ext>
            </a:extLst>
          </p:cNvPr>
          <p:cNvSpPr>
            <a:spLocks noChangeArrowheads="1"/>
          </p:cNvSpPr>
          <p:nvPr/>
        </p:nvSpPr>
        <p:spPr bwMode="auto">
          <a:xfrm>
            <a:off x="9585325" y="2836863"/>
            <a:ext cx="1612900" cy="344487"/>
          </a:xfrm>
          <a:prstGeom prst="roundRect">
            <a:avLst>
              <a:gd name="adj" fmla="val 16667"/>
            </a:avLst>
          </a:prstGeom>
          <a:solidFill>
            <a:srgbClr val="E39A1D"/>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游戏运行</a:t>
            </a:r>
            <a:endParaRPr lang="zh-CN" altLang="en-US"/>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541</TotalTime>
  <Pages>0</Pages>
  <Words>4131</Words>
  <Characters>0</Characters>
  <Application>Microsoft Office PowerPoint</Application>
  <DocSecurity>0</DocSecurity>
  <PresentationFormat>宽屏</PresentationFormat>
  <Lines>0</Lines>
  <Paragraphs>341</Paragraphs>
  <Slides>32</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FontAwesome</vt:lpstr>
      <vt:lpstr>宋体</vt:lpstr>
      <vt:lpstr>微软雅黑</vt:lpstr>
      <vt:lpstr>Arial</vt:lpstr>
      <vt:lpstr>Bodoni MT Black</vt:lpstr>
      <vt:lpstr>Calibri</vt:lpstr>
      <vt:lpstr>Calibri Light</vt:lpstr>
      <vt:lpstr>Franklin Gothic Book</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123</dc:creator>
  <cp:keywords/>
  <dc:description/>
  <cp:lastModifiedBy>程 诗沁</cp:lastModifiedBy>
  <cp:revision>1460</cp:revision>
  <dcterms:created xsi:type="dcterms:W3CDTF">2014-11-18T07:27:00Z</dcterms:created>
  <dcterms:modified xsi:type="dcterms:W3CDTF">2021-07-22T00:41:08Z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y fmtid="{D5CDD505-2E9C-101B-9397-08002B2CF9AE}" pid="3" name="NXTAG2">
    <vt:lpwstr>000800dc0f000000000001024100</vt:lpwstr>
  </property>
</Properties>
</file>