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76" d="100"/>
          <a:sy n="76" d="100"/>
        </p:scale>
        <p:origin x="144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09DC4D6-251A-4E32-9F58-5EF63A864BC7}" type="datetimeFigureOut">
              <a:rPr lang="en-GB" smtClean="0"/>
              <a:pPr/>
              <a:t>11/28/2017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8457CA08-D0DF-4B92-803D-2F678DDCE2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FE1E7E57-1F10-4268-99D2-CEDBAC6DAB5A}" type="datetimeFigureOut">
              <a:rPr lang="en-GB" smtClean="0"/>
              <a:pPr/>
              <a:t>11/28/2017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2386A3-2E31-4C9B-B0BE-45709ADB9841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multiple</a:t>
            </a:r>
            <a:r>
              <a:rPr lang="en-GB" baseline="0" dirty="0"/>
              <a:t> points, if necessary.</a:t>
            </a:r>
            <a:endParaRPr lang="en-GB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brief bullets and discuss</a:t>
            </a:r>
            <a:r>
              <a:rPr lang="en-GB" baseline="0" dirty="0"/>
              <a:t> details verbally.</a:t>
            </a:r>
            <a:endParaRPr lang="en-GB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GB" smtClean="0"/>
              <a:pPr/>
              <a:t>5</a:t>
            </a:fld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GB" smtClean="0"/>
              <a:pPr/>
              <a:t>7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GB" noProof="1"/>
              <a:t>Click to edit Master title style</a:t>
            </a:r>
            <a:endParaRPr lang="en-GB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GB" noProof="1"/>
              <a:t>Click to edit Master subtitle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40A-D04E-4FB0-ACBB-D1FD42651063}" type="datetime1">
              <a:rPr lang="en-GB" smtClean="0"/>
              <a:pPr/>
              <a:t>11/28/2017</a:t>
            </a:fld>
            <a:endParaRPr lang="en-GB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GB" sz="2800" smtClean="0">
                <a:solidFill>
                  <a:schemeClr val="tx2"/>
                </a:solidFill>
              </a:rPr>
              <a:pPr/>
              <a:t>‹#›</a:t>
            </a:fld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40A-D04E-4FB0-ACBB-D1FD42651063}" type="datetime1">
              <a:rPr lang="en-GB" smtClean="0"/>
              <a:pPr/>
              <a:t>11/28/2017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GB" sz="2800" smtClean="0">
                <a:solidFill>
                  <a:schemeClr val="tx2"/>
                </a:solidFill>
              </a:rPr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40A-D04E-4FB0-ACBB-D1FD42651063}" type="datetime1">
              <a:rPr lang="en-GB" smtClean="0"/>
              <a:pPr/>
              <a:t>11/28/2017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GB" sz="2800" smtClean="0">
                <a:solidFill>
                  <a:schemeClr val="tx2"/>
                </a:solidFill>
              </a:rPr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40A-D04E-4FB0-ACBB-D1FD42651063}" type="datetime1">
              <a:rPr lang="en-GB" smtClean="0"/>
              <a:pPr/>
              <a:t>11/28/2017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GB" sz="2800" smtClean="0">
                <a:solidFill>
                  <a:schemeClr val="tx2"/>
                </a:solidFill>
              </a:rPr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ADA7-12A5-4168-87FD-0A7BA931419B}" type="datetime1">
              <a:rPr lang="en-GB" smtClean="0"/>
              <a:pPr/>
              <a:t>11/28/2017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5A2C-8CF9-418C-929E-59F23F70E5F3}" type="datetime1">
              <a:rPr lang="en-GB" smtClean="0"/>
              <a:pPr/>
              <a:t>11/28/2017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9BAF-DF50-49A9-A24B-E772F34D4EE8}" type="datetime1">
              <a:rPr lang="en-GB" smtClean="0"/>
              <a:pPr/>
              <a:t>11/28/2017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9F9C-0FE7-4725-BBF1-3A439DEFF6B8}" type="datetime1">
              <a:rPr lang="en-GB" smtClean="0"/>
              <a:pPr/>
              <a:t>11/28/2017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2ABE-290F-4556-9BE6-EA283C4356C3}" type="datetime1">
              <a:rPr lang="en-GB" smtClean="0"/>
              <a:pPr/>
              <a:t>11/28/2017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7221-B4EC-499E-8F13-52A4FCD99E36}" type="datetime1">
              <a:rPr lang="en-GB" smtClean="0"/>
              <a:pPr/>
              <a:t>11/28/2017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042D-FBEA-40C8-ACF1-388DE857BC66}" type="datetime1">
              <a:rPr lang="en-GB" smtClean="0"/>
              <a:pPr/>
              <a:t>11/28/2017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GB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en-GB" dirty="0"/>
              <a:t>Click icon to add picture</a:t>
            </a:r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GB" dirty="0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GB" noProof="1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GB" noProof="1"/>
              <a:t>Edit Master text styles</a:t>
            </a:r>
          </a:p>
          <a:p>
            <a:pPr lvl="1"/>
            <a:r>
              <a:rPr lang="en-GB" noProof="1"/>
              <a:t>Second level</a:t>
            </a:r>
          </a:p>
          <a:p>
            <a:pPr lvl="2"/>
            <a:r>
              <a:rPr lang="en-GB" noProof="1"/>
              <a:t>Third level</a:t>
            </a:r>
          </a:p>
          <a:p>
            <a:pPr lvl="3"/>
            <a:r>
              <a:rPr lang="en-GB" noProof="1"/>
              <a:t>Fourth level</a:t>
            </a:r>
          </a:p>
          <a:p>
            <a:pPr lvl="4"/>
            <a:r>
              <a:rPr lang="en-GB" noProof="1"/>
              <a:t>Fifth level</a:t>
            </a:r>
            <a:endParaRPr lang="en-GB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1A33440A-D04E-4FB0-ACBB-D1FD42651063}" type="datetime1">
              <a:rPr lang="en-GB" smtClean="0"/>
              <a:pPr algn="r"/>
              <a:t>11/28/2017</a:t>
            </a:fld>
            <a:endParaRPr lang="en-GB" sz="12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 sz="1200" dirty="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E5C7EF4D-DD50-400C-9F04-EB20CB99416E}" type="slidenum">
              <a:rPr lang="en-GB" sz="2800" smtClean="0">
                <a:solidFill>
                  <a:schemeClr val="tx2"/>
                </a:solidFill>
              </a:rPr>
              <a:pPr algn="ctr"/>
              <a:t>‹#›</a:t>
            </a:fld>
            <a:endParaRPr lang="en-GB" sz="1200" dirty="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Nick’s Kitchen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 online recipe database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</a:t>
            </a:r>
          </a:p>
          <a:p>
            <a:pPr lvl="1"/>
            <a:r>
              <a:rPr lang="en-GB" sz="1600" dirty="0"/>
              <a:t>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Functionality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Users can sign up for accounts, with passwords and emails</a:t>
            </a:r>
          </a:p>
          <a:p>
            <a:r>
              <a:rPr lang="en-GB" dirty="0"/>
              <a:t>Users can log in</a:t>
            </a:r>
          </a:p>
          <a:p>
            <a:r>
              <a:rPr lang="en-GB" dirty="0"/>
              <a:t>List of top recipes can be displayed on the home page with clickable links</a:t>
            </a:r>
          </a:p>
          <a:p>
            <a:r>
              <a:rPr lang="en-GB" dirty="0"/>
              <a:t>Members can comment on the recipe</a:t>
            </a:r>
          </a:p>
          <a:p>
            <a:r>
              <a:rPr lang="en-GB" dirty="0"/>
              <a:t>Members can search recipes, users, and ingredients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Website Layout – (use </a:t>
            </a:r>
            <a:r>
              <a:rPr lang="en-GB" dirty="0" err="1"/>
              <a:t>vizio</a:t>
            </a:r>
            <a:r>
              <a:rPr lang="en-GB" dirty="0"/>
              <a:t>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Summary of the current situation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Website Implementation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Php</a:t>
            </a:r>
            <a:r>
              <a:rPr lang="en-GB" dirty="0"/>
              <a:t>/html approaches</a:t>
            </a:r>
          </a:p>
          <a:p>
            <a:r>
              <a:rPr lang="en-GB" dirty="0"/>
              <a:t>More detail on that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implementation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List advantages and disadvantages of each</a:t>
            </a:r>
          </a:p>
          <a:p>
            <a:r>
              <a:rPr lang="en-GB" dirty="0"/>
              <a:t>State cost of each option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371600" y="990600"/>
            <a:ext cx="7498080" cy="1143000"/>
          </a:xfrm>
        </p:spPr>
        <p:txBody>
          <a:bodyPr/>
          <a:lstStyle/>
          <a:p>
            <a:r>
              <a:rPr lang="en-GB" dirty="0"/>
              <a:t>Website Demo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33587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1DE0C9A-E7EA-4130-A638-8C6570FF0C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for strategy recommendation</Template>
  <TotalTime>0</TotalTime>
  <Words>114</Words>
  <Application>Microsoft Office PowerPoint</Application>
  <PresentationFormat>On-screen Show (4:3)</PresentationFormat>
  <Paragraphs>31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Gill Sans MT</vt:lpstr>
      <vt:lpstr>Verdana</vt:lpstr>
      <vt:lpstr>Wingdings 2</vt:lpstr>
      <vt:lpstr>Solstice</vt:lpstr>
      <vt:lpstr>Nick’s Kitchen</vt:lpstr>
      <vt:lpstr>Problem Statement</vt:lpstr>
      <vt:lpstr>Functionality</vt:lpstr>
      <vt:lpstr>Website Layout – (use vizio)</vt:lpstr>
      <vt:lpstr>Website Implementation</vt:lpstr>
      <vt:lpstr>Database implementation</vt:lpstr>
      <vt:lpstr>Website Demo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2017-11-28T14:57:45Z</dcterms:created>
  <dcterms:modified xsi:type="dcterms:W3CDTF">2017-11-28T15:14:11Z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TC101671299990</vt:lpwstr>
  </property>
  <property fmtid="{D5CDD505-2E9C-101B-9397-08002B2CF9AE}" pid="3" name="SD_DocumentLanguage">
    <vt:lpwstr>en-GB</vt:lpwstr>
  </property>
  <property fmtid="{D5CDD505-2E9C-101B-9397-08002B2CF9AE}" pid="4" name="SD_DocumentLanguageString">
    <vt:lpwstr>English (United Kingdom)</vt:lpwstr>
  </property>
  <property fmtid="{D5CDD505-2E9C-101B-9397-08002B2CF9AE}" pid="5" name="SD_UserprofileName">
    <vt:lpwstr/>
  </property>
  <property fmtid="{D5CDD505-2E9C-101B-9397-08002B2CF9AE}" pid="6" name="DocumentInfoFinished">
    <vt:lpwstr>True</vt:lpwstr>
  </property>
  <property fmtid="{D5CDD505-2E9C-101B-9397-08002B2CF9AE}" pid="7" name="sdIsCodeFreeTemplate">
    <vt:lpwstr>True</vt:lpwstr>
  </property>
</Properties>
</file>