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mp" ContentType="image/bmp"/>
  <Override PartName="/ppt/presProps.xml" ContentType="application/vnd.openxmlformats-officedocument.presentationml.presProp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2a7f511524b416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9144000" cy="6858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072f2f85cdf4f9b" /><Relationship Type="http://schemas.openxmlformats.org/officeDocument/2006/relationships/slideMaster" Target="/ppt/slideMasters/slideMaster.xml" Id="rId1" /><Relationship Type="http://schemas.openxmlformats.org/officeDocument/2006/relationships/slide" Target="/ppt/slides/slide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theme" Target="/ppt/slideMasters/theme/theme.xml" Id="R53c83fee45a8434e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2" /><Relationship Type="http://schemas.openxmlformats.org/officeDocument/2006/relationships/image" Target="/ppt/media/image.bmp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Relationship Type="http://schemas.openxmlformats.org/officeDocument/2006/relationships/image" Target="/ppt/media/image2.bmp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4" /><Relationship Type="http://schemas.openxmlformats.org/officeDocument/2006/relationships/image" Target="/ppt/media/image3.bmp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5" /><Relationship Type="http://schemas.openxmlformats.org/officeDocument/2006/relationships/image" Target="/ppt/media/image4.bmp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6" /><Relationship Type="http://schemas.openxmlformats.org/officeDocument/2006/relationships/image" Target="/ppt/media/image5.bmp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7" /><Relationship Type="http://schemas.openxmlformats.org/officeDocument/2006/relationships/image" Target="/ppt/media/image6.bmp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8" /><Relationship Type="http://schemas.openxmlformats.org/officeDocument/2006/relationships/image" Target="/ppt/media/image7.bmp" Id="rId1" 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669726" y="1946671"/>
            <a:ext cx="7804546" cy="133945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6234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6234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71562" y="3286125"/>
            <a:ext cx="7000875" cy="714375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ctr">
            <a:normAutofit/>
          </a:bodyPr>
          <a:lstStyle xmlns:a="http://schemas.openxmlformats.org/drawingml/2006/main">
            <a:lvl1pPr algn="ctr">
              <a:defRPr sz="4921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4921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2"/>
          </p:nvPr>
        </p:nvSpPr>
        <p:spPr>
          <a:xfrm xmlns:a="http://schemas.openxmlformats.org/drawingml/2006/main">
            <a:off x="1428750" y="4911328"/>
            <a:ext cx="6107906" cy="51792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3609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3609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669726" y="2187773"/>
            <a:ext cx="7822406" cy="162520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5578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5578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00125" y="3812976"/>
            <a:ext cx="7143750" cy="82153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3281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3281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642937" y="687585"/>
            <a:ext cx="7849195" cy="548282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ctr">
            <a:normAutofit/>
          </a:bodyPr>
          <a:lstStyle xmlns:a="http://schemas.openxmlformats.org/drawingml/2006/main">
            <a:lvl1pPr algn="l">
              <a:defRPr sz="2953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l"/>
            <a:r>
              <a:t/>
            </a:r>
            <a:r>
              <a:rPr sz="2953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642937" y="687585"/>
            <a:ext cx="7849195" cy="548282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ctr">
            <a:normAutofit/>
          </a:bodyPr>
          <a:lstStyle xmlns:a="http://schemas.openxmlformats.org/drawingml/2006/main">
            <a:lvl1pPr algn="l">
              <a:defRPr sz="2953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l"/>
            <a:r>
              <a:t/>
            </a:r>
            <a:r>
              <a:rPr sz="2953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669726" y="2187773"/>
            <a:ext cx="7822406" cy="162520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5578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5578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00125" y="3812976"/>
            <a:ext cx="7143750" cy="82153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3281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3281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669726" y="2187773"/>
            <a:ext cx="7822406" cy="162520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5578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5578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00125" y="3812976"/>
            <a:ext cx="7143750" cy="82153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3281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3281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669726" y="2187773"/>
            <a:ext cx="7822406" cy="162520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5578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5578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00125" y="3812976"/>
            <a:ext cx="7143750" cy="82153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3281">
                <a:solidFill>
                  <a:srgbClr val="FFFFFF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3281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theme" Target="/ppt/slideMasters/theme/theme.xml" Id="R8d38f34d077e43ec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/Relationships>
</file>

<file path=ppt/slideMasters/slideMaster.xml><?xml version="1.0" encoding="utf-8"?>
<p:sldMaster xmlns:p="http://schemas.openxmlformats.org/presentationml/2006/main">
  <p:cSld name="Slide Master"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r:id="rId2"/>
    <p:sldLayoutId xmlns:r="http://schemas.openxmlformats.org/officeDocument/2006/relationships" r:id="rId3"/>
    <p:sldLayoutId xmlns:r="http://schemas.openxmlformats.org/officeDocument/2006/relationships" r:id="rId4"/>
    <p:sldLayoutId xmlns:r="http://schemas.openxmlformats.org/officeDocument/2006/relationships" r:id="rId5"/>
    <p:sldLayoutId xmlns:r="http://schemas.openxmlformats.org/officeDocument/2006/relationships" r:id="rId6"/>
    <p:sldLayoutId xmlns:r="http://schemas.openxmlformats.org/officeDocument/2006/relationships" r:id="rId7"/>
    <p:sldLayoutId xmlns:r="http://schemas.openxmlformats.org/officeDocument/2006/relationships" r:id="rId8"/>
    <p:sldLayoutId xmlns:r="http://schemas.openxmlformats.org/officeDocument/2006/relationships" r:id="rId1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bmp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Relationship Type="http://schemas.openxmlformats.org/officeDocument/2006/relationships/image" Target="/ppt/media/image9.bmp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a.bmp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b.bmp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Relationship Type="http://schemas.openxmlformats.org/officeDocument/2006/relationships/image" Target="/ppt/media/imagec.bmp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Relationship Type="http://schemas.openxmlformats.org/officeDocument/2006/relationships/image" Target="/ppt/media/imaged.bmp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Relationship Type="http://schemas.openxmlformats.org/officeDocument/2006/relationships/image" Target="/ppt/media/imagee.bmp" Id="rId2" /></Relationships>
</file>

<file path=ppt/slides/slide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