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mp" ContentType="image/bmp"/>
  <Override PartName="/ppt/presProps.xml" ContentType="application/vnd.openxmlformats-officedocument.presentationml.presProp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3eccb82aa1e4bf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9144000" cy="6858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d0211706c22546ee" /><Relationship Type="http://schemas.openxmlformats.org/officeDocument/2006/relationships/slideMaster" Target="/ppt/slideMasters/slideMaster.xml" Id="rId1" /><Relationship Type="http://schemas.openxmlformats.org/officeDocument/2006/relationships/slide" Target="/ppt/slides/slide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theme" Target="/ppt/slideMasters/theme/theme.xml" Id="Rb1a86e280ef042fb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2" /><Relationship Type="http://schemas.openxmlformats.org/officeDocument/2006/relationships/image" Target="/ppt/media/image.bmp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Relationship Type="http://schemas.openxmlformats.org/officeDocument/2006/relationships/image" Target="/ppt/media/image2.bmp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4" /><Relationship Type="http://schemas.openxmlformats.org/officeDocument/2006/relationships/image" Target="/ppt/media/image3.bmp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5" /><Relationship Type="http://schemas.openxmlformats.org/officeDocument/2006/relationships/image" Target="/ppt/media/image4.bmp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6" /><Relationship Type="http://schemas.openxmlformats.org/officeDocument/2006/relationships/image" Target="/ppt/media/image5.bmp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7" /><Relationship Type="http://schemas.openxmlformats.org/officeDocument/2006/relationships/image" Target="/ppt/media/image6.bmp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8" /><Relationship Type="http://schemas.openxmlformats.org/officeDocument/2006/relationships/image" Target="/ppt/media/image7.bmp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9" /><Relationship Type="http://schemas.openxmlformats.org/officeDocument/2006/relationships/image" Target="/ppt/media/image8.bmp" Id="rId1" 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1116210" y="2223492"/>
            <a:ext cx="6777632" cy="260746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ctr">
              <a:defRPr sz="7153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7153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71562" y="1455539"/>
            <a:ext cx="6822281" cy="53578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2625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2625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2"/>
          </p:nvPr>
        </p:nvSpPr>
        <p:spPr>
          <a:xfrm xmlns:a="http://schemas.openxmlformats.org/drawingml/2006/main">
            <a:off x="1116210" y="5045273"/>
            <a:ext cx="6822281" cy="51792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ctr">
              <a:defRPr sz="1837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1837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1089421" y="1830585"/>
            <a:ext cx="6831210" cy="255389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7481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7481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98351" y="4947046"/>
            <a:ext cx="6813351" cy="446484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2165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2165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267890" y="687585"/>
            <a:ext cx="8643937" cy="548282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l">
              <a:defRPr sz="3937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l"/>
            <a:r>
              <a:t/>
            </a:r>
            <a:r>
              <a:rPr sz="3937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375046" y="687585"/>
            <a:ext cx="8429625" cy="548282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ctr">
            <a:normAutofit/>
          </a:bodyPr>
          <a:lstStyle xmlns:a="http://schemas.openxmlformats.org/drawingml/2006/main">
            <a:lvl1pPr algn="l">
              <a:defRPr sz="3609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l"/>
            <a:r>
              <a:t/>
            </a:r>
            <a:r>
              <a:rPr sz="3609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1089421" y="1830585"/>
            <a:ext cx="6831210" cy="255389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7481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7481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98351" y="4947046"/>
            <a:ext cx="6813351" cy="446484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2165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2165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1089421" y="1830585"/>
            <a:ext cx="6831210" cy="255389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7481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7481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98351" y="4947046"/>
            <a:ext cx="6813351" cy="446484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2165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2165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1089421" y="1830585"/>
            <a:ext cx="6831210" cy="255389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7481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7481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98351" y="4947046"/>
            <a:ext cx="6813351" cy="446484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2165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2165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preserve="1">
  <p:cSld>
    <p:bg>
      <p:bgPr>
        <a:blipFill xmlns:a="http://schemas.openxmlformats.org/drawingml/2006/main" dpi="0">
          <a:blip xmlns:r="http://schemas.openxmlformats.org/officeDocument/2006/relationships" r:embed="rId1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New Shape"/>
          <p:cNvSpPr/>
          <p:nvPr>
            <p:ph type="body" idx="0"/>
          </p:nvPr>
        </p:nvSpPr>
        <p:spPr>
          <a:xfrm xmlns:a="http://schemas.openxmlformats.org/drawingml/2006/main">
            <a:off x="1089421" y="1830585"/>
            <a:ext cx="6831210" cy="255389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b">
            <a:normAutofit/>
          </a:bodyPr>
          <a:lstStyle xmlns:a="http://schemas.openxmlformats.org/drawingml/2006/main">
            <a:lvl1pPr algn="ctr">
              <a:defRPr sz="7481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7481" b="0">
                <a:solidFill>
                  <a:srgbClr val="F7F5E5"/>
                </a:solidFill>
              </a:rPr>
              <a:t/>
            </a:r>
          </a:p>
        </p:txBody>
      </p:sp>
      <p:sp>
        <p:nvSpPr>
          <p:cNvPr id="2" name="New Shape"/>
          <p:cNvSpPr/>
          <p:nvPr>
            <p:ph type="body" idx="1"/>
          </p:nvPr>
        </p:nvSpPr>
        <p:spPr>
          <a:xfrm xmlns:a="http://schemas.openxmlformats.org/drawingml/2006/main">
            <a:off x="1098351" y="4947046"/>
            <a:ext cx="6813351" cy="446484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cmpd="sng">
            <a:noFill/>
          </a:ln>
        </p:spPr>
        <p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>
              <a:shade val="50000"/>
            </a:schemeClr>
          </a:fillRef>
          <a:effectRef xmlns:a="http://schemas.openxmlformats.org/drawingml/2006/main" idx="0">
            <a:schemeClr val="accent1">
              <a:shade val="50000"/>
            </a:schemeClr>
          </a:effectRef>
          <a:fontRef xmlns:a="http://schemas.openxmlformats.org/drawingml/2006/main" idx="major">
            <a:schemeClr val="lt1"/>
          </a:fontRef>
        </p:style>
        <p:txBody>
          <a:bodyPr xmlns:a="http://schemas.openxmlformats.org/drawingml/2006/main" anchor="t">
            <a:normAutofit/>
          </a:bodyPr>
          <a:lstStyle xmlns:a="http://schemas.openxmlformats.org/drawingml/2006/main">
            <a:lvl1pPr algn="ctr">
              <a:defRPr sz="2165">
                <a:solidFill>
                  <a:srgbClr val="F7F5E5"/>
                </a:solidFill>
              </a:defRPr>
            </a:lvl1pPr>
          </a:lstStyle>
          <a:p xmlns:a="http://schemas.openxmlformats.org/drawingml/2006/main">
            <a:pPr algn="ctr"/>
            <a:r>
              <a:t/>
            </a:r>
            <a:r>
              <a:rPr sz="2165" b="0">
                <a:solidFill>
                  <a:srgbClr val="F7F5E5"/>
                </a:solidFill>
              </a:rPr>
              <a:t/>
            </a:r>
          </a:p>
        </p:txBody>
      </p:sp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theme" Target="/ppt/slideMasters/theme/theme.xml" Id="R0247b8d817954090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/Relationships>
</file>

<file path=ppt/slideMasters/slideMaster.xml><?xml version="1.0" encoding="utf-8"?>
<p:sldMaster xmlns:p="http://schemas.openxmlformats.org/presentationml/2006/main">
  <p:cSld name="Slide Master"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r:id="rId2"/>
    <p:sldLayoutId xmlns:r="http://schemas.openxmlformats.org/officeDocument/2006/relationships" r:id="rId3"/>
    <p:sldLayoutId xmlns:r="http://schemas.openxmlformats.org/officeDocument/2006/relationships" r:id="rId4"/>
    <p:sldLayoutId xmlns:r="http://schemas.openxmlformats.org/officeDocument/2006/relationships" r:id="rId5"/>
    <p:sldLayoutId xmlns:r="http://schemas.openxmlformats.org/officeDocument/2006/relationships" r:id="rId6"/>
    <p:sldLayoutId xmlns:r="http://schemas.openxmlformats.org/officeDocument/2006/relationships" r:id="rId7"/>
    <p:sldLayoutId xmlns:r="http://schemas.openxmlformats.org/officeDocument/2006/relationships" r:id="rId8"/>
    <p:sldLayoutId xmlns:r="http://schemas.openxmlformats.org/officeDocument/2006/relationships" r:id="rId9"/>
    <p:sldLayoutId xmlns:r="http://schemas.openxmlformats.org/officeDocument/2006/relationships" r:id="rId1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bmp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image" Target="/ppt/media/imagea.bmp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b.bmp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c.bmp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image" Target="/ppt/media/imaged.bmp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image" Target="/ppt/media/imagee.bmp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image" Target="/ppt/media/imagef.bmp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image" Target="/ppt/media/image10.bmp" Id="rId2" /></Relationships>
</file>

<file path=ppt/slides/slide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bg>
      <p:bgPr>
        <a:blipFill xmlns:a="http://schemas.openxmlformats.org/drawingml/2006/main" dpi="0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