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98" r:id="rId3"/>
    <p:sldMasterId id="2147483715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74" r:id="rId12"/>
    <p:sldId id="264" r:id="rId13"/>
    <p:sldId id="271" r:id="rId14"/>
    <p:sldId id="265" r:id="rId15"/>
    <p:sldId id="276" r:id="rId16"/>
    <p:sldId id="266" r:id="rId17"/>
    <p:sldId id="272" r:id="rId18"/>
    <p:sldId id="267" r:id="rId19"/>
    <p:sldId id="268" r:id="rId20"/>
    <p:sldId id="269" r:id="rId21"/>
    <p:sldId id="273" r:id="rId22"/>
    <p:sldId id="277" r:id="rId23"/>
    <p:sldId id="270" r:id="rId24"/>
  </p:sldIdLst>
  <p:sldSz cx="9144000" cy="6858000" type="screen4x3"/>
  <p:notesSz cx="9144000" cy="6858000"/>
  <p:defaultTextStyle/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86" y="54"/>
      </p:cViewPr>
      <p:guideLst>
        <p:guide orient="horz" pos="213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69726" y="1232296"/>
            <a:ext cx="7804546" cy="89296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6234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71562" y="2214562"/>
            <a:ext cx="7000875" cy="714375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ctr">
              <a:defRPr sz="492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1428750" y="3571875"/>
            <a:ext cx="6107906" cy="51792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609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4265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/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69726" y="1232296"/>
            <a:ext cx="7804546" cy="89296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6234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71562" y="2214562"/>
            <a:ext cx="7000875" cy="714375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ctr">
              <a:defRPr sz="492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1428750" y="3571875"/>
            <a:ext cx="6107906" cy="51792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609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37641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81699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0" y="678656"/>
            <a:ext cx="9090421" cy="549175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2234104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78656"/>
            <a:ext cx="7849195" cy="549175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1718569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223589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09425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  <p:extLst>
      <p:ext uri="{BB962C8B-B14F-4D97-AF65-F5344CB8AC3E}">
        <p14:creationId xmlns:p14="http://schemas.microsoft.com/office/powerpoint/2010/main" val="919904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86024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  <p:extLst>
      <p:ext uri="{BB962C8B-B14F-4D97-AF65-F5344CB8AC3E}">
        <p14:creationId xmlns:p14="http://schemas.microsoft.com/office/powerpoint/2010/main" val="863698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141779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4265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  <p:extLst>
      <p:ext uri="{BB962C8B-B14F-4D97-AF65-F5344CB8AC3E}">
        <p14:creationId xmlns:p14="http://schemas.microsoft.com/office/powerpoint/2010/main" val="2003551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734183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2534236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0316569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18970900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/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37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0" y="678656"/>
            <a:ext cx="9090421" cy="549175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6938907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69726" y="1232296"/>
            <a:ext cx="7804546" cy="89296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6234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71562" y="2214562"/>
            <a:ext cx="7000875" cy="714375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ctr">
              <a:defRPr sz="492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1428750" y="3571875"/>
            <a:ext cx="6107906" cy="51792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609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949364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051115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0" y="678656"/>
            <a:ext cx="9090421" cy="549175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2904442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78656"/>
            <a:ext cx="7849195" cy="549175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11894288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568652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15442255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  <p:extLst>
      <p:ext uri="{BB962C8B-B14F-4D97-AF65-F5344CB8AC3E}">
        <p14:creationId xmlns:p14="http://schemas.microsoft.com/office/powerpoint/2010/main" val="18045136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54107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  <p:extLst>
      <p:ext uri="{BB962C8B-B14F-4D97-AF65-F5344CB8AC3E}">
        <p14:creationId xmlns:p14="http://schemas.microsoft.com/office/powerpoint/2010/main" val="49549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78656"/>
            <a:ext cx="7849195" cy="549175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246465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4265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  <p:extLst>
      <p:ext uri="{BB962C8B-B14F-4D97-AF65-F5344CB8AC3E}">
        <p14:creationId xmlns:p14="http://schemas.microsoft.com/office/powerpoint/2010/main" val="31291151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4575771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23734140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974251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/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71605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1811862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69726" y="1232296"/>
            <a:ext cx="7804546" cy="89296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6234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71562" y="2214562"/>
            <a:ext cx="7000875" cy="714375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ctr">
              <a:defRPr sz="492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1428750" y="3571875"/>
            <a:ext cx="6107906" cy="51792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609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2523067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7233763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0" y="678656"/>
            <a:ext cx="9090421" cy="549175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88507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78656"/>
            <a:ext cx="7849195" cy="549175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4408536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2068396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5956960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  <p:extLst>
      <p:ext uri="{BB962C8B-B14F-4D97-AF65-F5344CB8AC3E}">
        <p14:creationId xmlns:p14="http://schemas.microsoft.com/office/powerpoint/2010/main" val="994575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441329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  <p:extLst>
      <p:ext uri="{BB962C8B-B14F-4D97-AF65-F5344CB8AC3E}">
        <p14:creationId xmlns:p14="http://schemas.microsoft.com/office/powerpoint/2010/main" val="15291441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5614769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4265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  <p:extLst>
      <p:ext uri="{BB962C8B-B14F-4D97-AF65-F5344CB8AC3E}">
        <p14:creationId xmlns:p14="http://schemas.microsoft.com/office/powerpoint/2010/main" val="33496830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5069835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295864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4240580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/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79663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1_"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42937" y="687585"/>
            <a:ext cx="7849195" cy="548282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407327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34007" y="1464468"/>
            <a:ext cx="7822406" cy="1053703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5578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000125" y="2830710"/>
            <a:ext cx="7143750" cy="82153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3281">
                <a:solidFill>
                  <a:srgbClr val="FFFFFF"/>
                </a:solidFill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678656" y="678656"/>
            <a:ext cx="7840265" cy="46523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l">
              <a:defRPr sz="3937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678656" y="5518546"/>
            <a:ext cx="6599039" cy="651867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l">
              <a:defRPr sz="2953">
                <a:solidFill>
                  <a:srgbClr val="FFFFFF"/>
                </a:solidFill>
              </a:defRPr>
            </a:lvl1pPr>
          </a:lstStyle>
          <a:p>
            <a:pPr algn="l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7474148" y="5589984"/>
            <a:ext cx="1071562" cy="526851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r">
              <a:defRPr sz="1640">
                <a:solidFill>
                  <a:srgbClr val="FFFFFF"/>
                </a:solidFill>
              </a:defRPr>
            </a:lvl1pPr>
          </a:lstStyle>
          <a:p>
            <a:pPr algn="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64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bmp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bmp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b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bmp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bmp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bmp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bmp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bmp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bmp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bmp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b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rcuit board&#10;&#10;Description generated with very high confidence">
            <a:extLst>
              <a:ext uri="{FF2B5EF4-FFF2-40B4-BE49-F238E27FC236}">
                <a16:creationId xmlns:a16="http://schemas.microsoft.com/office/drawing/2014/main" id="{5731C6D4-87CC-4BE0-BDAD-795634B3F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4" y="686143"/>
            <a:ext cx="8228571" cy="5485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122DD0-25CC-4CC1-810C-CAB0038CD724}"/>
              </a:ext>
            </a:extLst>
          </p:cNvPr>
          <p:cNvSpPr txBox="1"/>
          <p:nvPr/>
        </p:nvSpPr>
        <p:spPr>
          <a:xfrm>
            <a:off x="554805" y="753758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Most Holy Place</a:t>
            </a:r>
          </a:p>
          <a:p>
            <a:r>
              <a:rPr lang="en-GB" dirty="0"/>
              <a:t>w/ Ark of the Covenant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56ED1-1C8F-488F-9461-1A80A491777F}"/>
              </a:ext>
            </a:extLst>
          </p:cNvPr>
          <p:cNvSpPr txBox="1"/>
          <p:nvPr/>
        </p:nvSpPr>
        <p:spPr>
          <a:xfrm>
            <a:off x="4977319" y="125438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Tent of Meeting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7F98C-FD7C-487A-9887-A7487E3BA8D2}"/>
              </a:ext>
            </a:extLst>
          </p:cNvPr>
          <p:cNvSpPr txBox="1"/>
          <p:nvPr/>
        </p:nvSpPr>
        <p:spPr>
          <a:xfrm>
            <a:off x="1160834" y="486983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Courtyard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C53C6B-8A8F-4FF4-ADA5-C87502BAD52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14124" y="1400089"/>
            <a:ext cx="1241898" cy="97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AFC643-35EF-43F1-9153-BA288FBDBDE6}"/>
              </a:ext>
            </a:extLst>
          </p:cNvPr>
          <p:cNvCxnSpPr>
            <a:cxnSpLocks/>
          </p:cNvCxnSpPr>
          <p:nvPr/>
        </p:nvCxnSpPr>
        <p:spPr>
          <a:xfrm flipH="1">
            <a:off x="3735421" y="1643176"/>
            <a:ext cx="2135732" cy="84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C5D04D-0693-4918-8414-550F9C0FA3BA}"/>
              </a:ext>
            </a:extLst>
          </p:cNvPr>
          <p:cNvCxnSpPr>
            <a:cxnSpLocks/>
          </p:cNvCxnSpPr>
          <p:nvPr/>
        </p:nvCxnSpPr>
        <p:spPr>
          <a:xfrm flipV="1">
            <a:off x="2322697" y="4367720"/>
            <a:ext cx="3299890" cy="686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41A685-2D58-4C03-849E-C52ECED035B2}"/>
              </a:ext>
            </a:extLst>
          </p:cNvPr>
          <p:cNvSpPr txBox="1"/>
          <p:nvPr/>
        </p:nvSpPr>
        <p:spPr>
          <a:xfrm>
            <a:off x="6879921" y="187345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Altar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E4BADC-A5E2-42F0-AFE9-E737A383736D}"/>
              </a:ext>
            </a:extLst>
          </p:cNvPr>
          <p:cNvCxnSpPr>
            <a:cxnSpLocks/>
          </p:cNvCxnSpPr>
          <p:nvPr/>
        </p:nvCxnSpPr>
        <p:spPr>
          <a:xfrm flipH="1">
            <a:off x="5307671" y="2242784"/>
            <a:ext cx="1879570" cy="114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71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74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rcuit board&#10;&#10;Description generated with very high confidence">
            <a:extLst>
              <a:ext uri="{FF2B5EF4-FFF2-40B4-BE49-F238E27FC236}">
                <a16:creationId xmlns:a16="http://schemas.microsoft.com/office/drawing/2014/main" id="{5731C6D4-87CC-4BE0-BDAD-795634B3F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4" y="686143"/>
            <a:ext cx="8228571" cy="5485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122DD0-25CC-4CC1-810C-CAB0038CD724}"/>
              </a:ext>
            </a:extLst>
          </p:cNvPr>
          <p:cNvSpPr txBox="1"/>
          <p:nvPr/>
        </p:nvSpPr>
        <p:spPr>
          <a:xfrm>
            <a:off x="554805" y="753758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Most Holy Place</a:t>
            </a:r>
          </a:p>
          <a:p>
            <a:r>
              <a:rPr lang="en-GB" dirty="0"/>
              <a:t>w/ Ark of the Covenant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56ED1-1C8F-488F-9461-1A80A491777F}"/>
              </a:ext>
            </a:extLst>
          </p:cNvPr>
          <p:cNvSpPr txBox="1"/>
          <p:nvPr/>
        </p:nvSpPr>
        <p:spPr>
          <a:xfrm>
            <a:off x="4977319" y="125438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Tent of Meeting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7F98C-FD7C-487A-9887-A7487E3BA8D2}"/>
              </a:ext>
            </a:extLst>
          </p:cNvPr>
          <p:cNvSpPr txBox="1"/>
          <p:nvPr/>
        </p:nvSpPr>
        <p:spPr>
          <a:xfrm>
            <a:off x="1160834" y="486983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Courtyard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C53C6B-8A8F-4FF4-ADA5-C87502BAD52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14124" y="1400089"/>
            <a:ext cx="1241898" cy="97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AFC643-35EF-43F1-9153-BA288FBDBDE6}"/>
              </a:ext>
            </a:extLst>
          </p:cNvPr>
          <p:cNvCxnSpPr>
            <a:cxnSpLocks/>
          </p:cNvCxnSpPr>
          <p:nvPr/>
        </p:nvCxnSpPr>
        <p:spPr>
          <a:xfrm flipH="1">
            <a:off x="3735421" y="1643176"/>
            <a:ext cx="2135732" cy="84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C5D04D-0693-4918-8414-550F9C0FA3BA}"/>
              </a:ext>
            </a:extLst>
          </p:cNvPr>
          <p:cNvCxnSpPr>
            <a:cxnSpLocks/>
          </p:cNvCxnSpPr>
          <p:nvPr/>
        </p:nvCxnSpPr>
        <p:spPr>
          <a:xfrm flipV="1">
            <a:off x="2322697" y="4367720"/>
            <a:ext cx="3299890" cy="686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41A685-2D58-4C03-849E-C52ECED035B2}"/>
              </a:ext>
            </a:extLst>
          </p:cNvPr>
          <p:cNvSpPr txBox="1"/>
          <p:nvPr/>
        </p:nvSpPr>
        <p:spPr>
          <a:xfrm>
            <a:off x="6879921" y="187345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Altar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E4BADC-A5E2-42F0-AFE9-E737A383736D}"/>
              </a:ext>
            </a:extLst>
          </p:cNvPr>
          <p:cNvCxnSpPr>
            <a:cxnSpLocks/>
          </p:cNvCxnSpPr>
          <p:nvPr/>
        </p:nvCxnSpPr>
        <p:spPr>
          <a:xfrm flipH="1">
            <a:off x="5307671" y="2242784"/>
            <a:ext cx="1879570" cy="114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48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rcuit board&#10;&#10;Description generated with very high confidence">
            <a:extLst>
              <a:ext uri="{FF2B5EF4-FFF2-40B4-BE49-F238E27FC236}">
                <a16:creationId xmlns:a16="http://schemas.microsoft.com/office/drawing/2014/main" id="{5731C6D4-87CC-4BE0-BDAD-795634B3F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4" y="686143"/>
            <a:ext cx="8228571" cy="5485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122DD0-25CC-4CC1-810C-CAB0038CD724}"/>
              </a:ext>
            </a:extLst>
          </p:cNvPr>
          <p:cNvSpPr txBox="1"/>
          <p:nvPr/>
        </p:nvSpPr>
        <p:spPr>
          <a:xfrm>
            <a:off x="554805" y="753758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Most Holy Place</a:t>
            </a:r>
          </a:p>
          <a:p>
            <a:r>
              <a:rPr lang="en-GB" dirty="0"/>
              <a:t>w/ Ark of the Covenant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56ED1-1C8F-488F-9461-1A80A491777F}"/>
              </a:ext>
            </a:extLst>
          </p:cNvPr>
          <p:cNvSpPr txBox="1"/>
          <p:nvPr/>
        </p:nvSpPr>
        <p:spPr>
          <a:xfrm>
            <a:off x="4977319" y="125438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Tent of Meeting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7F98C-FD7C-487A-9887-A7487E3BA8D2}"/>
              </a:ext>
            </a:extLst>
          </p:cNvPr>
          <p:cNvSpPr txBox="1"/>
          <p:nvPr/>
        </p:nvSpPr>
        <p:spPr>
          <a:xfrm>
            <a:off x="1160834" y="486983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Courtyard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C53C6B-8A8F-4FF4-ADA5-C87502BAD52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14124" y="1400089"/>
            <a:ext cx="1241898" cy="97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AFC643-35EF-43F1-9153-BA288FBDBDE6}"/>
              </a:ext>
            </a:extLst>
          </p:cNvPr>
          <p:cNvCxnSpPr>
            <a:cxnSpLocks/>
          </p:cNvCxnSpPr>
          <p:nvPr/>
        </p:nvCxnSpPr>
        <p:spPr>
          <a:xfrm flipH="1">
            <a:off x="3735421" y="1643176"/>
            <a:ext cx="2135732" cy="84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C5D04D-0693-4918-8414-550F9C0FA3BA}"/>
              </a:ext>
            </a:extLst>
          </p:cNvPr>
          <p:cNvCxnSpPr>
            <a:cxnSpLocks/>
          </p:cNvCxnSpPr>
          <p:nvPr/>
        </p:nvCxnSpPr>
        <p:spPr>
          <a:xfrm flipV="1">
            <a:off x="2322697" y="4367720"/>
            <a:ext cx="3299890" cy="686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41A685-2D58-4C03-849E-C52ECED035B2}"/>
              </a:ext>
            </a:extLst>
          </p:cNvPr>
          <p:cNvSpPr txBox="1"/>
          <p:nvPr/>
        </p:nvSpPr>
        <p:spPr>
          <a:xfrm>
            <a:off x="6879921" y="187345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Altar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E4BADC-A5E2-42F0-AFE9-E737A383736D}"/>
              </a:ext>
            </a:extLst>
          </p:cNvPr>
          <p:cNvCxnSpPr>
            <a:cxnSpLocks/>
          </p:cNvCxnSpPr>
          <p:nvPr/>
        </p:nvCxnSpPr>
        <p:spPr>
          <a:xfrm flipH="1">
            <a:off x="5307671" y="2242784"/>
            <a:ext cx="1879570" cy="114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138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59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ssport control image by 1000Words (via Shutterstock).">
            <a:extLst>
              <a:ext uri="{FF2B5EF4-FFF2-40B4-BE49-F238E27FC236}">
                <a16:creationId xmlns:a16="http://schemas.microsoft.com/office/drawing/2014/main" id="{598FE0EE-0741-4B2F-BEF3-1B38CE039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71" y="2814772"/>
            <a:ext cx="5687683" cy="37769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rcuit board&#10;&#10;Description generated with very high confidence">
            <a:extLst>
              <a:ext uri="{FF2B5EF4-FFF2-40B4-BE49-F238E27FC236}">
                <a16:creationId xmlns:a16="http://schemas.microsoft.com/office/drawing/2014/main" id="{5731C6D4-87CC-4BE0-BDAD-795634B3F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4" y="686143"/>
            <a:ext cx="8228571" cy="5485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122DD0-25CC-4CC1-810C-CAB0038CD724}"/>
              </a:ext>
            </a:extLst>
          </p:cNvPr>
          <p:cNvSpPr txBox="1"/>
          <p:nvPr/>
        </p:nvSpPr>
        <p:spPr>
          <a:xfrm>
            <a:off x="554805" y="753758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Most Holy Place</a:t>
            </a:r>
          </a:p>
          <a:p>
            <a:r>
              <a:rPr lang="en-GB" dirty="0"/>
              <a:t>w/ Ark of the Covenant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56ED1-1C8F-488F-9461-1A80A491777F}"/>
              </a:ext>
            </a:extLst>
          </p:cNvPr>
          <p:cNvSpPr txBox="1"/>
          <p:nvPr/>
        </p:nvSpPr>
        <p:spPr>
          <a:xfrm>
            <a:off x="4977319" y="125438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Tent of Meeting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7F98C-FD7C-487A-9887-A7487E3BA8D2}"/>
              </a:ext>
            </a:extLst>
          </p:cNvPr>
          <p:cNvSpPr txBox="1"/>
          <p:nvPr/>
        </p:nvSpPr>
        <p:spPr>
          <a:xfrm>
            <a:off x="1160834" y="486983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Courtyard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C53C6B-8A8F-4FF4-ADA5-C87502BAD52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14124" y="1400089"/>
            <a:ext cx="1241898" cy="97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AFC643-35EF-43F1-9153-BA288FBDBDE6}"/>
              </a:ext>
            </a:extLst>
          </p:cNvPr>
          <p:cNvCxnSpPr>
            <a:cxnSpLocks/>
          </p:cNvCxnSpPr>
          <p:nvPr/>
        </p:nvCxnSpPr>
        <p:spPr>
          <a:xfrm flipH="1">
            <a:off x="3735421" y="1643176"/>
            <a:ext cx="2135732" cy="84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C5D04D-0693-4918-8414-550F9C0FA3BA}"/>
              </a:ext>
            </a:extLst>
          </p:cNvPr>
          <p:cNvCxnSpPr>
            <a:cxnSpLocks/>
          </p:cNvCxnSpPr>
          <p:nvPr/>
        </p:nvCxnSpPr>
        <p:spPr>
          <a:xfrm flipV="1">
            <a:off x="2322697" y="4367720"/>
            <a:ext cx="3299890" cy="686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41A685-2D58-4C03-849E-C52ECED035B2}"/>
              </a:ext>
            </a:extLst>
          </p:cNvPr>
          <p:cNvSpPr txBox="1"/>
          <p:nvPr/>
        </p:nvSpPr>
        <p:spPr>
          <a:xfrm>
            <a:off x="6879921" y="187345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Altar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E4BADC-A5E2-42F0-AFE9-E737A383736D}"/>
              </a:ext>
            </a:extLst>
          </p:cNvPr>
          <p:cNvCxnSpPr>
            <a:cxnSpLocks/>
          </p:cNvCxnSpPr>
          <p:nvPr/>
        </p:nvCxnSpPr>
        <p:spPr>
          <a:xfrm flipH="1">
            <a:off x="5307671" y="2242784"/>
            <a:ext cx="1879570" cy="114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50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56</Words>
  <Application>Microsoft Office PowerPoint</Application>
  <PresentationFormat>On-screen Show (4:3)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Office Theme</vt:lpstr>
      <vt:lpstr>1_Office Theme</vt:lpstr>
      <vt:lpstr>3_Office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Liam Maguire</cp:lastModifiedBy>
  <cp:revision>5</cp:revision>
  <dcterms:modified xsi:type="dcterms:W3CDTF">2018-03-02T21:03:33Z</dcterms:modified>
</cp:coreProperties>
</file>