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20" r:id="rId1"/>
  </p:sldMasterIdLst>
  <p:notesMasterIdLst>
    <p:notesMasterId r:id="rId6"/>
  </p:notesMasterIdLst>
  <p:sldIdLst>
    <p:sldId id="256" r:id="rId2"/>
    <p:sldId id="257" r:id="rId3"/>
    <p:sldId id="258" r:id="rId4"/>
    <p:sldId id="259" r:id="rId5"/>
  </p:sldIdLst>
  <p:sldSz cx="9144000" cy="6858000" type="screen4x3"/>
  <p:notesSz cx="6858000" cy="9144000"/>
  <p:embeddedFontLst>
    <p:embeddedFont>
      <p:font typeface="Calibri" panose="020F0502020204030204" pitchFamily="34" charset="0"/>
      <p:regular r:id="rId7"/>
      <p:bold r:id="rId8"/>
      <p:italic r:id="rId9"/>
      <p:boldItalic r:id="rId10"/>
    </p:embeddedFont>
    <p:embeddedFont>
      <p:font typeface="Corbel" panose="020B0503020204020204" pitchFamily="34" charset="0"/>
      <p:regular r:id="rId11"/>
      <p:bold r:id="rId12"/>
      <p:italic r:id="rId13"/>
      <p:boldItalic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C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8" autoAdjust="0"/>
    <p:restoredTop sz="86410"/>
  </p:normalViewPr>
  <p:slideViewPr>
    <p:cSldViewPr snapToGrid="0" showGuides="1">
      <p:cViewPr varScale="1">
        <p:scale>
          <a:sx n="64" d="100"/>
          <a:sy n="64" d="100"/>
        </p:scale>
        <p:origin x="143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B12ED-3A0D-4CB2-8EBB-678115486E97}" type="datetimeFigureOut">
              <a:rPr lang="en-GB" smtClean="0"/>
              <a:t>12/06/2018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A43AA-BF4D-4C2D-8C30-12A41C8358A9}" type="slidenum">
              <a:rPr lang="en-GB" smtClean="0"/>
              <a:t>‹#›</a:t>
            </a:fld>
            <a:endParaRPr lang="en-GB"/>
          </a:p>
        </p:txBody>
      </p:sp>
    </p:spTree>
    <p:extLst>
      <p:ext uri="{BB962C8B-B14F-4D97-AF65-F5344CB8AC3E}">
        <p14:creationId xmlns:p14="http://schemas.microsoft.com/office/powerpoint/2010/main" val="77859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Adventurers</a:t>
            </a:r>
            <a:r>
              <a:rPr lang="en-GB" baseline="0" dirty="0"/>
              <a:t> over the last couple of months we’ve </a:t>
            </a:r>
            <a:r>
              <a:rPr lang="en-GB" baseline="0" dirty="0" err="1"/>
              <a:t>eebn</a:t>
            </a:r>
            <a:r>
              <a:rPr lang="en-GB" baseline="0" dirty="0"/>
              <a:t> thinking about some of the big questions about Life, God, and the bible. Questions like “Who is God?” “Why did Jesus come to earth?” and today “</a:t>
            </a:r>
            <a:r>
              <a:rPr lang="en-GB" dirty="0"/>
              <a:t>What is our only hope in life and death?”. Now</a:t>
            </a:r>
            <a:r>
              <a:rPr lang="en-GB" baseline="0" dirty="0"/>
              <a:t> that is a big question, with a big answer. But first, let’s play a game together....</a:t>
            </a:r>
            <a:endParaRPr lang="en-GB" dirty="0"/>
          </a:p>
          <a:p>
            <a:endParaRPr lang="en-GB" dirty="0"/>
          </a:p>
        </p:txBody>
      </p:sp>
      <p:sp>
        <p:nvSpPr>
          <p:cNvPr id="4" name="Slide Number Placeholder 3"/>
          <p:cNvSpPr>
            <a:spLocks noGrp="1"/>
          </p:cNvSpPr>
          <p:nvPr>
            <p:ph type="sldNum" sz="quarter" idx="10"/>
          </p:nvPr>
        </p:nvSpPr>
        <p:spPr/>
        <p:txBody>
          <a:bodyPr/>
          <a:lstStyle/>
          <a:p>
            <a:fld id="{92EA43AA-BF4D-4C2D-8C30-12A41C8358A9}" type="slidenum">
              <a:rPr lang="en-GB" smtClean="0"/>
              <a:t>1</a:t>
            </a:fld>
            <a:endParaRPr lang="en-GB"/>
          </a:p>
        </p:txBody>
      </p:sp>
    </p:spTree>
    <p:extLst>
      <p:ext uri="{BB962C8B-B14F-4D97-AF65-F5344CB8AC3E}">
        <p14:creationId xmlns:p14="http://schemas.microsoft.com/office/powerpoint/2010/main" val="1928651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Now,</a:t>
            </a:r>
            <a:r>
              <a:rPr lang="en-GB" baseline="0" dirty="0"/>
              <a:t> as you know, I love a good tv game shows like “Would I lie to you” and “pointless.” But one of my favourite’s has to be Only Connect. Any only connect fans here? </a:t>
            </a:r>
          </a:p>
          <a:p>
            <a:endParaRPr lang="en-GB" baseline="0" dirty="0"/>
          </a:p>
          <a:p>
            <a:r>
              <a:rPr lang="en-GB" baseline="0" dirty="0"/>
              <a:t>There’s one particular round in Only Connect that I love, even though I am rubbish at it, is the first round... The connections round. In the connections round players are given a series of four things one by one that all have a common link and the players have to guess what the link is. The sooner the guess the connection the more points they get. For example. What do think connects the following things? </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you think you know the answer put up your hand – no shouting out – that goes for you too dads! I’m watching you...</a:t>
            </a:r>
          </a:p>
          <a:p>
            <a:endParaRPr lang="en-GB" dirty="0"/>
          </a:p>
        </p:txBody>
      </p:sp>
      <p:sp>
        <p:nvSpPr>
          <p:cNvPr id="4" name="Slide Number Placeholder 3"/>
          <p:cNvSpPr>
            <a:spLocks noGrp="1"/>
          </p:cNvSpPr>
          <p:nvPr>
            <p:ph type="sldNum" sz="quarter" idx="10"/>
          </p:nvPr>
        </p:nvSpPr>
        <p:spPr/>
        <p:txBody>
          <a:bodyPr/>
          <a:lstStyle/>
          <a:p>
            <a:fld id="{92EA43AA-BF4D-4C2D-8C30-12A41C8358A9}" type="slidenum">
              <a:rPr lang="en-GB" smtClean="0"/>
              <a:t>2</a:t>
            </a:fld>
            <a:endParaRPr lang="en-GB"/>
          </a:p>
        </p:txBody>
      </p:sp>
    </p:spTree>
    <p:extLst>
      <p:ext uri="{BB962C8B-B14F-4D97-AF65-F5344CB8AC3E}">
        <p14:creationId xmlns:p14="http://schemas.microsoft.com/office/powerpoint/2010/main" val="4165226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Now that you’ve got the idea, let’s have a go at Adventurer’s club “Only Connect”. What connects the following things: </a:t>
            </a:r>
          </a:p>
          <a:p>
            <a:endParaRPr lang="en-GB" dirty="0"/>
          </a:p>
          <a:p>
            <a:pPr marL="228600" indent="-228600">
              <a:buAutoNum type="arabicPeriod"/>
            </a:pPr>
            <a:r>
              <a:rPr lang="en-GB" dirty="0"/>
              <a:t>Medicine</a:t>
            </a:r>
          </a:p>
          <a:p>
            <a:pPr marL="228600" indent="-228600">
              <a:buAutoNum type="arabicPeriod"/>
            </a:pPr>
            <a:r>
              <a:rPr lang="en-GB" dirty="0"/>
              <a:t>A seat belt</a:t>
            </a:r>
          </a:p>
          <a:p>
            <a:pPr marL="228600" indent="-228600">
              <a:buAutoNum type="arabicPeriod"/>
            </a:pPr>
            <a:r>
              <a:rPr lang="en-GB" dirty="0"/>
              <a:t>A crash helmet</a:t>
            </a:r>
          </a:p>
          <a:p>
            <a:pPr marL="228600" indent="-228600">
              <a:buAutoNum type="arabicPeriod"/>
            </a:pPr>
            <a:r>
              <a:rPr lang="en-GB" dirty="0"/>
              <a:t>A life jacket</a:t>
            </a:r>
          </a:p>
          <a:p>
            <a:pPr marL="0" indent="0">
              <a:buNone/>
            </a:pPr>
            <a:endParaRPr lang="en-GB" dirty="0"/>
          </a:p>
          <a:p>
            <a:pPr marL="0" indent="0">
              <a:buNone/>
            </a:pPr>
            <a:r>
              <a:rPr lang="en-GB" dirty="0"/>
              <a:t>What connects these four things. They are all things that can save your life. But will the seat belt save me if I never put it on? And will the medicine save me if I never take it? </a:t>
            </a:r>
          </a:p>
          <a:p>
            <a:pPr marL="0" indent="0">
              <a:buNone/>
            </a:pPr>
            <a:endParaRPr lang="en-GB" dirty="0"/>
          </a:p>
          <a:p>
            <a:pPr marL="0" indent="0">
              <a:buNone/>
            </a:pPr>
            <a:r>
              <a:rPr lang="en-GB" dirty="0"/>
              <a:t>No, all these things can save your life if you know what to do with them...</a:t>
            </a:r>
          </a:p>
        </p:txBody>
      </p:sp>
      <p:sp>
        <p:nvSpPr>
          <p:cNvPr id="4" name="Slide Number Placeholder 3"/>
          <p:cNvSpPr>
            <a:spLocks noGrp="1"/>
          </p:cNvSpPr>
          <p:nvPr>
            <p:ph type="sldNum" sz="quarter" idx="10"/>
          </p:nvPr>
        </p:nvSpPr>
        <p:spPr/>
        <p:txBody>
          <a:bodyPr/>
          <a:lstStyle/>
          <a:p>
            <a:fld id="{92EA43AA-BF4D-4C2D-8C30-12A41C8358A9}" type="slidenum">
              <a:rPr lang="en-GB" smtClean="0"/>
              <a:t>3</a:t>
            </a:fld>
            <a:endParaRPr lang="en-GB"/>
          </a:p>
        </p:txBody>
      </p:sp>
    </p:spTree>
    <p:extLst>
      <p:ext uri="{BB962C8B-B14F-4D97-AF65-F5344CB8AC3E}">
        <p14:creationId xmlns:p14="http://schemas.microsoft.com/office/powerpoint/2010/main" val="407915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The bible</a:t>
            </a:r>
            <a:r>
              <a:rPr lang="en-GB" baseline="0" dirty="0"/>
              <a:t> answers the question “What is our only hope in life and death” by pointing us to Jesus Christ. Only his death on a cross and return life three days later can deal with our sin once and for all. Only he can give us a hope that produces new life now and eternal life when we die. </a:t>
            </a:r>
          </a:p>
          <a:p>
            <a:endParaRPr lang="en-GB" baseline="0" dirty="0"/>
          </a:p>
          <a:p>
            <a:r>
              <a:rPr lang="en-GB" baseline="0" dirty="0"/>
              <a:t>But like the injection, the seat belt, the crash helmet, and the life jacket are can only save your life if you know what to do with them. Jesus death and return to life can save you if you know what to do with it. </a:t>
            </a:r>
          </a:p>
          <a:p>
            <a:endParaRPr lang="en-GB" baseline="0" dirty="0"/>
          </a:p>
          <a:p>
            <a:r>
              <a:rPr lang="en-GB" baseline="0" dirty="0"/>
              <a:t>And what we are supposed to do with it is this: We are supposed to be believe it. To weigh up the evidence and come to the conclusion that it is true. In John’s historical biography of Jesus’ life, in chapter 3, verse 16 he says that “God so loved that world that he gave his one and only son so that whoever believes in him would not perish but have eternal life.”</a:t>
            </a:r>
          </a:p>
          <a:p>
            <a:endParaRPr lang="en-GB" baseline="0" dirty="0"/>
          </a:p>
          <a:p>
            <a:r>
              <a:rPr lang="en-GB" baseline="0" dirty="0"/>
              <a:t>If you want to know a last hope in life and death, your only hope, then you know what you need to do.... Believe in Jesus death and resurrection.</a:t>
            </a:r>
          </a:p>
          <a:p>
            <a:endParaRPr lang="en-GB" baseline="0" dirty="0"/>
          </a:p>
          <a:p>
            <a:r>
              <a:rPr lang="en-GB" baseline="0" dirty="0"/>
              <a:t>[End with a plug for Uncover John]</a:t>
            </a:r>
            <a:endParaRPr lang="en-GB" dirty="0"/>
          </a:p>
        </p:txBody>
      </p:sp>
      <p:sp>
        <p:nvSpPr>
          <p:cNvPr id="4" name="Slide Number Placeholder 3"/>
          <p:cNvSpPr>
            <a:spLocks noGrp="1"/>
          </p:cNvSpPr>
          <p:nvPr>
            <p:ph type="sldNum" sz="quarter" idx="10"/>
          </p:nvPr>
        </p:nvSpPr>
        <p:spPr/>
        <p:txBody>
          <a:bodyPr/>
          <a:lstStyle/>
          <a:p>
            <a:fld id="{92EA43AA-BF4D-4C2D-8C30-12A41C8358A9}" type="slidenum">
              <a:rPr lang="en-GB" smtClean="0"/>
              <a:t>4</a:t>
            </a:fld>
            <a:endParaRPr lang="en-GB"/>
          </a:p>
        </p:txBody>
      </p:sp>
    </p:spTree>
    <p:extLst>
      <p:ext uri="{BB962C8B-B14F-4D97-AF65-F5344CB8AC3E}">
        <p14:creationId xmlns:p14="http://schemas.microsoft.com/office/powerpoint/2010/main" val="369831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CC069FF-2700-4350-80F4-7701E48B1B8A}" type="datetimeFigureOut">
              <a:rPr lang="en-GB" smtClean="0"/>
              <a:t>12/06/2018</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FAE3B21-9447-4B05-937B-90AA593B6A3A}" type="slidenum">
              <a:rPr lang="en-GB" smtClean="0"/>
              <a:t>‹#›</a:t>
            </a:fld>
            <a:endParaRPr lang="en-GB"/>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3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069FF-2700-4350-80F4-7701E48B1B8A}" type="datetimeFigureOut">
              <a:rPr lang="en-GB" smtClean="0"/>
              <a:t>12/06/2018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AE3B21-9447-4B05-937B-90AA593B6A3A}" type="slidenum">
              <a:rPr lang="en-GB" smtClean="0"/>
              <a:t>‹#›</a:t>
            </a:fld>
            <a:endParaRPr lang="en-GB"/>
          </a:p>
        </p:txBody>
      </p:sp>
    </p:spTree>
    <p:extLst>
      <p:ext uri="{BB962C8B-B14F-4D97-AF65-F5344CB8AC3E}">
        <p14:creationId xmlns:p14="http://schemas.microsoft.com/office/powerpoint/2010/main" val="96900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069FF-2700-4350-80F4-7701E48B1B8A}" type="datetimeFigureOut">
              <a:rPr lang="en-GB" smtClean="0"/>
              <a:t>12/06/2018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AE3B21-9447-4B05-937B-90AA593B6A3A}" type="slidenum">
              <a:rPr lang="en-GB" smtClean="0"/>
              <a:t>‹#›</a:t>
            </a:fld>
            <a:endParaRPr lang="en-GB"/>
          </a:p>
        </p:txBody>
      </p:sp>
    </p:spTree>
    <p:extLst>
      <p:ext uri="{BB962C8B-B14F-4D97-AF65-F5344CB8AC3E}">
        <p14:creationId xmlns:p14="http://schemas.microsoft.com/office/powerpoint/2010/main" val="281069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069FF-2700-4350-80F4-7701E48B1B8A}" type="datetimeFigureOut">
              <a:rPr lang="en-GB" smtClean="0"/>
              <a:t>12/06/2018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AE3B21-9447-4B05-937B-90AA593B6A3A}" type="slidenum">
              <a:rPr lang="en-GB" smtClean="0"/>
              <a:t>‹#›</a:t>
            </a:fld>
            <a:endParaRPr lang="en-GB"/>
          </a:p>
        </p:txBody>
      </p:sp>
    </p:spTree>
    <p:extLst>
      <p:ext uri="{BB962C8B-B14F-4D97-AF65-F5344CB8AC3E}">
        <p14:creationId xmlns:p14="http://schemas.microsoft.com/office/powerpoint/2010/main" val="247201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C069FF-2700-4350-80F4-7701E48B1B8A}" type="datetimeFigureOut">
              <a:rPr lang="en-GB" smtClean="0"/>
              <a:t>12/06/2018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AE3B21-9447-4B05-937B-90AA593B6A3A}" type="slidenum">
              <a:rPr lang="en-GB" smtClean="0"/>
              <a:t>‹#›</a:t>
            </a:fld>
            <a:endParaRPr lang="en-GB"/>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86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C069FF-2700-4350-80F4-7701E48B1B8A}" type="datetimeFigureOut">
              <a:rPr lang="en-GB" smtClean="0"/>
              <a:t>12/06/2018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AE3B21-9447-4B05-937B-90AA593B6A3A}" type="slidenum">
              <a:rPr lang="en-GB" smtClean="0"/>
              <a:t>‹#›</a:t>
            </a:fld>
            <a:endParaRPr lang="en-GB"/>
          </a:p>
        </p:txBody>
      </p:sp>
    </p:spTree>
    <p:extLst>
      <p:ext uri="{BB962C8B-B14F-4D97-AF65-F5344CB8AC3E}">
        <p14:creationId xmlns:p14="http://schemas.microsoft.com/office/powerpoint/2010/main" val="9316916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C069FF-2700-4350-80F4-7701E48B1B8A}" type="datetimeFigureOut">
              <a:rPr lang="en-GB" smtClean="0"/>
              <a:t>12/06/2018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FAE3B21-9447-4B05-937B-90AA593B6A3A}" type="slidenum">
              <a:rPr lang="en-GB" smtClean="0"/>
              <a:t>‹#›</a:t>
            </a:fld>
            <a:endParaRPr lang="en-GB"/>
          </a:p>
        </p:txBody>
      </p:sp>
    </p:spTree>
    <p:extLst>
      <p:ext uri="{BB962C8B-B14F-4D97-AF65-F5344CB8AC3E}">
        <p14:creationId xmlns:p14="http://schemas.microsoft.com/office/powerpoint/2010/main" val="20802377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C069FF-2700-4350-80F4-7701E48B1B8A}" type="datetimeFigureOut">
              <a:rPr lang="en-GB" smtClean="0"/>
              <a:t>12/06/2018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FAE3B21-9447-4B05-937B-90AA593B6A3A}" type="slidenum">
              <a:rPr lang="en-GB" smtClean="0"/>
              <a:t>‹#›</a:t>
            </a:fld>
            <a:endParaRPr lang="en-GB"/>
          </a:p>
        </p:txBody>
      </p:sp>
    </p:spTree>
    <p:extLst>
      <p:ext uri="{BB962C8B-B14F-4D97-AF65-F5344CB8AC3E}">
        <p14:creationId xmlns:p14="http://schemas.microsoft.com/office/powerpoint/2010/main" val="283581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069FF-2700-4350-80F4-7701E48B1B8A}" type="datetimeFigureOut">
              <a:rPr lang="en-GB" smtClean="0"/>
              <a:t>12/06/2018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FAE3B21-9447-4B05-937B-90AA593B6A3A}" type="slidenum">
              <a:rPr lang="en-GB" smtClean="0"/>
              <a:t>‹#›</a:t>
            </a:fld>
            <a:endParaRPr lang="en-GB"/>
          </a:p>
        </p:txBody>
      </p:sp>
    </p:spTree>
    <p:extLst>
      <p:ext uri="{BB962C8B-B14F-4D97-AF65-F5344CB8AC3E}">
        <p14:creationId xmlns:p14="http://schemas.microsoft.com/office/powerpoint/2010/main" val="403064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CC069FF-2700-4350-80F4-7701E48B1B8A}" type="datetimeFigureOut">
              <a:rPr lang="en-GB" smtClean="0"/>
              <a:t>12/06/2018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AE3B21-9447-4B05-937B-90AA593B6A3A}" type="slidenum">
              <a:rPr lang="en-GB" smtClean="0"/>
              <a:t>‹#›</a:t>
            </a:fld>
            <a:endParaRPr lang="en-GB"/>
          </a:p>
        </p:txBody>
      </p:sp>
    </p:spTree>
    <p:extLst>
      <p:ext uri="{BB962C8B-B14F-4D97-AF65-F5344CB8AC3E}">
        <p14:creationId xmlns:p14="http://schemas.microsoft.com/office/powerpoint/2010/main" val="422231549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CC069FF-2700-4350-80F4-7701E48B1B8A}" type="datetimeFigureOut">
              <a:rPr lang="en-GB" smtClean="0"/>
              <a:t>12/06/2018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AE3B21-9447-4B05-937B-90AA593B6A3A}" type="slidenum">
              <a:rPr lang="en-GB" smtClean="0"/>
              <a:t>‹#›</a:t>
            </a:fld>
            <a:endParaRPr lang="en-GB"/>
          </a:p>
        </p:txBody>
      </p:sp>
    </p:spTree>
    <p:extLst>
      <p:ext uri="{BB962C8B-B14F-4D97-AF65-F5344CB8AC3E}">
        <p14:creationId xmlns:p14="http://schemas.microsoft.com/office/powerpoint/2010/main" val="427238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CCC069FF-2700-4350-80F4-7701E48B1B8A}" type="datetimeFigureOut">
              <a:rPr lang="en-GB" smtClean="0"/>
              <a:t>12/06/2018</a:t>
            </a:fld>
            <a:endParaRPr lang="en-GB"/>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GB"/>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CFAE3B21-9447-4B05-937B-90AA593B6A3A}" type="slidenum">
              <a:rPr lang="en-GB" smtClean="0"/>
              <a:t>‹#›</a:t>
            </a:fld>
            <a:endParaRPr lang="en-GB"/>
          </a:p>
        </p:txBody>
      </p:sp>
    </p:spTree>
    <p:extLst>
      <p:ext uri="{BB962C8B-B14F-4D97-AF65-F5344CB8AC3E}">
        <p14:creationId xmlns:p14="http://schemas.microsoft.com/office/powerpoint/2010/main" val="154106482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F9DE-A8DD-434C-9F99-A31800E8BC49}"/>
              </a:ext>
            </a:extLst>
          </p:cNvPr>
          <p:cNvSpPr>
            <a:spLocks noGrp="1"/>
          </p:cNvSpPr>
          <p:nvPr>
            <p:ph type="ctrTitle"/>
          </p:nvPr>
        </p:nvSpPr>
        <p:spPr>
          <a:xfrm>
            <a:off x="1143000" y="1751088"/>
            <a:ext cx="6858000" cy="1790700"/>
          </a:xfrm>
        </p:spPr>
        <p:txBody>
          <a:bodyPr/>
          <a:lstStyle/>
          <a:p>
            <a:r>
              <a:rPr lang="en-GB" dirty="0"/>
              <a:t>Big Questions</a:t>
            </a:r>
          </a:p>
        </p:txBody>
      </p:sp>
      <p:sp>
        <p:nvSpPr>
          <p:cNvPr id="3" name="Subtitle 2">
            <a:extLst>
              <a:ext uri="{FF2B5EF4-FFF2-40B4-BE49-F238E27FC236}">
                <a16:creationId xmlns:a16="http://schemas.microsoft.com/office/drawing/2014/main" id="{8DBF9545-6397-42B7-9B48-6B72683A3121}"/>
              </a:ext>
            </a:extLst>
          </p:cNvPr>
          <p:cNvSpPr>
            <a:spLocks noGrp="1"/>
          </p:cNvSpPr>
          <p:nvPr>
            <p:ph type="subTitle" idx="1"/>
          </p:nvPr>
        </p:nvSpPr>
        <p:spPr/>
        <p:txBody>
          <a:bodyPr/>
          <a:lstStyle/>
          <a:p>
            <a:r>
              <a:rPr lang="en-GB" sz="3000" dirty="0"/>
              <a:t>What is our only hope in life and death?</a:t>
            </a:r>
          </a:p>
          <a:p>
            <a:endParaRPr lang="en-GB" dirty="0"/>
          </a:p>
        </p:txBody>
      </p:sp>
    </p:spTree>
    <p:extLst>
      <p:ext uri="{BB962C8B-B14F-4D97-AF65-F5344CB8AC3E}">
        <p14:creationId xmlns:p14="http://schemas.microsoft.com/office/powerpoint/2010/main" val="6468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6146-3696-42FA-84B4-369548B11A8C}"/>
              </a:ext>
            </a:extLst>
          </p:cNvPr>
          <p:cNvSpPr>
            <a:spLocks noGrp="1"/>
          </p:cNvSpPr>
          <p:nvPr>
            <p:ph type="title"/>
          </p:nvPr>
        </p:nvSpPr>
        <p:spPr/>
        <p:txBody>
          <a:bodyPr/>
          <a:lstStyle/>
          <a:p>
            <a:r>
              <a:rPr lang="en-GB" dirty="0"/>
              <a:t>Adventurers’ Club “Only Connect” </a:t>
            </a:r>
          </a:p>
        </p:txBody>
      </p:sp>
      <p:sp>
        <p:nvSpPr>
          <p:cNvPr id="3" name="Content Placeholder 2">
            <a:extLst>
              <a:ext uri="{FF2B5EF4-FFF2-40B4-BE49-F238E27FC236}">
                <a16:creationId xmlns:a16="http://schemas.microsoft.com/office/drawing/2014/main" id="{2F8D7ECF-4784-4F89-BCF0-393E21338CC5}"/>
              </a:ext>
            </a:extLst>
          </p:cNvPr>
          <p:cNvSpPr>
            <a:spLocks noGrp="1"/>
          </p:cNvSpPr>
          <p:nvPr>
            <p:ph idx="1"/>
          </p:nvPr>
        </p:nvSpPr>
        <p:spPr>
          <a:xfrm>
            <a:off x="542926" y="2400300"/>
            <a:ext cx="5050631" cy="1943100"/>
          </a:xfrm>
        </p:spPr>
        <p:txBody>
          <a:bodyPr>
            <a:noAutofit/>
          </a:bodyPr>
          <a:lstStyle/>
          <a:p>
            <a:r>
              <a:rPr lang="en-GB" sz="2700" dirty="0"/>
              <a:t>A Hammer and Feather</a:t>
            </a:r>
          </a:p>
          <a:p>
            <a:r>
              <a:rPr lang="en-GB" sz="2700" dirty="0"/>
              <a:t>Six US Flags</a:t>
            </a:r>
          </a:p>
          <a:p>
            <a:r>
              <a:rPr lang="en-GB" sz="2700" dirty="0"/>
              <a:t>Eugene Shoemaker’s Ashes</a:t>
            </a:r>
          </a:p>
          <a:p>
            <a:r>
              <a:rPr lang="en-GB" sz="2700" dirty="0"/>
              <a:t>Two Golf balls</a:t>
            </a:r>
          </a:p>
        </p:txBody>
      </p:sp>
      <p:sp>
        <p:nvSpPr>
          <p:cNvPr id="4" name="Content Placeholder 2">
            <a:extLst>
              <a:ext uri="{FF2B5EF4-FFF2-40B4-BE49-F238E27FC236}">
                <a16:creationId xmlns:a16="http://schemas.microsoft.com/office/drawing/2014/main" id="{D5121A03-9119-4CD6-8268-81810B15D710}"/>
              </a:ext>
            </a:extLst>
          </p:cNvPr>
          <p:cNvSpPr txBox="1">
            <a:spLocks/>
          </p:cNvSpPr>
          <p:nvPr/>
        </p:nvSpPr>
        <p:spPr>
          <a:xfrm>
            <a:off x="2714626" y="5079207"/>
            <a:ext cx="6165056" cy="464344"/>
          </a:xfrm>
          <a:prstGeom prst="rect">
            <a:avLst/>
          </a:prstGeom>
        </p:spPr>
        <p:txBody>
          <a:bodyPr vert="horz" lIns="68580" tIns="34290" rIns="68580" bIns="3429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34290" indent="0" algn="ctr">
              <a:buNone/>
            </a:pPr>
            <a:r>
              <a:rPr lang="en-GB" sz="2400" dirty="0"/>
              <a:t>All things that have been left on the moon!</a:t>
            </a:r>
          </a:p>
        </p:txBody>
      </p:sp>
      <p:pic>
        <p:nvPicPr>
          <p:cNvPr id="1026" name="Picture 2" descr="Only Connect title.png">
            <a:extLst>
              <a:ext uri="{FF2B5EF4-FFF2-40B4-BE49-F238E27FC236}">
                <a16:creationId xmlns:a16="http://schemas.microsoft.com/office/drawing/2014/main" id="{E7363DCA-8E0E-49A3-8FB3-46EBA1EB4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3557" y="2586038"/>
            <a:ext cx="3007519" cy="168592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p:spPr>
      </p:pic>
      <p:pic>
        <p:nvPicPr>
          <p:cNvPr id="1028" name="Picture 4" descr="File:FullMoon2010.jpg">
            <a:extLst>
              <a:ext uri="{FF2B5EF4-FFF2-40B4-BE49-F238E27FC236}">
                <a16:creationId xmlns:a16="http://schemas.microsoft.com/office/drawing/2014/main" id="{A8BD1F42-A917-4460-93C0-3EC54C5F7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273" y="4429125"/>
            <a:ext cx="1367338" cy="130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76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6146-3696-42FA-84B4-369548B11A8C}"/>
              </a:ext>
            </a:extLst>
          </p:cNvPr>
          <p:cNvSpPr>
            <a:spLocks noGrp="1"/>
          </p:cNvSpPr>
          <p:nvPr>
            <p:ph type="title"/>
          </p:nvPr>
        </p:nvSpPr>
        <p:spPr/>
        <p:txBody>
          <a:bodyPr/>
          <a:lstStyle/>
          <a:p>
            <a:r>
              <a:rPr lang="en-GB" dirty="0"/>
              <a:t>Adventurers’ Club “Only Connect” </a:t>
            </a:r>
          </a:p>
        </p:txBody>
      </p:sp>
      <p:sp>
        <p:nvSpPr>
          <p:cNvPr id="3" name="Content Placeholder 2">
            <a:extLst>
              <a:ext uri="{FF2B5EF4-FFF2-40B4-BE49-F238E27FC236}">
                <a16:creationId xmlns:a16="http://schemas.microsoft.com/office/drawing/2014/main" id="{2F8D7ECF-4784-4F89-BCF0-393E21338CC5}"/>
              </a:ext>
            </a:extLst>
          </p:cNvPr>
          <p:cNvSpPr>
            <a:spLocks noGrp="1"/>
          </p:cNvSpPr>
          <p:nvPr>
            <p:ph idx="1"/>
          </p:nvPr>
        </p:nvSpPr>
        <p:spPr>
          <a:xfrm>
            <a:off x="592931" y="2400300"/>
            <a:ext cx="5000625" cy="1943100"/>
          </a:xfrm>
        </p:spPr>
        <p:txBody>
          <a:bodyPr>
            <a:noAutofit/>
          </a:bodyPr>
          <a:lstStyle/>
          <a:p>
            <a:r>
              <a:rPr lang="en-GB" sz="2700" dirty="0"/>
              <a:t>Medicine</a:t>
            </a:r>
          </a:p>
          <a:p>
            <a:r>
              <a:rPr lang="en-GB" sz="2700" dirty="0"/>
              <a:t>A seat belt</a:t>
            </a:r>
          </a:p>
          <a:p>
            <a:r>
              <a:rPr lang="en-GB" sz="2700" dirty="0"/>
              <a:t>A crash helmet</a:t>
            </a:r>
          </a:p>
          <a:p>
            <a:r>
              <a:rPr lang="en-GB" sz="2700" dirty="0"/>
              <a:t>A life jacket</a:t>
            </a:r>
          </a:p>
        </p:txBody>
      </p:sp>
      <p:sp>
        <p:nvSpPr>
          <p:cNvPr id="4" name="Content Placeholder 2">
            <a:extLst>
              <a:ext uri="{FF2B5EF4-FFF2-40B4-BE49-F238E27FC236}">
                <a16:creationId xmlns:a16="http://schemas.microsoft.com/office/drawing/2014/main" id="{D5121A03-9119-4CD6-8268-81810B15D710}"/>
              </a:ext>
            </a:extLst>
          </p:cNvPr>
          <p:cNvSpPr txBox="1">
            <a:spLocks/>
          </p:cNvSpPr>
          <p:nvPr/>
        </p:nvSpPr>
        <p:spPr>
          <a:xfrm>
            <a:off x="2714626" y="4777383"/>
            <a:ext cx="6165056" cy="464344"/>
          </a:xfrm>
          <a:prstGeom prst="rect">
            <a:avLst/>
          </a:prstGeom>
        </p:spPr>
        <p:txBody>
          <a:bodyPr vert="horz" lIns="68580" tIns="34290" rIns="68580" bIns="3429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34290" indent="0" algn="ctr">
              <a:buNone/>
            </a:pPr>
            <a:r>
              <a:rPr lang="en-GB" sz="2400" dirty="0"/>
              <a:t>All things that can save your life!</a:t>
            </a:r>
          </a:p>
        </p:txBody>
      </p:sp>
      <p:pic>
        <p:nvPicPr>
          <p:cNvPr id="1026" name="Picture 2" descr="Only Connect title.png">
            <a:extLst>
              <a:ext uri="{FF2B5EF4-FFF2-40B4-BE49-F238E27FC236}">
                <a16:creationId xmlns:a16="http://schemas.microsoft.com/office/drawing/2014/main" id="{E7363DCA-8E0E-49A3-8FB3-46EBA1EB4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3557" y="2586038"/>
            <a:ext cx="3007519" cy="168592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p:spPr>
      </p:pic>
      <p:pic>
        <p:nvPicPr>
          <p:cNvPr id="2050" name="Picture 2" descr="Image result for medical cross">
            <a:extLst>
              <a:ext uri="{FF2B5EF4-FFF2-40B4-BE49-F238E27FC236}">
                <a16:creationId xmlns:a16="http://schemas.microsoft.com/office/drawing/2014/main" id="{14E23CDA-A64B-4648-AE18-22A050B999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2316" y="4343400"/>
            <a:ext cx="1332310" cy="133231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3A6DF89C-5175-49CA-8E1A-A41590180F57}"/>
              </a:ext>
            </a:extLst>
          </p:cNvPr>
          <p:cNvSpPr txBox="1">
            <a:spLocks/>
          </p:cNvSpPr>
          <p:nvPr/>
        </p:nvSpPr>
        <p:spPr>
          <a:xfrm>
            <a:off x="2714625" y="5211365"/>
            <a:ext cx="6165056" cy="464344"/>
          </a:xfrm>
          <a:prstGeom prst="rect">
            <a:avLst/>
          </a:prstGeom>
        </p:spPr>
        <p:txBody>
          <a:bodyPr vert="horz" lIns="68580" tIns="34290" rIns="68580" bIns="3429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34290" indent="0" algn="ctr">
              <a:buNone/>
            </a:pPr>
            <a:r>
              <a:rPr lang="en-GB" sz="2400" dirty="0"/>
              <a:t>But only if you know what to do with them... </a:t>
            </a:r>
          </a:p>
        </p:txBody>
      </p:sp>
    </p:spTree>
    <p:extLst>
      <p:ext uri="{BB962C8B-B14F-4D97-AF65-F5344CB8AC3E}">
        <p14:creationId xmlns:p14="http://schemas.microsoft.com/office/powerpoint/2010/main" val="150844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1000"/>
                                        <p:tgtEl>
                                          <p:spTgt spid="2050"/>
                                        </p:tgtEl>
                                      </p:cBhvr>
                                    </p:animEffect>
                                    <p:anim calcmode="lin" valueType="num">
                                      <p:cBhvr>
                                        <p:cTn id="29" dur="1000" fill="hold"/>
                                        <p:tgtEl>
                                          <p:spTgt spid="2050"/>
                                        </p:tgtEl>
                                        <p:attrNameLst>
                                          <p:attrName>ppt_x</p:attrName>
                                        </p:attrNameLst>
                                      </p:cBhvr>
                                      <p:tavLst>
                                        <p:tav tm="0">
                                          <p:val>
                                            <p:strVal val="#ppt_x"/>
                                          </p:val>
                                        </p:tav>
                                        <p:tav tm="100000">
                                          <p:val>
                                            <p:strVal val="#ppt_x"/>
                                          </p:val>
                                        </p:tav>
                                      </p:tavLst>
                                    </p:anim>
                                    <p:anim calcmode="lin" valueType="num">
                                      <p:cBhvr>
                                        <p:cTn id="30"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CA99-4601-4DB5-ABD6-B6ED1F837629}"/>
              </a:ext>
            </a:extLst>
          </p:cNvPr>
          <p:cNvSpPr>
            <a:spLocks noGrp="1"/>
          </p:cNvSpPr>
          <p:nvPr>
            <p:ph type="title"/>
          </p:nvPr>
        </p:nvSpPr>
        <p:spPr/>
        <p:txBody>
          <a:bodyPr>
            <a:normAutofit fontScale="90000"/>
          </a:bodyPr>
          <a:lstStyle/>
          <a:p>
            <a:r>
              <a:rPr lang="en-GB" dirty="0"/>
              <a:t>What is our only hope in life and death?</a:t>
            </a:r>
            <a:br>
              <a:rPr lang="en-GB" dirty="0"/>
            </a:br>
            <a:endParaRPr lang="en-GB" dirty="0"/>
          </a:p>
        </p:txBody>
      </p:sp>
      <p:sp>
        <p:nvSpPr>
          <p:cNvPr id="4" name="Title 1">
            <a:extLst>
              <a:ext uri="{FF2B5EF4-FFF2-40B4-BE49-F238E27FC236}">
                <a16:creationId xmlns:a16="http://schemas.microsoft.com/office/drawing/2014/main" id="{8920E49C-9D3B-4C03-803E-CC5992A02699}"/>
              </a:ext>
            </a:extLst>
          </p:cNvPr>
          <p:cNvSpPr txBox="1">
            <a:spLocks/>
          </p:cNvSpPr>
          <p:nvPr/>
        </p:nvSpPr>
        <p:spPr>
          <a:xfrm>
            <a:off x="857250" y="1823085"/>
            <a:ext cx="7406640" cy="101727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GB" sz="3300" b="1" dirty="0"/>
              <a:t>Jesus Christ</a:t>
            </a:r>
          </a:p>
        </p:txBody>
      </p:sp>
      <p:sp>
        <p:nvSpPr>
          <p:cNvPr id="5" name="Rectangle 4">
            <a:extLst>
              <a:ext uri="{FF2B5EF4-FFF2-40B4-BE49-F238E27FC236}">
                <a16:creationId xmlns:a16="http://schemas.microsoft.com/office/drawing/2014/main" id="{478CFF31-4985-4E14-AAC5-23D9C6007CD0}"/>
              </a:ext>
            </a:extLst>
          </p:cNvPr>
          <p:cNvSpPr/>
          <p:nvPr/>
        </p:nvSpPr>
        <p:spPr>
          <a:xfrm>
            <a:off x="1371600" y="3082751"/>
            <a:ext cx="6059774" cy="2400657"/>
          </a:xfrm>
          <a:prstGeom prst="rect">
            <a:avLst/>
          </a:prstGeom>
        </p:spPr>
        <p:txBody>
          <a:bodyPr wrap="square">
            <a:spAutoFit/>
          </a:bodyPr>
          <a:lstStyle/>
          <a:p>
            <a:r>
              <a:rPr lang="en-GB" sz="3000" dirty="0">
                <a:solidFill>
                  <a:srgbClr val="47BCE9"/>
                </a:solidFill>
              </a:rPr>
              <a:t>“God so loved that world that he gave his one and only son so that whoever believes</a:t>
            </a:r>
            <a:r>
              <a:rPr lang="en-GB" sz="3000" b="1" dirty="0">
                <a:solidFill>
                  <a:srgbClr val="47BCE9"/>
                </a:solidFill>
              </a:rPr>
              <a:t> </a:t>
            </a:r>
            <a:r>
              <a:rPr lang="en-GB" sz="3000" dirty="0">
                <a:solidFill>
                  <a:srgbClr val="47BCE9"/>
                </a:solidFill>
              </a:rPr>
              <a:t>in him would not perish but have eternal life.” </a:t>
            </a:r>
          </a:p>
          <a:p>
            <a:pPr algn="r"/>
            <a:r>
              <a:rPr lang="en-GB" sz="3000" dirty="0">
                <a:solidFill>
                  <a:srgbClr val="47BCE9"/>
                </a:solidFill>
              </a:rPr>
              <a:t>~ John 3:16</a:t>
            </a:r>
          </a:p>
        </p:txBody>
      </p:sp>
      <p:sp>
        <p:nvSpPr>
          <p:cNvPr id="6" name="Rectangle 5">
            <a:extLst>
              <a:ext uri="{FF2B5EF4-FFF2-40B4-BE49-F238E27FC236}">
                <a16:creationId xmlns:a16="http://schemas.microsoft.com/office/drawing/2014/main" id="{2B63763B-C382-4BDF-8937-724D9AD0E1DB}"/>
              </a:ext>
            </a:extLst>
          </p:cNvPr>
          <p:cNvSpPr/>
          <p:nvPr/>
        </p:nvSpPr>
        <p:spPr>
          <a:xfrm>
            <a:off x="1371600" y="3082751"/>
            <a:ext cx="6059774" cy="2400657"/>
          </a:xfrm>
          <a:prstGeom prst="rect">
            <a:avLst/>
          </a:prstGeom>
          <a:solidFill>
            <a:schemeClr val="bg1"/>
          </a:solidFill>
        </p:spPr>
        <p:txBody>
          <a:bodyPr wrap="square">
            <a:spAutoFit/>
          </a:bodyPr>
          <a:lstStyle/>
          <a:p>
            <a:r>
              <a:rPr lang="en-GB" sz="3000" dirty="0">
                <a:solidFill>
                  <a:srgbClr val="47BCE9"/>
                </a:solidFill>
              </a:rPr>
              <a:t>“God so loved that world that he gave his one and only son so that whoever </a:t>
            </a:r>
            <a:r>
              <a:rPr lang="en-GB" sz="3000" b="1" u="sng" dirty="0">
                <a:solidFill>
                  <a:srgbClr val="47BCE9"/>
                </a:solidFill>
              </a:rPr>
              <a:t>believes</a:t>
            </a:r>
            <a:r>
              <a:rPr lang="en-GB" sz="3000" b="1" dirty="0">
                <a:solidFill>
                  <a:srgbClr val="47BCE9"/>
                </a:solidFill>
              </a:rPr>
              <a:t> </a:t>
            </a:r>
            <a:r>
              <a:rPr lang="en-GB" sz="3000" dirty="0">
                <a:solidFill>
                  <a:srgbClr val="47BCE9"/>
                </a:solidFill>
              </a:rPr>
              <a:t>in him would not perish but have eternal life.” </a:t>
            </a:r>
          </a:p>
          <a:p>
            <a:pPr algn="r"/>
            <a:r>
              <a:rPr lang="en-GB" sz="3000" dirty="0">
                <a:solidFill>
                  <a:srgbClr val="47BCE9"/>
                </a:solidFill>
              </a:rPr>
              <a:t>~ John 3:16</a:t>
            </a:r>
          </a:p>
        </p:txBody>
      </p:sp>
    </p:spTree>
    <p:extLst>
      <p:ext uri="{BB962C8B-B14F-4D97-AF65-F5344CB8AC3E}">
        <p14:creationId xmlns:p14="http://schemas.microsoft.com/office/powerpoint/2010/main" val="307282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254</TotalTime>
  <Words>714</Words>
  <Application>Microsoft Office PowerPoint</Application>
  <PresentationFormat>On-screen Show (4:3)</PresentationFormat>
  <Paragraphs>50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Corbel</vt:lpstr>
      <vt:lpstr>Basis</vt:lpstr>
      <vt:lpstr>Big Questions</vt:lpstr>
      <vt:lpstr>Adventurers’ Club “Only Connect” </vt:lpstr>
      <vt:lpstr>Adventurers’ Club “Only Connect” </vt:lpstr>
      <vt:lpstr>What is our only hope in life and death?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Questions</dc:title>
  <dc:creator>Liam Maguire</dc:creator>
  <cp:lastModifiedBy>Liam Maguire</cp:lastModifiedBy>
  <cp:revision>10</cp:revision>
  <dcterms:created xsi:type="dcterms:W3CDTF">2018-06-11T10:29:52Z</dcterms:created>
  <dcterms:modified xsi:type="dcterms:W3CDTF">2018-06-12T17:12:06Z</dcterms:modified>
</cp:coreProperties>
</file>