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98" r:id="rId3"/>
    <p:sldMasterId id="2147483715" r:id="rId4"/>
    <p:sldMasterId id="2147483732" r:id="rId5"/>
  </p:sldMasterIdLst>
  <p:sldIdLst>
    <p:sldId id="283" r:id="rId6"/>
    <p:sldId id="258" r:id="rId7"/>
    <p:sldId id="259" r:id="rId8"/>
    <p:sldId id="260" r:id="rId9"/>
    <p:sldId id="261" r:id="rId10"/>
    <p:sldId id="281" r:id="rId11"/>
    <p:sldId id="263" r:id="rId12"/>
    <p:sldId id="274" r:id="rId13"/>
    <p:sldId id="278" r:id="rId14"/>
    <p:sldId id="264" r:id="rId15"/>
    <p:sldId id="280" r:id="rId16"/>
    <p:sldId id="265" r:id="rId17"/>
    <p:sldId id="276" r:id="rId18"/>
    <p:sldId id="266" r:id="rId19"/>
    <p:sldId id="272" r:id="rId20"/>
    <p:sldId id="267" r:id="rId21"/>
    <p:sldId id="268" r:id="rId22"/>
    <p:sldId id="269" r:id="rId23"/>
    <p:sldId id="279" r:id="rId24"/>
    <p:sldId id="277" r:id="rId25"/>
    <p:sldId id="270" r:id="rId26"/>
  </p:sldIdLst>
  <p:sldSz cx="9144000" cy="6858000" type="screen4x3"/>
  <p:notesSz cx="9144000" cy="6858000"/>
  <p:defaultTextStyle/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72" y="318"/>
      </p:cViewPr>
      <p:guideLst>
        <p:guide orient="horz" pos="213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3764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169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23410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71856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23589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09425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919904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86024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863698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41779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2003551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73418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534236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031656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897090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37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693890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49364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51115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290444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189428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56865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544225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1804513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541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4954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24646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1291151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575771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3734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7425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160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1811862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23067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23376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8850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40853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068396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5956960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99457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41329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1529144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614769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349683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06983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9586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240580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9663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40732745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012007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84058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5584881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9439266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0689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7705154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13924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887597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7885062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9285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0237618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948688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6302581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6182295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40364005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462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8995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5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b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mp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bmp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bmp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bmp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mp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6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8772B5-17C9-4B47-AEAE-06A944374659}"/>
              </a:ext>
            </a:extLst>
          </p:cNvPr>
          <p:cNvGrpSpPr/>
          <p:nvPr/>
        </p:nvGrpSpPr>
        <p:grpSpPr>
          <a:xfrm>
            <a:off x="0" y="1"/>
            <a:ext cx="9853684" cy="6858000"/>
            <a:chOff x="457714" y="686143"/>
            <a:chExt cx="8228571" cy="5485714"/>
          </a:xfrm>
        </p:grpSpPr>
        <p:pic>
          <p:nvPicPr>
            <p:cNvPr id="3" name="Picture 2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5731C6D4-87CC-4BE0-BDAD-795634B3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4" y="686143"/>
              <a:ext cx="8228571" cy="5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22DD0-25CC-4CC1-810C-CAB0038CD724}"/>
                </a:ext>
              </a:extLst>
            </p:cNvPr>
            <p:cNvSpPr txBox="1"/>
            <p:nvPr/>
          </p:nvSpPr>
          <p:spPr>
            <a:xfrm>
              <a:off x="554805" y="753758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Most Holy Place</a:t>
              </a:r>
            </a:p>
            <a:p>
              <a:r>
                <a:rPr lang="en-GB" dirty="0"/>
                <a:t>w/ Ark of the Covenant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856ED1-1C8F-488F-9461-1A80A491777F}"/>
                </a:ext>
              </a:extLst>
            </p:cNvPr>
            <p:cNvSpPr txBox="1"/>
            <p:nvPr/>
          </p:nvSpPr>
          <p:spPr>
            <a:xfrm>
              <a:off x="4977319" y="12543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Tent of Meeting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7F98C-FD7C-487A-9887-A7487E3BA8D2}"/>
                </a:ext>
              </a:extLst>
            </p:cNvPr>
            <p:cNvSpPr txBox="1"/>
            <p:nvPr/>
          </p:nvSpPr>
          <p:spPr>
            <a:xfrm>
              <a:off x="1160834" y="48698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Courtyard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C53C6B-8A8F-4FF4-ADA5-C87502BAD52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14124" y="1400089"/>
              <a:ext cx="1241898" cy="97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AFC643-35EF-43F1-9153-BA288FBDB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421" y="1643176"/>
              <a:ext cx="2135732" cy="84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C5D04D-0693-4918-8414-550F9C0FA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697" y="4367720"/>
              <a:ext cx="3299890" cy="68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1A685-2D58-4C03-849E-C52ECED035B2}"/>
                </a:ext>
              </a:extLst>
            </p:cNvPr>
            <p:cNvSpPr txBox="1"/>
            <p:nvPr/>
          </p:nvSpPr>
          <p:spPr>
            <a:xfrm>
              <a:off x="6879921" y="187345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Altar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E4BADC-A5E2-42F0-AFE9-E737A3837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671" y="2242784"/>
              <a:ext cx="1879570" cy="114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50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4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8772B5-17C9-4B47-AEAE-06A944374659}"/>
              </a:ext>
            </a:extLst>
          </p:cNvPr>
          <p:cNvGrpSpPr/>
          <p:nvPr/>
        </p:nvGrpSpPr>
        <p:grpSpPr>
          <a:xfrm>
            <a:off x="0" y="1"/>
            <a:ext cx="9853684" cy="6858000"/>
            <a:chOff x="457714" y="686143"/>
            <a:chExt cx="8228571" cy="5485714"/>
          </a:xfrm>
        </p:grpSpPr>
        <p:pic>
          <p:nvPicPr>
            <p:cNvPr id="3" name="Picture 2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5731C6D4-87CC-4BE0-BDAD-795634B3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4" y="686143"/>
              <a:ext cx="8228571" cy="5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22DD0-25CC-4CC1-810C-CAB0038CD724}"/>
                </a:ext>
              </a:extLst>
            </p:cNvPr>
            <p:cNvSpPr txBox="1"/>
            <p:nvPr/>
          </p:nvSpPr>
          <p:spPr>
            <a:xfrm>
              <a:off x="554805" y="753758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Most Holy Place</a:t>
              </a:r>
            </a:p>
            <a:p>
              <a:r>
                <a:rPr lang="en-GB" dirty="0"/>
                <a:t>w/ Ark of the Covenant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856ED1-1C8F-488F-9461-1A80A491777F}"/>
                </a:ext>
              </a:extLst>
            </p:cNvPr>
            <p:cNvSpPr txBox="1"/>
            <p:nvPr/>
          </p:nvSpPr>
          <p:spPr>
            <a:xfrm>
              <a:off x="4977319" y="12543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Tent of Meeting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7F98C-FD7C-487A-9887-A7487E3BA8D2}"/>
                </a:ext>
              </a:extLst>
            </p:cNvPr>
            <p:cNvSpPr txBox="1"/>
            <p:nvPr/>
          </p:nvSpPr>
          <p:spPr>
            <a:xfrm>
              <a:off x="1160834" y="48698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Courtyard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C53C6B-8A8F-4FF4-ADA5-C87502BAD52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14124" y="1400089"/>
              <a:ext cx="1241898" cy="97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AFC643-35EF-43F1-9153-BA288FBDB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421" y="1643176"/>
              <a:ext cx="2135732" cy="84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C5D04D-0693-4918-8414-550F9C0FA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697" y="4367720"/>
              <a:ext cx="3299890" cy="68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1A685-2D58-4C03-849E-C52ECED035B2}"/>
                </a:ext>
              </a:extLst>
            </p:cNvPr>
            <p:cNvSpPr txBox="1"/>
            <p:nvPr/>
          </p:nvSpPr>
          <p:spPr>
            <a:xfrm>
              <a:off x="6879921" y="187345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Altar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E4BADC-A5E2-42F0-AFE9-E737A3837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671" y="2242784"/>
              <a:ext cx="1879570" cy="114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48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8772B5-17C9-4B47-AEAE-06A944374659}"/>
              </a:ext>
            </a:extLst>
          </p:cNvPr>
          <p:cNvGrpSpPr/>
          <p:nvPr/>
        </p:nvGrpSpPr>
        <p:grpSpPr>
          <a:xfrm>
            <a:off x="0" y="1"/>
            <a:ext cx="9853684" cy="6858000"/>
            <a:chOff x="457714" y="686143"/>
            <a:chExt cx="8228571" cy="5485714"/>
          </a:xfrm>
        </p:grpSpPr>
        <p:pic>
          <p:nvPicPr>
            <p:cNvPr id="3" name="Picture 2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5731C6D4-87CC-4BE0-BDAD-795634B3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4" y="686143"/>
              <a:ext cx="8228571" cy="5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22DD0-25CC-4CC1-810C-CAB0038CD724}"/>
                </a:ext>
              </a:extLst>
            </p:cNvPr>
            <p:cNvSpPr txBox="1"/>
            <p:nvPr/>
          </p:nvSpPr>
          <p:spPr>
            <a:xfrm>
              <a:off x="554805" y="753758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Most Holy Place</a:t>
              </a:r>
            </a:p>
            <a:p>
              <a:r>
                <a:rPr lang="en-GB" dirty="0"/>
                <a:t>w/ Ark of the Covenant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856ED1-1C8F-488F-9461-1A80A491777F}"/>
                </a:ext>
              </a:extLst>
            </p:cNvPr>
            <p:cNvSpPr txBox="1"/>
            <p:nvPr/>
          </p:nvSpPr>
          <p:spPr>
            <a:xfrm>
              <a:off x="4977319" y="12543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Tent of Meeting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7F98C-FD7C-487A-9887-A7487E3BA8D2}"/>
                </a:ext>
              </a:extLst>
            </p:cNvPr>
            <p:cNvSpPr txBox="1"/>
            <p:nvPr/>
          </p:nvSpPr>
          <p:spPr>
            <a:xfrm>
              <a:off x="1160834" y="48698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Courtyard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C53C6B-8A8F-4FF4-ADA5-C87502BAD52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14124" y="1400089"/>
              <a:ext cx="1241898" cy="97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AFC643-35EF-43F1-9153-BA288FBDB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421" y="1643176"/>
              <a:ext cx="2135732" cy="84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C5D04D-0693-4918-8414-550F9C0FA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697" y="4367720"/>
              <a:ext cx="3299890" cy="68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1A685-2D58-4C03-849E-C52ECED035B2}"/>
                </a:ext>
              </a:extLst>
            </p:cNvPr>
            <p:cNvSpPr txBox="1"/>
            <p:nvPr/>
          </p:nvSpPr>
          <p:spPr>
            <a:xfrm>
              <a:off x="6879921" y="187345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Altar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E4BADC-A5E2-42F0-AFE9-E737A3837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671" y="2242784"/>
              <a:ext cx="1879570" cy="114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4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sport control image by 1000Words (via Shutterstock).">
            <a:extLst>
              <a:ext uri="{FF2B5EF4-FFF2-40B4-BE49-F238E27FC236}">
                <a16:creationId xmlns:a16="http://schemas.microsoft.com/office/drawing/2014/main" id="{598FE0EE-0741-4B2F-BEF3-1B38CE03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71" y="2814772"/>
            <a:ext cx="5687683" cy="3776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9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8772B5-17C9-4B47-AEAE-06A944374659}"/>
              </a:ext>
            </a:extLst>
          </p:cNvPr>
          <p:cNvGrpSpPr/>
          <p:nvPr/>
        </p:nvGrpSpPr>
        <p:grpSpPr>
          <a:xfrm>
            <a:off x="0" y="1"/>
            <a:ext cx="9853684" cy="6858000"/>
            <a:chOff x="457714" y="686143"/>
            <a:chExt cx="8228571" cy="5485714"/>
          </a:xfrm>
        </p:grpSpPr>
        <p:pic>
          <p:nvPicPr>
            <p:cNvPr id="3" name="Picture 2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5731C6D4-87CC-4BE0-BDAD-795634B3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4" y="686143"/>
              <a:ext cx="8228571" cy="5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22DD0-25CC-4CC1-810C-CAB0038CD724}"/>
                </a:ext>
              </a:extLst>
            </p:cNvPr>
            <p:cNvSpPr txBox="1"/>
            <p:nvPr/>
          </p:nvSpPr>
          <p:spPr>
            <a:xfrm>
              <a:off x="554805" y="753758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Most Holy Place</a:t>
              </a:r>
            </a:p>
            <a:p>
              <a:r>
                <a:rPr lang="en-GB" dirty="0"/>
                <a:t>w/ Ark of the Covenant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856ED1-1C8F-488F-9461-1A80A491777F}"/>
                </a:ext>
              </a:extLst>
            </p:cNvPr>
            <p:cNvSpPr txBox="1"/>
            <p:nvPr/>
          </p:nvSpPr>
          <p:spPr>
            <a:xfrm>
              <a:off x="4977319" y="12543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Tent of Meeting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7F98C-FD7C-487A-9887-A7487E3BA8D2}"/>
                </a:ext>
              </a:extLst>
            </p:cNvPr>
            <p:cNvSpPr txBox="1"/>
            <p:nvPr/>
          </p:nvSpPr>
          <p:spPr>
            <a:xfrm>
              <a:off x="1160834" y="48698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Courtyard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C53C6B-8A8F-4FF4-ADA5-C87502BAD52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14124" y="1400089"/>
              <a:ext cx="1241898" cy="97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AFC643-35EF-43F1-9153-BA288FBDB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421" y="1643176"/>
              <a:ext cx="2135732" cy="84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C5D04D-0693-4918-8414-550F9C0FA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697" y="4367720"/>
              <a:ext cx="3299890" cy="68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1A685-2D58-4C03-849E-C52ECED035B2}"/>
                </a:ext>
              </a:extLst>
            </p:cNvPr>
            <p:cNvSpPr txBox="1"/>
            <p:nvPr/>
          </p:nvSpPr>
          <p:spPr>
            <a:xfrm>
              <a:off x="6879921" y="187345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Altar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E4BADC-A5E2-42F0-AFE9-E737A3837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671" y="2242784"/>
              <a:ext cx="1879570" cy="114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30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</Words>
  <Application>Microsoft Office PowerPoint</Application>
  <PresentationFormat>On-screen Show (4:3)</PresentationFormat>
  <Paragraphs>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Office Theme</vt:lpstr>
      <vt:lpstr>1_Office Theme</vt:lpstr>
      <vt:lpstr>3_Office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Liam Maguire</cp:lastModifiedBy>
  <cp:revision>8</cp:revision>
  <dcterms:modified xsi:type="dcterms:W3CDTF">2018-04-07T14:49:44Z</dcterms:modified>
</cp:coreProperties>
</file>