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Wingdings 2" panose="050201020105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1EA1-0478-47F3-A766-83B46AC45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Faithful: Always Following Christ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E5300-BF1F-41B1-B18D-6FC20084D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49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Part 1: The Reluctant Missionary</a:t>
            </a:r>
          </a:p>
          <a:p>
            <a:r>
              <a:rPr lang="en-GB" dirty="0"/>
              <a:t>Jeremiah 1:1-19 (pg. 755-756)</a:t>
            </a:r>
          </a:p>
        </p:txBody>
      </p:sp>
    </p:spTree>
    <p:extLst>
      <p:ext uri="{BB962C8B-B14F-4D97-AF65-F5344CB8AC3E}">
        <p14:creationId xmlns:p14="http://schemas.microsoft.com/office/powerpoint/2010/main" val="36573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98FF-D9E1-4759-B015-C67A922E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762777" cy="970450"/>
          </a:xfrm>
        </p:spPr>
        <p:txBody>
          <a:bodyPr/>
          <a:lstStyle/>
          <a:p>
            <a:r>
              <a:rPr lang="en-GB" dirty="0"/>
              <a:t>What is being described?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A69A0-26EB-4A4F-AECB-EC9639A0A74D}"/>
              </a:ext>
            </a:extLst>
          </p:cNvPr>
          <p:cNvSpPr/>
          <p:nvPr/>
        </p:nvSpPr>
        <p:spPr>
          <a:xfrm>
            <a:off x="1004551" y="2413338"/>
            <a:ext cx="99553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i="1" dirty="0"/>
              <a:t>“</a:t>
            </a:r>
            <a:r>
              <a:rPr lang="en-GB" sz="2800" i="1" dirty="0"/>
              <a:t>On the whole, people don't want to lug a ... with them to the beach or on a train to while away hours they would rather spend reading the sports or business section of the newspaper. </a:t>
            </a:r>
          </a:p>
          <a:p>
            <a:endParaRPr lang="en-GB" sz="2800" i="1" dirty="0"/>
          </a:p>
          <a:p>
            <a:r>
              <a:rPr lang="en-GB" sz="4000" i="1" dirty="0"/>
              <a:t>“</a:t>
            </a:r>
            <a:r>
              <a:rPr lang="en-GB" sz="2800" i="1" dirty="0"/>
              <a:t>Somehow, the [Industry] has assumed that everyone would love to have a keyboard grafted on as an extension of their fingers. It just is not so.</a:t>
            </a:r>
            <a:r>
              <a:rPr lang="en-GB" sz="4000" i="1" dirty="0"/>
              <a:t>”</a:t>
            </a:r>
            <a:endParaRPr lang="en-GB" sz="28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9C0575-1946-4988-9FAC-7C3423B300F7}"/>
              </a:ext>
            </a:extLst>
          </p:cNvPr>
          <p:cNvSpPr txBox="1">
            <a:spLocks/>
          </p:cNvSpPr>
          <p:nvPr/>
        </p:nvSpPr>
        <p:spPr>
          <a:xfrm>
            <a:off x="7247291" y="459813"/>
            <a:ext cx="481592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Laptop Computers</a:t>
            </a:r>
          </a:p>
        </p:txBody>
      </p:sp>
    </p:spTree>
    <p:extLst>
      <p:ext uri="{BB962C8B-B14F-4D97-AF65-F5344CB8AC3E}">
        <p14:creationId xmlns:p14="http://schemas.microsoft.com/office/powerpoint/2010/main" val="1129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E7EE-100B-4C32-B04D-42DB0D1D6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bother with Jeremiah?</a:t>
            </a:r>
          </a:p>
        </p:txBody>
      </p:sp>
    </p:spTree>
    <p:extLst>
      <p:ext uri="{BB962C8B-B14F-4D97-AF65-F5344CB8AC3E}">
        <p14:creationId xmlns:p14="http://schemas.microsoft.com/office/powerpoint/2010/main" val="264970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5F4C-6A91-46F9-B322-8F478013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9566"/>
            <a:ext cx="10571998" cy="970450"/>
          </a:xfrm>
        </p:spPr>
        <p:txBody>
          <a:bodyPr/>
          <a:lstStyle/>
          <a:p>
            <a:pPr algn="ctr"/>
            <a:r>
              <a:rPr lang="en-GB" dirty="0"/>
              <a:t>“If we want to be faithful to Christ, we are going to look foolish to the world”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5895C-CA5C-4AA0-9F67-1DA7C5B1A77C}"/>
              </a:ext>
            </a:extLst>
          </p:cNvPr>
          <p:cNvSpPr txBox="1"/>
          <p:nvPr/>
        </p:nvSpPr>
        <p:spPr>
          <a:xfrm>
            <a:off x="810000" y="3343832"/>
            <a:ext cx="11269362" cy="2745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4000" dirty="0"/>
              <a:t>   A Messenger who feels foolish (v1-9)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4000" dirty="0"/>
              <a:t>   A Message that sounds foolish (v11-16)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4000" dirty="0"/>
              <a:t>   A Mission that looks foolish (v10, 17-19)</a:t>
            </a:r>
          </a:p>
        </p:txBody>
      </p:sp>
    </p:spTree>
    <p:extLst>
      <p:ext uri="{BB962C8B-B14F-4D97-AF65-F5344CB8AC3E}">
        <p14:creationId xmlns:p14="http://schemas.microsoft.com/office/powerpoint/2010/main" val="9644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E7EE-100B-4C32-B04D-42DB0D1D6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4800" dirty="0"/>
              <a:t>1. A Messenger Who Feels Foolish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CF0C7-0AEE-4538-A601-C187122C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43497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2800" dirty="0"/>
              <a:t>Jeremiah 1:1-9</a:t>
            </a:r>
          </a:p>
        </p:txBody>
      </p:sp>
    </p:spTree>
    <p:extLst>
      <p:ext uri="{BB962C8B-B14F-4D97-AF65-F5344CB8AC3E}">
        <p14:creationId xmlns:p14="http://schemas.microsoft.com/office/powerpoint/2010/main" val="244991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E7EE-100B-4C32-B04D-42DB0D1D6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4800" dirty="0"/>
              <a:t>2. A Message That Sounds Foolish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CF0C7-0AEE-4538-A601-C187122C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43497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2800" dirty="0"/>
              <a:t>Jeremiah 1:11-16</a:t>
            </a:r>
          </a:p>
        </p:txBody>
      </p:sp>
    </p:spTree>
    <p:extLst>
      <p:ext uri="{BB962C8B-B14F-4D97-AF65-F5344CB8AC3E}">
        <p14:creationId xmlns:p14="http://schemas.microsoft.com/office/powerpoint/2010/main" val="229359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E7EE-100B-4C32-B04D-42DB0D1D6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4800" dirty="0"/>
              <a:t>3. A Mission That Looks Foolish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CF0C7-0AEE-4538-A601-C187122C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43497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2800" dirty="0"/>
              <a:t>Jeremiah 1:10, 17-19</a:t>
            </a:r>
          </a:p>
        </p:txBody>
      </p:sp>
    </p:spTree>
    <p:extLst>
      <p:ext uri="{BB962C8B-B14F-4D97-AF65-F5344CB8AC3E}">
        <p14:creationId xmlns:p14="http://schemas.microsoft.com/office/powerpoint/2010/main" val="94865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E7EE-100B-4C32-B04D-42DB0D1D6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4800" dirty="0"/>
              <a:t>Playing the Fool?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CF0C7-0AEE-4538-A601-C187122C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43497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2800" dirty="0"/>
              <a:t>Jeremiah 1:1-19</a:t>
            </a:r>
          </a:p>
        </p:txBody>
      </p:sp>
    </p:spTree>
    <p:extLst>
      <p:ext uri="{BB962C8B-B14F-4D97-AF65-F5344CB8AC3E}">
        <p14:creationId xmlns:p14="http://schemas.microsoft.com/office/powerpoint/2010/main" val="149287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</TotalTime>
  <Words>185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Faithful: Always Following Christ</vt:lpstr>
      <vt:lpstr>What is being described?</vt:lpstr>
      <vt:lpstr>Why bother with Jeremiah?</vt:lpstr>
      <vt:lpstr>“If we want to be faithful to Christ, we are going to look foolish to the world”</vt:lpstr>
      <vt:lpstr>1. A Messenger Who Feels Foolish</vt:lpstr>
      <vt:lpstr>2. A Message That Sounds Foolish</vt:lpstr>
      <vt:lpstr>3. A Mission That Looks Foolish</vt:lpstr>
      <vt:lpstr>Playing the Fool?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Faithful: Always Following Christ</dc:title>
  <dc:creator>Liam Maguire</dc:creator>
  <cp:lastModifiedBy>Liam Maguire</cp:lastModifiedBy>
  <cp:revision>5</cp:revision>
  <dcterms:created xsi:type="dcterms:W3CDTF">2018-07-07T15:43:04Z</dcterms:created>
  <dcterms:modified xsi:type="dcterms:W3CDTF">2018-07-08T08:54:39Z</dcterms:modified>
</cp:coreProperties>
</file>