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35566-F5C9-46A5-943E-70E591D99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98A13B-BD5E-4086-89A8-D9E8023AD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F4727-817F-4CB6-BD76-C09CFB354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73C61-2419-463F-BF60-21CB1DE5B806}" type="datetimeFigureOut">
              <a:rPr lang="en-GB" smtClean="0"/>
              <a:t>13/07/2018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D64E8-29B4-44F7-8372-6D50BD4DA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391F4-7D32-4F11-9E99-5B339B404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C43F-A6C9-49BE-9F79-6D799DBA2F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242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F86C7-B6EB-4F48-82F3-A1E7AB4F6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E8987E-AED1-4FA7-BC40-9716D9D53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E8965-FEDC-405B-B0A3-DAE4219E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73C61-2419-463F-BF60-21CB1DE5B806}" type="datetimeFigureOut">
              <a:rPr lang="en-GB" smtClean="0"/>
              <a:t>13/07/2018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08EC7-022E-4660-B455-5B2D84CF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5DDC5-88C0-47F2-8EC7-63866FC42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C43F-A6C9-49BE-9F79-6D799DBA2F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23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E096F9-F329-47AD-B8D4-AFB51EDC00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C222C4-D12E-4BFF-880A-09866BDC4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BF48F-57D2-4145-8C46-A16A7E1B9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73C61-2419-463F-BF60-21CB1DE5B806}" type="datetimeFigureOut">
              <a:rPr lang="en-GB" smtClean="0"/>
              <a:t>13/07/2018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B8A1B-15C5-4FC8-A4A3-2E931BD17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0044-932D-4F3F-BF68-4A55BBDBC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C43F-A6C9-49BE-9F79-6D799DBA2F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274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29E04-F142-4774-B0AA-3CFD906A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2BF92-47B9-4CB8-A30F-5E3447D2D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3469-B8D7-46C8-A569-7B9ED8B75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73C61-2419-463F-BF60-21CB1DE5B806}" type="datetimeFigureOut">
              <a:rPr lang="en-GB" smtClean="0"/>
              <a:t>13/07/2018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B44FE-6F7A-420B-AB4E-5D5992C37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31AB6-1878-4288-8B4C-695DC5D14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C43F-A6C9-49BE-9F79-6D799DBA2F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426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6E664-4010-4362-8028-E428896A5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2DCF0-3551-439B-A408-D68BE2696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95B02-032B-4026-B46D-0BCF23050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73C61-2419-463F-BF60-21CB1DE5B806}" type="datetimeFigureOut">
              <a:rPr lang="en-GB" smtClean="0"/>
              <a:t>13/07/2018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F90AC-9C29-402C-BA99-48025B871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1ED7D-4002-4C56-A0A3-03A99A181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C43F-A6C9-49BE-9F79-6D799DBA2F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620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64189-3EFB-47BE-9FCD-35D03D0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E1C07-DF75-45CE-B4DD-0D56EA988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D45E-99FD-4D61-A100-8682E22B7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D0071-D55A-4474-A75E-D7A56B426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73C61-2419-463F-BF60-21CB1DE5B806}" type="datetimeFigureOut">
              <a:rPr lang="en-GB" smtClean="0"/>
              <a:t>13/07/2018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90F91-E6D3-44BA-A67F-B3C7BBE42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30C53-D2C5-481B-BD46-C894381CE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C43F-A6C9-49BE-9F79-6D799DBA2F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433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E77AB-FB66-4BB0-8E06-3C7A354D1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C0243-4DDE-4F28-8268-5452FFAF2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317787-37C3-4D63-8B47-19D262DA0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D5C770-DFEF-4914-84AF-F53BBB53EF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AEB531-B175-48EF-B1CE-16D0AE7D81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5237BE-A0E9-4929-8937-C08DF000E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73C61-2419-463F-BF60-21CB1DE5B806}" type="datetimeFigureOut">
              <a:rPr lang="en-GB" smtClean="0"/>
              <a:t>13/07/2018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C6F79F-1981-4E36-88EC-2F2469C64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721B99-0E6D-4CE8-94CF-94BF7769C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C43F-A6C9-49BE-9F79-6D799DBA2F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566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253A4-B1D4-4B18-8E06-DCFA8304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AD7F96-7453-42F8-9C3A-E2E5F3589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73C61-2419-463F-BF60-21CB1DE5B806}" type="datetimeFigureOut">
              <a:rPr lang="en-GB" smtClean="0"/>
              <a:t>13/07/2018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ED0F03-8B96-4C8B-9B07-850314ED0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AED138-70DE-456A-AADE-2CEFFD6CF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C43F-A6C9-49BE-9F79-6D799DBA2F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78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30002F-49B6-418D-87EB-91CB06816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73C61-2419-463F-BF60-21CB1DE5B806}" type="datetimeFigureOut">
              <a:rPr lang="en-GB" smtClean="0"/>
              <a:t>13/07/2018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517DF-03AB-42EA-AC21-585DCD9BD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8585A-F757-4A0A-B8B1-229E08D7C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C43F-A6C9-49BE-9F79-6D799DBA2F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06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9507C-CA30-4B90-A9C4-F53EF616C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2E529-50AF-4377-BFB1-5DE0CD471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5C308C-D316-4F89-B099-AFF41BFF1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EF4D0-7643-4B14-8E12-E09068133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73C61-2419-463F-BF60-21CB1DE5B806}" type="datetimeFigureOut">
              <a:rPr lang="en-GB" smtClean="0"/>
              <a:t>13/07/2018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85423-A9A4-482C-8B47-CE6A7CE4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3A08A-E002-4750-889C-F41C8E511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C43F-A6C9-49BE-9F79-6D799DBA2F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33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83ADC-A27F-4724-A9C5-9DF4992C7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07268D-D85D-4A71-848B-714B404553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161839-2834-4B4F-8C43-D1286DE99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1BF73-26CA-48BC-84D9-91D22C1BE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73C61-2419-463F-BF60-21CB1DE5B806}" type="datetimeFigureOut">
              <a:rPr lang="en-GB" smtClean="0"/>
              <a:t>13/07/2018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845D1-F395-4FF2-A5E2-1E46070CA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E11BE-6AC5-4DC3-9EB0-2FEFC63DE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C43F-A6C9-49BE-9F79-6D799DBA2F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62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D547A4-71FC-4CF6-AEC3-6330DE34B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67357-D29B-4870-BF8B-0021BC109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EF46B-5C5A-4DCF-B116-5C6FA47FE2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73C61-2419-463F-BF60-21CB1DE5B806}" type="datetimeFigureOut">
              <a:rPr lang="en-GB" smtClean="0"/>
              <a:t>13/07/2018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B353A-3525-4103-BBCE-C6E52B5B60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F3B15-7DCA-4FBC-B4A0-7916DDD8B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6C43F-A6C9-49BE-9F79-6D799DBA2F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770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097E0-B49A-4F60-AFDB-2F775D57A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3211" y="1122363"/>
            <a:ext cx="10536194" cy="2387600"/>
          </a:xfrm>
        </p:spPr>
        <p:txBody>
          <a:bodyPr/>
          <a:lstStyle/>
          <a:p>
            <a:r>
              <a:rPr lang="en-GB" dirty="0">
                <a:latin typeface="+mn-lt"/>
              </a:rPr>
              <a:t>Drinking From the Toilet Bowl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2DC2A-15D2-4BC2-B8D2-0297D2C656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3200" dirty="0"/>
              <a:t>Jeremiah 2:1-19</a:t>
            </a:r>
          </a:p>
          <a:p>
            <a:r>
              <a:rPr lang="en-GB" dirty="0"/>
              <a:t>(Pg. 756)</a:t>
            </a:r>
          </a:p>
        </p:txBody>
      </p:sp>
    </p:spTree>
    <p:extLst>
      <p:ext uri="{BB962C8B-B14F-4D97-AF65-F5344CB8AC3E}">
        <p14:creationId xmlns:p14="http://schemas.microsoft.com/office/powerpoint/2010/main" val="2537911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8BFEB-29C6-4739-BB0F-0F134A8F7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i="1" dirty="0">
                <a:latin typeface="+mn-lt"/>
              </a:rPr>
              <a:t>God has made us for himself and our hearts are restless until they rest in him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8CEF09-533F-46D9-A27F-3BA2D57EB3F5}"/>
              </a:ext>
            </a:extLst>
          </p:cNvPr>
          <p:cNvSpPr/>
          <p:nvPr/>
        </p:nvSpPr>
        <p:spPr>
          <a:xfrm>
            <a:off x="1309816" y="1814039"/>
            <a:ext cx="10882184" cy="2766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GB" sz="4000" dirty="0"/>
              <a:t>Have you forgotten the gospel? (v1-8)    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GB" sz="4000" dirty="0"/>
              <a:t>Are you feeling dissatisfied? (v9-13)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GB" sz="4000" dirty="0"/>
              <a:t>Where are you looking for security? (v14-19)</a:t>
            </a:r>
          </a:p>
        </p:txBody>
      </p:sp>
    </p:spTree>
    <p:extLst>
      <p:ext uri="{BB962C8B-B14F-4D97-AF65-F5344CB8AC3E}">
        <p14:creationId xmlns:p14="http://schemas.microsoft.com/office/powerpoint/2010/main" val="167406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097E0-B49A-4F60-AFDB-2F775D57A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3211" y="1122363"/>
            <a:ext cx="10536194" cy="2387600"/>
          </a:xfrm>
        </p:spPr>
        <p:txBody>
          <a:bodyPr>
            <a:normAutofit/>
          </a:bodyPr>
          <a:lstStyle/>
          <a:p>
            <a:r>
              <a:rPr lang="en-GB" sz="5400" dirty="0">
                <a:latin typeface="+mn-lt"/>
              </a:rPr>
              <a:t>1. Have You Forgotten the Gospel?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2DC2A-15D2-4BC2-B8D2-0297D2C656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3200" dirty="0"/>
              <a:t>Jeremiah 2:1-8</a:t>
            </a:r>
          </a:p>
          <a:p>
            <a:r>
              <a:rPr lang="en-GB" dirty="0"/>
              <a:t>(Pg. 756)</a:t>
            </a:r>
          </a:p>
        </p:txBody>
      </p:sp>
    </p:spTree>
    <p:extLst>
      <p:ext uri="{BB962C8B-B14F-4D97-AF65-F5344CB8AC3E}">
        <p14:creationId xmlns:p14="http://schemas.microsoft.com/office/powerpoint/2010/main" val="994340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097E0-B49A-4F60-AFDB-2F775D57A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3211" y="1122363"/>
            <a:ext cx="10536194" cy="2387600"/>
          </a:xfrm>
        </p:spPr>
        <p:txBody>
          <a:bodyPr>
            <a:normAutofit/>
          </a:bodyPr>
          <a:lstStyle/>
          <a:p>
            <a:r>
              <a:rPr lang="en-GB" sz="5400" dirty="0">
                <a:latin typeface="+mn-lt"/>
              </a:rPr>
              <a:t>2. Are you feeling dissatisfied?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2DC2A-15D2-4BC2-B8D2-0297D2C656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3200" dirty="0"/>
              <a:t>Jeremiah 2:9-13</a:t>
            </a:r>
          </a:p>
          <a:p>
            <a:r>
              <a:rPr lang="en-GB" dirty="0"/>
              <a:t>(Pg. 756)</a:t>
            </a:r>
          </a:p>
        </p:txBody>
      </p:sp>
    </p:spTree>
    <p:extLst>
      <p:ext uri="{BB962C8B-B14F-4D97-AF65-F5344CB8AC3E}">
        <p14:creationId xmlns:p14="http://schemas.microsoft.com/office/powerpoint/2010/main" val="186410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8BFEB-29C6-4739-BB0F-0F134A8F7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400" dirty="0">
                <a:latin typeface="+mn-lt"/>
              </a:rPr>
              <a:t>2. Are you feeling dissatisfied? (v9-13)</a:t>
            </a:r>
            <a:endParaRPr lang="en-GB" sz="5400" i="1" dirty="0"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8CEF09-533F-46D9-A27F-3BA2D57EB3F5}"/>
              </a:ext>
            </a:extLst>
          </p:cNvPr>
          <p:cNvSpPr/>
          <p:nvPr/>
        </p:nvSpPr>
        <p:spPr>
          <a:xfrm>
            <a:off x="1309816" y="1814039"/>
            <a:ext cx="10882184" cy="2766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GB" sz="4000" dirty="0"/>
              <a:t>Are you chasing satisfaction?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GB" sz="4000" dirty="0"/>
              <a:t>Do you think you’ve found satisfaction?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GB" sz="4000" dirty="0"/>
              <a:t>Do you think you’ve lost it?</a:t>
            </a:r>
          </a:p>
        </p:txBody>
      </p:sp>
    </p:spTree>
    <p:extLst>
      <p:ext uri="{BB962C8B-B14F-4D97-AF65-F5344CB8AC3E}">
        <p14:creationId xmlns:p14="http://schemas.microsoft.com/office/powerpoint/2010/main" val="35700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097E0-B49A-4F60-AFDB-2F775D57A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4930" y="1122363"/>
            <a:ext cx="10898659" cy="2387600"/>
          </a:xfrm>
        </p:spPr>
        <p:txBody>
          <a:bodyPr>
            <a:normAutofit/>
          </a:bodyPr>
          <a:lstStyle/>
          <a:p>
            <a:r>
              <a:rPr lang="en-GB" sz="5400" dirty="0">
                <a:latin typeface="+mn-lt"/>
              </a:rPr>
              <a:t>2. Where are you looking for security?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2DC2A-15D2-4BC2-B8D2-0297D2C656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3200" dirty="0"/>
              <a:t>Jeremiah 2:14-19</a:t>
            </a:r>
          </a:p>
          <a:p>
            <a:r>
              <a:rPr lang="en-GB" dirty="0"/>
              <a:t>(Pg. 756)</a:t>
            </a:r>
          </a:p>
        </p:txBody>
      </p:sp>
    </p:spTree>
    <p:extLst>
      <p:ext uri="{BB962C8B-B14F-4D97-AF65-F5344CB8AC3E}">
        <p14:creationId xmlns:p14="http://schemas.microsoft.com/office/powerpoint/2010/main" val="1065136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097E0-B49A-4F60-AFDB-2F775D57A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3211" y="1122363"/>
            <a:ext cx="10536194" cy="2387600"/>
          </a:xfrm>
        </p:spPr>
        <p:txBody>
          <a:bodyPr/>
          <a:lstStyle/>
          <a:p>
            <a:r>
              <a:rPr lang="en-GB" dirty="0">
                <a:latin typeface="+mn-lt"/>
              </a:rPr>
              <a:t>Drinking From the Toilet Bowl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2DC2A-15D2-4BC2-B8D2-0297D2C656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3200" dirty="0"/>
              <a:t>Jeremiah 2:1-19</a:t>
            </a:r>
          </a:p>
          <a:p>
            <a:r>
              <a:rPr lang="en-GB" dirty="0"/>
              <a:t>(Pg. 756)</a:t>
            </a:r>
          </a:p>
        </p:txBody>
      </p:sp>
    </p:spTree>
    <p:extLst>
      <p:ext uri="{BB962C8B-B14F-4D97-AF65-F5344CB8AC3E}">
        <p14:creationId xmlns:p14="http://schemas.microsoft.com/office/powerpoint/2010/main" val="1120188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141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Drinking From the Toilet Bowl</vt:lpstr>
      <vt:lpstr>God has made us for himself and our hearts are restless until they rest in him</vt:lpstr>
      <vt:lpstr>1. Have You Forgotten the Gospel?</vt:lpstr>
      <vt:lpstr>2. Are you feeling dissatisfied?</vt:lpstr>
      <vt:lpstr>2. Are you feeling dissatisfied? (v9-13)</vt:lpstr>
      <vt:lpstr>2. Where are you looking for security?</vt:lpstr>
      <vt:lpstr>Drinking From the Toilet Bowl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Drinking From the Toilet Bowl</dc:title>
  <dc:creator>Liam Maguire</dc:creator>
  <cp:lastModifiedBy>Liam Maguire</cp:lastModifiedBy>
  <cp:revision>3</cp:revision>
  <dcterms:created xsi:type="dcterms:W3CDTF">2018-07-13T12:52:31Z</dcterms:created>
  <dcterms:modified xsi:type="dcterms:W3CDTF">2018-07-13T13:02:31Z</dcterms:modified>
</cp:coreProperties>
</file>