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5566-F5C9-46A5-943E-70E591D9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8A13B-BD5E-4086-89A8-D9E8023AD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4727-817F-4CB6-BD76-C09CFB35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64E8-29B4-44F7-8372-6D50BD4D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91F4-7D32-4F11-9E99-5B339B40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4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86C7-B6EB-4F48-82F3-A1E7AB4F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8987E-AED1-4FA7-BC40-9716D9D53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8965-FEDC-405B-B0A3-DAE4219E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8EC7-022E-4660-B455-5B2D84CF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DDC5-88C0-47F2-8EC7-63866FC4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096F9-F329-47AD-B8D4-AFB51EDC0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222C4-D12E-4BFF-880A-09866BDC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F48F-57D2-4145-8C46-A16A7E1B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8A1B-15C5-4FC8-A4A3-2E931BD1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0044-932D-4F3F-BF68-4A55BBDB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9E04-F142-4774-B0AA-3CFD906A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BF92-47B9-4CB8-A30F-5E3447D2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3469-B8D7-46C8-A569-7B9ED8B7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44FE-6F7A-420B-AB4E-5D5992C3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1AB6-1878-4288-8B4C-695DC5D1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4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E664-4010-4362-8028-E428896A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DCF0-3551-439B-A408-D68BE2696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5B02-032B-4026-B46D-0BCF2305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90AC-9C29-402C-BA99-48025B8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ED7D-4002-4C56-A0A3-03A99A18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4189-3EFB-47BE-9FCD-35D03D0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1C07-DF75-45CE-B4DD-0D56EA988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D45E-99FD-4D61-A100-8682E22B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D0071-D55A-4474-A75E-D7A56B42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90F91-E6D3-44BA-A67F-B3C7BBE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0C53-D2C5-481B-BD46-C894381C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43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77AB-FB66-4BB0-8E06-3C7A354D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C0243-4DDE-4F28-8268-5452FFAF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7787-37C3-4D63-8B47-19D262DA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5C770-DFEF-4914-84AF-F53BBB53E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EB531-B175-48EF-B1CE-16D0AE7D8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237BE-A0E9-4929-8937-C08DF000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6F79F-1981-4E36-88EC-2F2469C6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21B99-0E6D-4CE8-94CF-94BF776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5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53A4-B1D4-4B18-8E06-DCFA8304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D7F96-7453-42F8-9C3A-E2E5F358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D0F03-8B96-4C8B-9B07-850314ED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ED138-70DE-456A-AADE-2CEFFD6C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78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0002F-49B6-418D-87EB-91CB0681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17DF-03AB-42EA-AC21-585DCD9B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8585A-F757-4A0A-B8B1-229E08D7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507C-CA30-4B90-A9C4-F53EF616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E529-50AF-4377-BFB1-5DE0CD47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C308C-D316-4F89-B099-AFF41BFF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EF4D0-7643-4B14-8E12-E0906813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5423-A9A4-482C-8B47-CE6A7CE4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A08A-E002-4750-889C-F41C8E51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3ADC-A27F-4724-A9C5-9DF4992C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7268D-D85D-4A71-848B-714B40455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61839-2834-4B4F-8C43-D1286DE99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1BF73-26CA-48BC-84D9-91D22C1B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845D1-F395-4FF2-A5E2-1E46070C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11BE-6AC5-4DC3-9EB0-2FEFC63D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2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1000" contras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547A4-71FC-4CF6-AEC3-6330DE34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67357-D29B-4870-BF8B-0021BC109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F46B-5C5A-4DCF-B116-5C6FA47F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3C61-2419-463F-BF60-21CB1DE5B806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353A-3525-4103-BBCE-C6E52B5B6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3B15-7DCA-4FBC-B4A0-7916DDD8B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7E0-B49A-4F60-AFDB-2F775D57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1" y="1122363"/>
            <a:ext cx="10536194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A Taste of Things to Come </a:t>
            </a:r>
            <a:br>
              <a:rPr lang="en-GB" dirty="0">
                <a:solidFill>
                  <a:schemeClr val="bg1"/>
                </a:solidFill>
                <a:latin typeface="+mn-lt"/>
              </a:rPr>
            </a:br>
            <a:r>
              <a:rPr lang="en-GB" dirty="0">
                <a:solidFill>
                  <a:schemeClr val="bg1"/>
                </a:solidFill>
                <a:latin typeface="+mn-lt"/>
              </a:rPr>
              <a:t>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DC2A-15D2-4BC2-B8D2-0297D2C65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Jeremiah 25:1-33</a:t>
            </a:r>
          </a:p>
          <a:p>
            <a:r>
              <a:rPr lang="en-GB" dirty="0"/>
              <a:t>(Pg. 784-785)</a:t>
            </a:r>
          </a:p>
        </p:txBody>
      </p:sp>
    </p:spTree>
    <p:extLst>
      <p:ext uri="{BB962C8B-B14F-4D97-AF65-F5344CB8AC3E}">
        <p14:creationId xmlns:p14="http://schemas.microsoft.com/office/powerpoint/2010/main" val="253791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8CEF09-533F-46D9-A27F-3BA2D57EB3F5}"/>
              </a:ext>
            </a:extLst>
          </p:cNvPr>
          <p:cNvSpPr/>
          <p:nvPr/>
        </p:nvSpPr>
        <p:spPr>
          <a:xfrm>
            <a:off x="347472" y="1356839"/>
            <a:ext cx="11844528" cy="2633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3800" dirty="0"/>
              <a:t>Consequences for God’s People (Jer. 25:1-14)   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3800" dirty="0"/>
              <a:t>Consequences for Everyone Everywhere (Jer. 25:15-33)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3800" dirty="0"/>
              <a:t>Consequences for God’s Son (Mat. 26:36-42)</a:t>
            </a:r>
          </a:p>
        </p:txBody>
      </p:sp>
    </p:spTree>
    <p:extLst>
      <p:ext uri="{BB962C8B-B14F-4D97-AF65-F5344CB8AC3E}">
        <p14:creationId xmlns:p14="http://schemas.microsoft.com/office/powerpoint/2010/main" val="167406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7E0-B49A-4F60-AFDB-2F775D57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1" y="1122363"/>
            <a:ext cx="10536194" cy="2387600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+mn-lt"/>
              </a:rPr>
              <a:t>1. </a:t>
            </a:r>
            <a:r>
              <a:rPr lang="en-GB" sz="5400" dirty="0"/>
              <a:t>Consequences for God’s People </a:t>
            </a:r>
            <a:endParaRPr lang="en-GB" sz="5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DC2A-15D2-4BC2-B8D2-0297D2C65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sz="3200" dirty="0"/>
              <a:t>Jeremiah 25:1-14</a:t>
            </a:r>
          </a:p>
          <a:p>
            <a:r>
              <a:rPr lang="en-GB" dirty="0"/>
              <a:t>(Pg. 784-785)</a:t>
            </a:r>
          </a:p>
        </p:txBody>
      </p:sp>
    </p:spTree>
    <p:extLst>
      <p:ext uri="{BB962C8B-B14F-4D97-AF65-F5344CB8AC3E}">
        <p14:creationId xmlns:p14="http://schemas.microsoft.com/office/powerpoint/2010/main" val="99434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7E0-B49A-4F60-AFDB-2F775D57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1" y="1122363"/>
            <a:ext cx="10536194" cy="23876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+mn-lt"/>
              </a:rPr>
              <a:t>2. Consequences for Everyone, Everywhere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DC2A-15D2-4BC2-B8D2-0297D2C65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Jeremiah 25:15-33</a:t>
            </a:r>
          </a:p>
          <a:p>
            <a:r>
              <a:rPr lang="en-GB" dirty="0">
                <a:solidFill>
                  <a:schemeClr val="bg1"/>
                </a:solidFill>
              </a:rPr>
              <a:t>(Pg. 785)</a:t>
            </a:r>
          </a:p>
        </p:txBody>
      </p:sp>
    </p:spTree>
    <p:extLst>
      <p:ext uri="{BB962C8B-B14F-4D97-AF65-F5344CB8AC3E}">
        <p14:creationId xmlns:p14="http://schemas.microsoft.com/office/powerpoint/2010/main" val="18641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7E0-B49A-4F60-AFDB-2F775D57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30" y="1122363"/>
            <a:ext cx="10898659" cy="2387600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+mn-lt"/>
              </a:rPr>
              <a:t>3. Consequences for God’s 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DC2A-15D2-4BC2-B8D2-0297D2C65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Matthew 26:36-42</a:t>
            </a:r>
          </a:p>
          <a:p>
            <a:r>
              <a:rPr lang="en-GB" dirty="0"/>
              <a:t>(Pg. 997)</a:t>
            </a:r>
          </a:p>
        </p:txBody>
      </p:sp>
    </p:spTree>
    <p:extLst>
      <p:ext uri="{BB962C8B-B14F-4D97-AF65-F5344CB8AC3E}">
        <p14:creationId xmlns:p14="http://schemas.microsoft.com/office/powerpoint/2010/main" val="106513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7E0-B49A-4F60-AFDB-2F775D57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1" y="1122363"/>
            <a:ext cx="10536194" cy="2387600"/>
          </a:xfrm>
        </p:spPr>
        <p:txBody>
          <a:bodyPr/>
          <a:lstStyle/>
          <a:p>
            <a:r>
              <a:rPr lang="en-GB" dirty="0">
                <a:latin typeface="+mn-lt"/>
              </a:rPr>
              <a:t>Actions Have Consequences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DC2A-15D2-4BC2-B8D2-0297D2C65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Jeremiah 25:1-33; </a:t>
            </a:r>
          </a:p>
          <a:p>
            <a:r>
              <a:rPr lang="en-GB" dirty="0"/>
              <a:t>Matthew 26:36-42</a:t>
            </a:r>
          </a:p>
        </p:txBody>
      </p:sp>
    </p:spTree>
    <p:extLst>
      <p:ext uri="{BB962C8B-B14F-4D97-AF65-F5344CB8AC3E}">
        <p14:creationId xmlns:p14="http://schemas.microsoft.com/office/powerpoint/2010/main" val="11201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 Taste of Things to Come  – Part 1</vt:lpstr>
      <vt:lpstr>PowerPoint Presentation</vt:lpstr>
      <vt:lpstr>1. Consequences for God’s People </vt:lpstr>
      <vt:lpstr>2. Consequences for Everyone, Everywhere</vt:lpstr>
      <vt:lpstr>3. Consequences for God’s Son</vt:lpstr>
      <vt:lpstr>Actions Have Consequences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Drinking From the Toilet Bowl</dc:title>
  <dc:creator>Liam Maguire</dc:creator>
  <cp:lastModifiedBy>Liam Maguire</cp:lastModifiedBy>
  <cp:revision>8</cp:revision>
  <dcterms:created xsi:type="dcterms:W3CDTF">2018-07-13T12:52:31Z</dcterms:created>
  <dcterms:modified xsi:type="dcterms:W3CDTF">2018-08-04T18:04:59Z</dcterms:modified>
</cp:coreProperties>
</file>