
<file path=[Content_Types].xml><?xml version="1.0" encoding="utf-8"?>
<Types xmlns="http://schemas.openxmlformats.org/package/2006/content-types">
  <Default Extension="bmp" ContentType="image/bmp"/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8" r:id="rId2"/>
    <p:sldId id="259" r:id="rId3"/>
    <p:sldId id="260" r:id="rId4"/>
    <p:sldId id="262" r:id="rId5"/>
    <p:sldId id="265" r:id="rId6"/>
    <p:sldId id="266" r:id="rId7"/>
    <p:sldId id="267" r:id="rId8"/>
  </p:sldIdLst>
  <p:sldSz cx="12192000" cy="6858000"/>
  <p:notesSz cx="12192000" cy="6858000"/>
  <p:embeddedFontLst>
    <p:embeddedFont>
      <p:font typeface="Open Sans" panose="020B0606030504020204" pitchFamily="34" charset="0"/>
      <p:regular r:id="rId9"/>
      <p:bold r:id="rId10"/>
      <p:italic r:id="rId11"/>
      <p:boldItalic r:id="rId12"/>
    </p:embeddedFont>
  </p:embeddedFontLst>
  <p:defaultTextStyle/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9" d="100"/>
          <a:sy n="69" d="100"/>
        </p:scale>
        <p:origin x="75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bmp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bmp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>
            <a:spLocks noGrp="1"/>
          </p:cNvSpPr>
          <p:nvPr>
            <p:ph type="body"/>
          </p:nvPr>
        </p:nvSpPr>
        <p:spPr>
          <a:xfrm>
            <a:off x="889000" y="1905000"/>
            <a:ext cx="10414000" cy="1320800"/>
          </a:xfrm>
          <a:prstGeom prst="rect">
            <a:avLst/>
          </a:prstGeom>
          <a:noFill/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>
              <a:shade val="50000"/>
            </a:schemeClr>
          </a:fillRef>
          <a:effectRef idx="0">
            <a:schemeClr val="accent1">
              <a:shade val="50000"/>
            </a:schemeClr>
          </a:effectRef>
          <a:fontRef idx="major">
            <a:schemeClr val="lt1"/>
          </a:fontRef>
        </p:style>
        <p:txBody>
          <a:bodyPr anchor="b">
            <a:normAutofit/>
          </a:bodyPr>
          <a:lstStyle>
            <a:lvl1pPr algn="ctr">
              <a:defRPr sz="7420">
                <a:solidFill>
                  <a:srgbClr val="20222F"/>
                </a:solidFill>
              </a:defRPr>
            </a:lvl1pPr>
          </a:lstStyle>
          <a:p>
            <a:pPr algn="ctr"/>
            <a:endParaRPr/>
          </a:p>
        </p:txBody>
      </p:sp>
      <p:sp>
        <p:nvSpPr>
          <p:cNvPr id="3" name="New Shape"/>
          <p:cNvSpPr>
            <a:spLocks noGrp="1"/>
          </p:cNvSpPr>
          <p:nvPr>
            <p:ph type="body" idx="1"/>
          </p:nvPr>
        </p:nvSpPr>
        <p:spPr>
          <a:xfrm>
            <a:off x="889000" y="3238500"/>
            <a:ext cx="10414000" cy="825500"/>
          </a:xfrm>
          <a:prstGeom prst="rect">
            <a:avLst/>
          </a:prstGeom>
          <a:noFill/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>
              <a:shade val="50000"/>
            </a:schemeClr>
          </a:fillRef>
          <a:effectRef idx="0">
            <a:schemeClr val="accent1">
              <a:shade val="50000"/>
            </a:schemeClr>
          </a:effectRef>
          <a:fontRef idx="major">
            <a:schemeClr val="lt1"/>
          </a:fontRef>
        </p:style>
        <p:txBody>
          <a:bodyPr anchor="ctr">
            <a:normAutofit/>
          </a:bodyPr>
          <a:lstStyle>
            <a:lvl1pPr algn="ctr">
              <a:defRPr sz="5600">
                <a:solidFill>
                  <a:srgbClr val="20222F"/>
                </a:solidFill>
              </a:defRPr>
            </a:lvl1pPr>
          </a:lstStyle>
          <a:p>
            <a:pPr algn="ctr"/>
            <a:endParaRPr/>
          </a:p>
        </p:txBody>
      </p:sp>
      <p:sp>
        <p:nvSpPr>
          <p:cNvPr id="4" name="New Shape"/>
          <p:cNvSpPr>
            <a:spLocks noGrp="1"/>
          </p:cNvSpPr>
          <p:nvPr>
            <p:ph type="body" idx="2"/>
          </p:nvPr>
        </p:nvSpPr>
        <p:spPr>
          <a:xfrm>
            <a:off x="882649" y="4191000"/>
            <a:ext cx="10426700" cy="666750"/>
          </a:xfrm>
          <a:prstGeom prst="rect">
            <a:avLst/>
          </a:prstGeom>
          <a:noFill/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>
              <a:shade val="50000"/>
            </a:schemeClr>
          </a:fillRef>
          <a:effectRef idx="0">
            <a:schemeClr val="accent1">
              <a:shade val="50000"/>
            </a:schemeClr>
          </a:effectRef>
          <a:fontRef idx="major">
            <a:schemeClr val="lt1"/>
          </a:fontRef>
        </p:style>
        <p:txBody>
          <a:bodyPr anchor="ctr">
            <a:normAutofit/>
          </a:bodyPr>
          <a:lstStyle>
            <a:lvl1pPr algn="ctr">
              <a:defRPr sz="5600">
                <a:solidFill>
                  <a:srgbClr val="20222F"/>
                </a:solidFill>
              </a:defRPr>
            </a:lvl1pPr>
          </a:lstStyle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>
            <a:spLocks noGrp="1"/>
          </p:cNvSpPr>
          <p:nvPr>
            <p:ph type="body"/>
          </p:nvPr>
        </p:nvSpPr>
        <p:spPr>
          <a:xfrm>
            <a:off x="882649" y="1962150"/>
            <a:ext cx="10426700" cy="1466850"/>
          </a:xfrm>
          <a:prstGeom prst="rect">
            <a:avLst/>
          </a:prstGeom>
          <a:noFill/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>
              <a:shade val="50000"/>
            </a:schemeClr>
          </a:fillRef>
          <a:effectRef idx="0">
            <a:schemeClr val="accent1">
              <a:shade val="50000"/>
            </a:schemeClr>
          </a:effectRef>
          <a:fontRef idx="major">
            <a:schemeClr val="lt1"/>
          </a:fontRef>
        </p:style>
        <p:txBody>
          <a:bodyPr anchor="b">
            <a:normAutofit/>
          </a:bodyPr>
          <a:lstStyle>
            <a:lvl1pPr algn="ctr">
              <a:defRPr sz="9613">
                <a:solidFill>
                  <a:srgbClr val="20222F"/>
                </a:solidFill>
              </a:defRPr>
            </a:lvl1pPr>
          </a:lstStyle>
          <a:p>
            <a:pPr algn="ctr"/>
            <a:endParaRPr/>
          </a:p>
        </p:txBody>
      </p:sp>
      <p:sp>
        <p:nvSpPr>
          <p:cNvPr id="3" name="New Shape"/>
          <p:cNvSpPr>
            <a:spLocks noGrp="1"/>
          </p:cNvSpPr>
          <p:nvPr>
            <p:ph type="body" idx="1"/>
          </p:nvPr>
        </p:nvSpPr>
        <p:spPr>
          <a:xfrm>
            <a:off x="1295400" y="3429000"/>
            <a:ext cx="9601200" cy="800100"/>
          </a:xfrm>
          <a:prstGeom prst="rect">
            <a:avLst/>
          </a:prstGeom>
          <a:noFill/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>
              <a:shade val="50000"/>
            </a:schemeClr>
          </a:fillRef>
          <a:effectRef idx="0">
            <a:schemeClr val="accent1">
              <a:shade val="50000"/>
            </a:schemeClr>
          </a:effectRef>
          <a:fontRef idx="major">
            <a:schemeClr val="lt1"/>
          </a:fontRef>
        </p:style>
        <p:txBody>
          <a:bodyPr anchor="t">
            <a:normAutofit/>
          </a:bodyPr>
          <a:lstStyle>
            <a:lvl1pPr algn="ctr">
              <a:defRPr sz="4573">
                <a:solidFill>
                  <a:srgbClr val="20222F"/>
                </a:solidFill>
              </a:defRPr>
            </a:lvl1pPr>
          </a:lstStyle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>
            <a:spLocks noGrp="1"/>
          </p:cNvSpPr>
          <p:nvPr/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ide Mast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E73E73-B32E-4788-AEC1-57E42A955B11}"/>
              </a:ext>
            </a:extLst>
          </p:cNvPr>
          <p:cNvSpPr txBox="1"/>
          <p:nvPr/>
        </p:nvSpPr>
        <p:spPr>
          <a:xfrm>
            <a:off x="0" y="1573823"/>
            <a:ext cx="12192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 Prepared!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CAE4A9-B94D-4F89-A478-EF39C0BC0290}"/>
              </a:ext>
            </a:extLst>
          </p:cNvPr>
          <p:cNvSpPr txBox="1"/>
          <p:nvPr/>
        </p:nvSpPr>
        <p:spPr>
          <a:xfrm>
            <a:off x="0" y="2659559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Living Away from Home – Part 9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3987CD-5AA5-4A9A-AB2E-F58721DBE809}"/>
              </a:ext>
            </a:extLst>
          </p:cNvPr>
          <p:cNvSpPr txBox="1"/>
          <p:nvPr/>
        </p:nvSpPr>
        <p:spPr>
          <a:xfrm>
            <a:off x="-193430" y="3757246"/>
            <a:ext cx="1219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 Peter 4:12-19 (pg. 1220)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E73E73-B32E-4788-AEC1-57E42A955B11}"/>
              </a:ext>
            </a:extLst>
          </p:cNvPr>
          <p:cNvSpPr txBox="1"/>
          <p:nvPr/>
        </p:nvSpPr>
        <p:spPr>
          <a:xfrm>
            <a:off x="0" y="2613392"/>
            <a:ext cx="12192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True Story of a Young Preacher</a:t>
            </a:r>
          </a:p>
        </p:txBody>
      </p:sp>
    </p:spTree>
    <p:extLst>
      <p:ext uri="{BB962C8B-B14F-4D97-AF65-F5344CB8AC3E}">
        <p14:creationId xmlns:p14="http://schemas.microsoft.com/office/powerpoint/2010/main" val="1753045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E73E73-B32E-4788-AEC1-57E42A955B11}"/>
              </a:ext>
            </a:extLst>
          </p:cNvPr>
          <p:cNvSpPr txBox="1"/>
          <p:nvPr/>
        </p:nvSpPr>
        <p:spPr>
          <a:xfrm>
            <a:off x="734291" y="1997839"/>
            <a:ext cx="1093123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l">
              <a:buAutoNum type="arabicPeriod"/>
            </a:pPr>
            <a:r>
              <a:rPr lang="en-GB" sz="3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Persecution increases our joy (v12-13)</a:t>
            </a:r>
          </a:p>
          <a:p>
            <a:pPr marL="514350" indent="-514350" algn="l">
              <a:buAutoNum type="arabicPeriod"/>
            </a:pPr>
            <a:endParaRPr lang="en-GB" sz="36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514350" indent="-514350" algn="l">
              <a:buAutoNum type="arabicPeriod" startAt="2"/>
            </a:pPr>
            <a:r>
              <a:rPr lang="en-GB" sz="3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Persecution builds our confidence (v14-16)</a:t>
            </a:r>
          </a:p>
          <a:p>
            <a:pPr marL="514350" indent="-514350" algn="l">
              <a:buAutoNum type="arabicPeriod" startAt="2"/>
            </a:pPr>
            <a:endParaRPr lang="en-GB" sz="36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r>
              <a:rPr lang="en-GB" sz="3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3.  Persecution fuels our perseverance (v17-19)</a:t>
            </a:r>
          </a:p>
        </p:txBody>
      </p:sp>
    </p:spTree>
    <p:extLst>
      <p:ext uri="{BB962C8B-B14F-4D97-AF65-F5344CB8AC3E}">
        <p14:creationId xmlns:p14="http://schemas.microsoft.com/office/powerpoint/2010/main" val="3120443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E73E73-B32E-4788-AEC1-57E42A955B11}"/>
              </a:ext>
            </a:extLst>
          </p:cNvPr>
          <p:cNvSpPr txBox="1"/>
          <p:nvPr/>
        </p:nvSpPr>
        <p:spPr>
          <a:xfrm>
            <a:off x="0" y="2567226"/>
            <a:ext cx="121920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 algn="ctr">
              <a:buAutoNum type="arabicPeriod"/>
            </a:pPr>
            <a:r>
              <a:rPr lang="en-GB" sz="5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Persecution Increases Our Joy</a:t>
            </a:r>
          </a:p>
          <a:p>
            <a:pPr algn="ctr"/>
            <a:endParaRPr lang="en-GB" sz="3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GB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(1 Peter 4:12-13)</a:t>
            </a:r>
          </a:p>
        </p:txBody>
      </p:sp>
    </p:spTree>
    <p:extLst>
      <p:ext uri="{BB962C8B-B14F-4D97-AF65-F5344CB8AC3E}">
        <p14:creationId xmlns:p14="http://schemas.microsoft.com/office/powerpoint/2010/main" val="2615078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E73E73-B32E-4788-AEC1-57E42A955B11}"/>
              </a:ext>
            </a:extLst>
          </p:cNvPr>
          <p:cNvSpPr txBox="1"/>
          <p:nvPr/>
        </p:nvSpPr>
        <p:spPr>
          <a:xfrm>
            <a:off x="0" y="2567226"/>
            <a:ext cx="121920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2.  Persecution Builds Our Confidence</a:t>
            </a:r>
          </a:p>
          <a:p>
            <a:pPr algn="ctr"/>
            <a:endParaRPr lang="en-GB" sz="3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GB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(1 Peter 4:14-16)</a:t>
            </a:r>
          </a:p>
        </p:txBody>
      </p:sp>
    </p:spTree>
    <p:extLst>
      <p:ext uri="{BB962C8B-B14F-4D97-AF65-F5344CB8AC3E}">
        <p14:creationId xmlns:p14="http://schemas.microsoft.com/office/powerpoint/2010/main" val="1072756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E73E73-B32E-4788-AEC1-57E42A955B11}"/>
              </a:ext>
            </a:extLst>
          </p:cNvPr>
          <p:cNvSpPr txBox="1"/>
          <p:nvPr/>
        </p:nvSpPr>
        <p:spPr>
          <a:xfrm>
            <a:off x="0" y="2567226"/>
            <a:ext cx="12192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3.  Persecution Fuels Our Perseverance</a:t>
            </a:r>
          </a:p>
          <a:p>
            <a:pPr algn="ctr"/>
            <a:endParaRPr lang="en-GB" sz="3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GB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(1 Peter 4:17-19)</a:t>
            </a:r>
          </a:p>
        </p:txBody>
      </p:sp>
    </p:spTree>
    <p:extLst>
      <p:ext uri="{BB962C8B-B14F-4D97-AF65-F5344CB8AC3E}">
        <p14:creationId xmlns:p14="http://schemas.microsoft.com/office/powerpoint/2010/main" val="3588666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E73E73-B32E-4788-AEC1-57E42A955B11}"/>
              </a:ext>
            </a:extLst>
          </p:cNvPr>
          <p:cNvSpPr txBox="1"/>
          <p:nvPr/>
        </p:nvSpPr>
        <p:spPr>
          <a:xfrm>
            <a:off x="0" y="1802295"/>
            <a:ext cx="121920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 Prepared!</a:t>
            </a:r>
          </a:p>
          <a:p>
            <a:pPr algn="ctr"/>
            <a:endParaRPr lang="en-GB" sz="3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GB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(1 Peter 4:12-19)</a:t>
            </a:r>
          </a:p>
        </p:txBody>
      </p:sp>
    </p:spTree>
    <p:extLst>
      <p:ext uri="{BB962C8B-B14F-4D97-AF65-F5344CB8AC3E}">
        <p14:creationId xmlns:p14="http://schemas.microsoft.com/office/powerpoint/2010/main" val="4180200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87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Liam Maguire</cp:lastModifiedBy>
  <cp:revision>5</cp:revision>
  <dcterms:modified xsi:type="dcterms:W3CDTF">2018-11-17T18:57:23Z</dcterms:modified>
</cp:coreProperties>
</file>