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47E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00EC-B11F-4E59-AE75-FCFC1AC1042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5468-9C23-4413-BF0B-6F21F247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9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00EC-B11F-4E59-AE75-FCFC1AC1042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5468-9C23-4413-BF0B-6F21F247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1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00EC-B11F-4E59-AE75-FCFC1AC1042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5468-9C23-4413-BF0B-6F21F247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6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00EC-B11F-4E59-AE75-FCFC1AC1042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5468-9C23-4413-BF0B-6F21F247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00EC-B11F-4E59-AE75-FCFC1AC1042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5468-9C23-4413-BF0B-6F21F247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9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00EC-B11F-4E59-AE75-FCFC1AC1042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5468-9C23-4413-BF0B-6F21F247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7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00EC-B11F-4E59-AE75-FCFC1AC1042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5468-9C23-4413-BF0B-6F21F247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2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00EC-B11F-4E59-AE75-FCFC1AC1042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5468-9C23-4413-BF0B-6F21F247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9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00EC-B11F-4E59-AE75-FCFC1AC1042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5468-9C23-4413-BF0B-6F21F247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2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00EC-B11F-4E59-AE75-FCFC1AC1042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5468-9C23-4413-BF0B-6F21F247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1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00EC-B11F-4E59-AE75-FCFC1AC1042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5468-9C23-4413-BF0B-6F21F247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0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500EC-B11F-4E59-AE75-FCFC1AC1042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55468-9C23-4413-BF0B-6F21F247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9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751" y="1890554"/>
            <a:ext cx="12192000" cy="144000"/>
          </a:xfrm>
          <a:prstGeom prst="round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22534" y="1966809"/>
            <a:ext cx="2385089" cy="4482000"/>
            <a:chOff x="3716706" y="875211"/>
            <a:chExt cx="2385089" cy="4482000"/>
          </a:xfrm>
        </p:grpSpPr>
        <p:sp>
          <p:nvSpPr>
            <p:cNvPr id="15" name="Freeform 14"/>
            <p:cNvSpPr/>
            <p:nvPr/>
          </p:nvSpPr>
          <p:spPr>
            <a:xfrm rot="2700000">
              <a:off x="3971108" y="875211"/>
              <a:ext cx="1872000" cy="1872000"/>
            </a:xfrm>
            <a:custGeom>
              <a:avLst/>
              <a:gdLst>
                <a:gd name="connsiteX0" fmla="*/ 91385 w 1872000"/>
                <a:gd name="connsiteY0" fmla="*/ 91385 h 1872000"/>
                <a:gd name="connsiteX1" fmla="*/ 312006 w 1872000"/>
                <a:gd name="connsiteY1" fmla="*/ 0 h 1872000"/>
                <a:gd name="connsiteX2" fmla="*/ 1559994 w 1872000"/>
                <a:gd name="connsiteY2" fmla="*/ 0 h 1872000"/>
                <a:gd name="connsiteX3" fmla="*/ 1872000 w 1872000"/>
                <a:gd name="connsiteY3" fmla="*/ 312006 h 1872000"/>
                <a:gd name="connsiteX4" fmla="*/ 1872000 w 1872000"/>
                <a:gd name="connsiteY4" fmla="*/ 1559994 h 1872000"/>
                <a:gd name="connsiteX5" fmla="*/ 1559994 w 1872000"/>
                <a:gd name="connsiteY5" fmla="*/ 1872000 h 1872000"/>
                <a:gd name="connsiteX6" fmla="*/ 312006 w 1872000"/>
                <a:gd name="connsiteY6" fmla="*/ 1872000 h 1872000"/>
                <a:gd name="connsiteX7" fmla="*/ 0 w 1872000"/>
                <a:gd name="connsiteY7" fmla="*/ 1559994 h 1872000"/>
                <a:gd name="connsiteX8" fmla="*/ 0 w 1872000"/>
                <a:gd name="connsiteY8" fmla="*/ 619191 h 1872000"/>
                <a:gd name="connsiteX9" fmla="*/ 221014 w 1872000"/>
                <a:gd name="connsiteY9" fmla="*/ 398177 h 1872000"/>
                <a:gd name="connsiteX10" fmla="*/ 259637 w 1872000"/>
                <a:gd name="connsiteY10" fmla="*/ 423825 h 1872000"/>
                <a:gd name="connsiteX11" fmla="*/ 396147 w 1872000"/>
                <a:gd name="connsiteY11" fmla="*/ 396147 h 1872000"/>
                <a:gd name="connsiteX12" fmla="*/ 396147 w 1872000"/>
                <a:gd name="connsiteY12" fmla="*/ 217956 h 1872000"/>
                <a:gd name="connsiteX13" fmla="*/ 217956 w 1872000"/>
                <a:gd name="connsiteY13" fmla="*/ 217956 h 1872000"/>
                <a:gd name="connsiteX14" fmla="*/ 190277 w 1872000"/>
                <a:gd name="connsiteY14" fmla="*/ 259638 h 1872000"/>
                <a:gd name="connsiteX15" fmla="*/ 186281 w 1872000"/>
                <a:gd name="connsiteY15" fmla="*/ 280174 h 1872000"/>
                <a:gd name="connsiteX16" fmla="*/ 0 w 1872000"/>
                <a:gd name="connsiteY16" fmla="*/ 466456 h 1872000"/>
                <a:gd name="connsiteX17" fmla="*/ 0 w 1872000"/>
                <a:gd name="connsiteY17" fmla="*/ 312006 h 1872000"/>
                <a:gd name="connsiteX18" fmla="*/ 91385 w 1872000"/>
                <a:gd name="connsiteY18" fmla="*/ 91385 h 18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72000" h="1872000">
                  <a:moveTo>
                    <a:pt x="91385" y="91385"/>
                  </a:moveTo>
                  <a:cubicBezTo>
                    <a:pt x="147847" y="34922"/>
                    <a:pt x="225848" y="0"/>
                    <a:pt x="312006" y="0"/>
                  </a:cubicBezTo>
                  <a:lnTo>
                    <a:pt x="1559994" y="0"/>
                  </a:lnTo>
                  <a:cubicBezTo>
                    <a:pt x="1732310" y="0"/>
                    <a:pt x="1872000" y="139690"/>
                    <a:pt x="1872000" y="312006"/>
                  </a:cubicBezTo>
                  <a:lnTo>
                    <a:pt x="1872000" y="1559994"/>
                  </a:lnTo>
                  <a:cubicBezTo>
                    <a:pt x="1872000" y="1732310"/>
                    <a:pt x="1732310" y="1872000"/>
                    <a:pt x="1559994" y="1872000"/>
                  </a:cubicBezTo>
                  <a:lnTo>
                    <a:pt x="312006" y="1872000"/>
                  </a:lnTo>
                  <a:cubicBezTo>
                    <a:pt x="139690" y="1872000"/>
                    <a:pt x="0" y="1732310"/>
                    <a:pt x="0" y="1559994"/>
                  </a:cubicBezTo>
                  <a:lnTo>
                    <a:pt x="0" y="619191"/>
                  </a:lnTo>
                  <a:lnTo>
                    <a:pt x="221014" y="398177"/>
                  </a:lnTo>
                  <a:lnTo>
                    <a:pt x="259637" y="423825"/>
                  </a:lnTo>
                  <a:cubicBezTo>
                    <a:pt x="305140" y="442277"/>
                    <a:pt x="359242" y="433052"/>
                    <a:pt x="396147" y="396147"/>
                  </a:cubicBezTo>
                  <a:cubicBezTo>
                    <a:pt x="445353" y="346940"/>
                    <a:pt x="445353" y="267162"/>
                    <a:pt x="396147" y="217956"/>
                  </a:cubicBezTo>
                  <a:cubicBezTo>
                    <a:pt x="346940" y="168750"/>
                    <a:pt x="267162" y="168750"/>
                    <a:pt x="217956" y="217956"/>
                  </a:cubicBezTo>
                  <a:cubicBezTo>
                    <a:pt x="205655" y="230258"/>
                    <a:pt x="196428" y="244470"/>
                    <a:pt x="190277" y="259638"/>
                  </a:cubicBezTo>
                  <a:lnTo>
                    <a:pt x="186281" y="280174"/>
                  </a:lnTo>
                  <a:lnTo>
                    <a:pt x="0" y="466456"/>
                  </a:lnTo>
                  <a:lnTo>
                    <a:pt x="0" y="312006"/>
                  </a:lnTo>
                  <a:cubicBezTo>
                    <a:pt x="0" y="225848"/>
                    <a:pt x="34923" y="147846"/>
                    <a:pt x="91385" y="9138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16706" y="1757211"/>
              <a:ext cx="2385089" cy="36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372552" y="1757211"/>
              <a:ext cx="1069112" cy="486000"/>
            </a:xfrm>
            <a:custGeom>
              <a:avLst/>
              <a:gdLst>
                <a:gd name="connsiteX0" fmla="*/ 0 w 1069112"/>
                <a:gd name="connsiteY0" fmla="*/ 0 h 486000"/>
                <a:gd name="connsiteX1" fmla="*/ 1069112 w 1069112"/>
                <a:gd name="connsiteY1" fmla="*/ 0 h 486000"/>
                <a:gd name="connsiteX2" fmla="*/ 1063585 w 1069112"/>
                <a:gd name="connsiteY2" fmla="*/ 54829 h 486000"/>
                <a:gd name="connsiteX3" fmla="*/ 534556 w 1069112"/>
                <a:gd name="connsiteY3" fmla="*/ 486000 h 486000"/>
                <a:gd name="connsiteX4" fmla="*/ 5527 w 1069112"/>
                <a:gd name="connsiteY4" fmla="*/ 54829 h 4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112" h="486000">
                  <a:moveTo>
                    <a:pt x="0" y="0"/>
                  </a:moveTo>
                  <a:lnTo>
                    <a:pt x="1069112" y="0"/>
                  </a:lnTo>
                  <a:lnTo>
                    <a:pt x="1063585" y="54829"/>
                  </a:lnTo>
                  <a:cubicBezTo>
                    <a:pt x="1013232" y="300898"/>
                    <a:pt x="795511" y="486000"/>
                    <a:pt x="534556" y="486000"/>
                  </a:cubicBezTo>
                  <a:cubicBezTo>
                    <a:pt x="273601" y="486000"/>
                    <a:pt x="55880" y="300898"/>
                    <a:pt x="5527" y="54829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372552" y="1265742"/>
              <a:ext cx="1080000" cy="108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63717" y="1319881"/>
              <a:ext cx="886781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88377" y="2243211"/>
              <a:ext cx="103746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TITLE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16706" y="2699392"/>
              <a:ext cx="2380802" cy="206210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cap="none" spc="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Ini</a:t>
              </a:r>
              <a:r>
                <a:rPr lang="en-US" sz="16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cap="none" spc="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sebuah</a:t>
              </a:r>
              <a:r>
                <a:rPr lang="en-US" sz="16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cap="none" spc="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cerita</a:t>
              </a:r>
              <a:endParaRPr lang="en-US" sz="16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Tentang</a:t>
              </a:r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seseorang</a:t>
              </a:r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ctr"/>
              <a:endParaRPr lang="en-US" sz="16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Dan </a:t>
              </a:r>
              <a:r>
                <a:rPr lang="en-US" sz="1600" cap="none" spc="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ini</a:t>
              </a:r>
              <a:r>
                <a:rPr lang="en-US" sz="16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cap="none" spc="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sebuah</a:t>
              </a:r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kisah</a:t>
              </a:r>
              <a:endParaRPr lang="en-US" sz="16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Tentang</a:t>
              </a:r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seseorang</a:t>
              </a:r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ctr"/>
              <a:endParaRPr lang="en-US" sz="16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Dan </a:t>
              </a:r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ini</a:t>
              </a:r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sebuah</a:t>
              </a:r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alur</a:t>
              </a:r>
              <a:endParaRPr lang="en-US" sz="16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Tentang</a:t>
              </a:r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sesorang</a:t>
              </a:r>
              <a:endParaRPr lang="en-US" sz="16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92645" y="1966809"/>
            <a:ext cx="2385089" cy="4482000"/>
            <a:chOff x="3716706" y="875211"/>
            <a:chExt cx="2385089" cy="4482000"/>
          </a:xfrm>
        </p:grpSpPr>
        <p:sp>
          <p:nvSpPr>
            <p:cNvPr id="13" name="Freeform 12"/>
            <p:cNvSpPr/>
            <p:nvPr/>
          </p:nvSpPr>
          <p:spPr>
            <a:xfrm rot="2700000">
              <a:off x="3971108" y="875211"/>
              <a:ext cx="1872000" cy="1872000"/>
            </a:xfrm>
            <a:custGeom>
              <a:avLst/>
              <a:gdLst>
                <a:gd name="connsiteX0" fmla="*/ 91385 w 1872000"/>
                <a:gd name="connsiteY0" fmla="*/ 91385 h 1872000"/>
                <a:gd name="connsiteX1" fmla="*/ 312006 w 1872000"/>
                <a:gd name="connsiteY1" fmla="*/ 0 h 1872000"/>
                <a:gd name="connsiteX2" fmla="*/ 1559994 w 1872000"/>
                <a:gd name="connsiteY2" fmla="*/ 0 h 1872000"/>
                <a:gd name="connsiteX3" fmla="*/ 1872000 w 1872000"/>
                <a:gd name="connsiteY3" fmla="*/ 312006 h 1872000"/>
                <a:gd name="connsiteX4" fmla="*/ 1872000 w 1872000"/>
                <a:gd name="connsiteY4" fmla="*/ 1559994 h 1872000"/>
                <a:gd name="connsiteX5" fmla="*/ 1559994 w 1872000"/>
                <a:gd name="connsiteY5" fmla="*/ 1872000 h 1872000"/>
                <a:gd name="connsiteX6" fmla="*/ 312006 w 1872000"/>
                <a:gd name="connsiteY6" fmla="*/ 1872000 h 1872000"/>
                <a:gd name="connsiteX7" fmla="*/ 0 w 1872000"/>
                <a:gd name="connsiteY7" fmla="*/ 1559994 h 1872000"/>
                <a:gd name="connsiteX8" fmla="*/ 0 w 1872000"/>
                <a:gd name="connsiteY8" fmla="*/ 619191 h 1872000"/>
                <a:gd name="connsiteX9" fmla="*/ 221014 w 1872000"/>
                <a:gd name="connsiteY9" fmla="*/ 398177 h 1872000"/>
                <a:gd name="connsiteX10" fmla="*/ 259637 w 1872000"/>
                <a:gd name="connsiteY10" fmla="*/ 423825 h 1872000"/>
                <a:gd name="connsiteX11" fmla="*/ 396147 w 1872000"/>
                <a:gd name="connsiteY11" fmla="*/ 396147 h 1872000"/>
                <a:gd name="connsiteX12" fmla="*/ 396147 w 1872000"/>
                <a:gd name="connsiteY12" fmla="*/ 217956 h 1872000"/>
                <a:gd name="connsiteX13" fmla="*/ 217956 w 1872000"/>
                <a:gd name="connsiteY13" fmla="*/ 217956 h 1872000"/>
                <a:gd name="connsiteX14" fmla="*/ 190277 w 1872000"/>
                <a:gd name="connsiteY14" fmla="*/ 259638 h 1872000"/>
                <a:gd name="connsiteX15" fmla="*/ 186281 w 1872000"/>
                <a:gd name="connsiteY15" fmla="*/ 280174 h 1872000"/>
                <a:gd name="connsiteX16" fmla="*/ 0 w 1872000"/>
                <a:gd name="connsiteY16" fmla="*/ 466456 h 1872000"/>
                <a:gd name="connsiteX17" fmla="*/ 0 w 1872000"/>
                <a:gd name="connsiteY17" fmla="*/ 312006 h 1872000"/>
                <a:gd name="connsiteX18" fmla="*/ 91385 w 1872000"/>
                <a:gd name="connsiteY18" fmla="*/ 91385 h 18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72000" h="1872000">
                  <a:moveTo>
                    <a:pt x="91385" y="91385"/>
                  </a:moveTo>
                  <a:cubicBezTo>
                    <a:pt x="147847" y="34922"/>
                    <a:pt x="225848" y="0"/>
                    <a:pt x="312006" y="0"/>
                  </a:cubicBezTo>
                  <a:lnTo>
                    <a:pt x="1559994" y="0"/>
                  </a:lnTo>
                  <a:cubicBezTo>
                    <a:pt x="1732310" y="0"/>
                    <a:pt x="1872000" y="139690"/>
                    <a:pt x="1872000" y="312006"/>
                  </a:cubicBezTo>
                  <a:lnTo>
                    <a:pt x="1872000" y="1559994"/>
                  </a:lnTo>
                  <a:cubicBezTo>
                    <a:pt x="1872000" y="1732310"/>
                    <a:pt x="1732310" y="1872000"/>
                    <a:pt x="1559994" y="1872000"/>
                  </a:cubicBezTo>
                  <a:lnTo>
                    <a:pt x="312006" y="1872000"/>
                  </a:lnTo>
                  <a:cubicBezTo>
                    <a:pt x="139690" y="1872000"/>
                    <a:pt x="0" y="1732310"/>
                    <a:pt x="0" y="1559994"/>
                  </a:cubicBezTo>
                  <a:lnTo>
                    <a:pt x="0" y="619191"/>
                  </a:lnTo>
                  <a:lnTo>
                    <a:pt x="221014" y="398177"/>
                  </a:lnTo>
                  <a:lnTo>
                    <a:pt x="259637" y="423825"/>
                  </a:lnTo>
                  <a:cubicBezTo>
                    <a:pt x="305140" y="442277"/>
                    <a:pt x="359242" y="433052"/>
                    <a:pt x="396147" y="396147"/>
                  </a:cubicBezTo>
                  <a:cubicBezTo>
                    <a:pt x="445353" y="346940"/>
                    <a:pt x="445353" y="267162"/>
                    <a:pt x="396147" y="217956"/>
                  </a:cubicBezTo>
                  <a:cubicBezTo>
                    <a:pt x="346940" y="168750"/>
                    <a:pt x="267162" y="168750"/>
                    <a:pt x="217956" y="217956"/>
                  </a:cubicBezTo>
                  <a:cubicBezTo>
                    <a:pt x="205655" y="230258"/>
                    <a:pt x="196428" y="244470"/>
                    <a:pt x="190277" y="259638"/>
                  </a:cubicBezTo>
                  <a:lnTo>
                    <a:pt x="186281" y="280174"/>
                  </a:lnTo>
                  <a:lnTo>
                    <a:pt x="0" y="466456"/>
                  </a:lnTo>
                  <a:lnTo>
                    <a:pt x="0" y="312006"/>
                  </a:lnTo>
                  <a:cubicBezTo>
                    <a:pt x="0" y="225848"/>
                    <a:pt x="34923" y="147846"/>
                    <a:pt x="91385" y="9138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16706" y="1757211"/>
              <a:ext cx="2385089" cy="36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4372552" y="1757211"/>
              <a:ext cx="1069112" cy="486000"/>
            </a:xfrm>
            <a:custGeom>
              <a:avLst/>
              <a:gdLst>
                <a:gd name="connsiteX0" fmla="*/ 0 w 1069112"/>
                <a:gd name="connsiteY0" fmla="*/ 0 h 486000"/>
                <a:gd name="connsiteX1" fmla="*/ 1069112 w 1069112"/>
                <a:gd name="connsiteY1" fmla="*/ 0 h 486000"/>
                <a:gd name="connsiteX2" fmla="*/ 1063585 w 1069112"/>
                <a:gd name="connsiteY2" fmla="*/ 54829 h 486000"/>
                <a:gd name="connsiteX3" fmla="*/ 534556 w 1069112"/>
                <a:gd name="connsiteY3" fmla="*/ 486000 h 486000"/>
                <a:gd name="connsiteX4" fmla="*/ 5527 w 1069112"/>
                <a:gd name="connsiteY4" fmla="*/ 54829 h 4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112" h="486000">
                  <a:moveTo>
                    <a:pt x="0" y="0"/>
                  </a:moveTo>
                  <a:lnTo>
                    <a:pt x="1069112" y="0"/>
                  </a:lnTo>
                  <a:lnTo>
                    <a:pt x="1063585" y="54829"/>
                  </a:lnTo>
                  <a:cubicBezTo>
                    <a:pt x="1013232" y="300898"/>
                    <a:pt x="795511" y="486000"/>
                    <a:pt x="534556" y="486000"/>
                  </a:cubicBezTo>
                  <a:cubicBezTo>
                    <a:pt x="273601" y="486000"/>
                    <a:pt x="55880" y="300898"/>
                    <a:pt x="5527" y="54829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372552" y="1265742"/>
              <a:ext cx="1080000" cy="108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68526" y="1319881"/>
              <a:ext cx="87716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388375" y="2243211"/>
              <a:ext cx="103746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TITLE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16706" y="2699392"/>
              <a:ext cx="2380802" cy="206210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cap="none" spc="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Ini</a:t>
              </a:r>
              <a:r>
                <a:rPr lang="en-US" sz="16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cap="none" spc="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sebuah</a:t>
              </a:r>
              <a:r>
                <a:rPr lang="en-US" sz="16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cap="none" spc="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cerita</a:t>
              </a:r>
              <a:endParaRPr lang="en-US" sz="16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Tentang</a:t>
              </a:r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seseorang</a:t>
              </a:r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ctr"/>
              <a:endParaRPr lang="en-US" sz="16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Dan </a:t>
              </a:r>
              <a:r>
                <a:rPr lang="en-US" sz="1600" cap="none" spc="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ini</a:t>
              </a:r>
              <a:r>
                <a:rPr lang="en-US" sz="16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cap="none" spc="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sebuah</a:t>
              </a:r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kisah</a:t>
              </a:r>
              <a:endParaRPr lang="en-US" sz="16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Tentang</a:t>
              </a:r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seseorang</a:t>
              </a:r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ctr"/>
              <a:endParaRPr lang="en-US" sz="16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Dan </a:t>
              </a:r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ini</a:t>
              </a:r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sebuah</a:t>
              </a:r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alur</a:t>
              </a:r>
              <a:endParaRPr lang="en-US" sz="16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Tentang</a:t>
              </a:r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sesorang</a:t>
              </a:r>
              <a:endParaRPr lang="en-US" sz="16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62756" y="1966809"/>
            <a:ext cx="2385089" cy="4482000"/>
            <a:chOff x="3716706" y="875211"/>
            <a:chExt cx="2385089" cy="4482000"/>
          </a:xfrm>
        </p:grpSpPr>
        <p:sp>
          <p:nvSpPr>
            <p:cNvPr id="27" name="Freeform 26"/>
            <p:cNvSpPr/>
            <p:nvPr/>
          </p:nvSpPr>
          <p:spPr>
            <a:xfrm rot="2700000">
              <a:off x="3971108" y="875211"/>
              <a:ext cx="1872000" cy="1872000"/>
            </a:xfrm>
            <a:custGeom>
              <a:avLst/>
              <a:gdLst>
                <a:gd name="connsiteX0" fmla="*/ 91385 w 1872000"/>
                <a:gd name="connsiteY0" fmla="*/ 91385 h 1872000"/>
                <a:gd name="connsiteX1" fmla="*/ 312006 w 1872000"/>
                <a:gd name="connsiteY1" fmla="*/ 0 h 1872000"/>
                <a:gd name="connsiteX2" fmla="*/ 1559994 w 1872000"/>
                <a:gd name="connsiteY2" fmla="*/ 0 h 1872000"/>
                <a:gd name="connsiteX3" fmla="*/ 1872000 w 1872000"/>
                <a:gd name="connsiteY3" fmla="*/ 312006 h 1872000"/>
                <a:gd name="connsiteX4" fmla="*/ 1872000 w 1872000"/>
                <a:gd name="connsiteY4" fmla="*/ 1559994 h 1872000"/>
                <a:gd name="connsiteX5" fmla="*/ 1559994 w 1872000"/>
                <a:gd name="connsiteY5" fmla="*/ 1872000 h 1872000"/>
                <a:gd name="connsiteX6" fmla="*/ 312006 w 1872000"/>
                <a:gd name="connsiteY6" fmla="*/ 1872000 h 1872000"/>
                <a:gd name="connsiteX7" fmla="*/ 0 w 1872000"/>
                <a:gd name="connsiteY7" fmla="*/ 1559994 h 1872000"/>
                <a:gd name="connsiteX8" fmla="*/ 0 w 1872000"/>
                <a:gd name="connsiteY8" fmla="*/ 619191 h 1872000"/>
                <a:gd name="connsiteX9" fmla="*/ 221014 w 1872000"/>
                <a:gd name="connsiteY9" fmla="*/ 398177 h 1872000"/>
                <a:gd name="connsiteX10" fmla="*/ 259637 w 1872000"/>
                <a:gd name="connsiteY10" fmla="*/ 423825 h 1872000"/>
                <a:gd name="connsiteX11" fmla="*/ 396147 w 1872000"/>
                <a:gd name="connsiteY11" fmla="*/ 396147 h 1872000"/>
                <a:gd name="connsiteX12" fmla="*/ 396147 w 1872000"/>
                <a:gd name="connsiteY12" fmla="*/ 217956 h 1872000"/>
                <a:gd name="connsiteX13" fmla="*/ 217956 w 1872000"/>
                <a:gd name="connsiteY13" fmla="*/ 217956 h 1872000"/>
                <a:gd name="connsiteX14" fmla="*/ 190277 w 1872000"/>
                <a:gd name="connsiteY14" fmla="*/ 259638 h 1872000"/>
                <a:gd name="connsiteX15" fmla="*/ 186281 w 1872000"/>
                <a:gd name="connsiteY15" fmla="*/ 280174 h 1872000"/>
                <a:gd name="connsiteX16" fmla="*/ 0 w 1872000"/>
                <a:gd name="connsiteY16" fmla="*/ 466456 h 1872000"/>
                <a:gd name="connsiteX17" fmla="*/ 0 w 1872000"/>
                <a:gd name="connsiteY17" fmla="*/ 312006 h 1872000"/>
                <a:gd name="connsiteX18" fmla="*/ 91385 w 1872000"/>
                <a:gd name="connsiteY18" fmla="*/ 91385 h 18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72000" h="1872000">
                  <a:moveTo>
                    <a:pt x="91385" y="91385"/>
                  </a:moveTo>
                  <a:cubicBezTo>
                    <a:pt x="147847" y="34922"/>
                    <a:pt x="225848" y="0"/>
                    <a:pt x="312006" y="0"/>
                  </a:cubicBezTo>
                  <a:lnTo>
                    <a:pt x="1559994" y="0"/>
                  </a:lnTo>
                  <a:cubicBezTo>
                    <a:pt x="1732310" y="0"/>
                    <a:pt x="1872000" y="139690"/>
                    <a:pt x="1872000" y="312006"/>
                  </a:cubicBezTo>
                  <a:lnTo>
                    <a:pt x="1872000" y="1559994"/>
                  </a:lnTo>
                  <a:cubicBezTo>
                    <a:pt x="1872000" y="1732310"/>
                    <a:pt x="1732310" y="1872000"/>
                    <a:pt x="1559994" y="1872000"/>
                  </a:cubicBezTo>
                  <a:lnTo>
                    <a:pt x="312006" y="1872000"/>
                  </a:lnTo>
                  <a:cubicBezTo>
                    <a:pt x="139690" y="1872000"/>
                    <a:pt x="0" y="1732310"/>
                    <a:pt x="0" y="1559994"/>
                  </a:cubicBezTo>
                  <a:lnTo>
                    <a:pt x="0" y="619191"/>
                  </a:lnTo>
                  <a:lnTo>
                    <a:pt x="221014" y="398177"/>
                  </a:lnTo>
                  <a:lnTo>
                    <a:pt x="259637" y="423825"/>
                  </a:lnTo>
                  <a:cubicBezTo>
                    <a:pt x="305140" y="442277"/>
                    <a:pt x="359242" y="433052"/>
                    <a:pt x="396147" y="396147"/>
                  </a:cubicBezTo>
                  <a:cubicBezTo>
                    <a:pt x="445353" y="346940"/>
                    <a:pt x="445353" y="267162"/>
                    <a:pt x="396147" y="217956"/>
                  </a:cubicBezTo>
                  <a:cubicBezTo>
                    <a:pt x="346940" y="168750"/>
                    <a:pt x="267162" y="168750"/>
                    <a:pt x="217956" y="217956"/>
                  </a:cubicBezTo>
                  <a:cubicBezTo>
                    <a:pt x="205655" y="230258"/>
                    <a:pt x="196428" y="244470"/>
                    <a:pt x="190277" y="259638"/>
                  </a:cubicBezTo>
                  <a:lnTo>
                    <a:pt x="186281" y="280174"/>
                  </a:lnTo>
                  <a:lnTo>
                    <a:pt x="0" y="466456"/>
                  </a:lnTo>
                  <a:lnTo>
                    <a:pt x="0" y="312006"/>
                  </a:lnTo>
                  <a:cubicBezTo>
                    <a:pt x="0" y="225848"/>
                    <a:pt x="34923" y="147846"/>
                    <a:pt x="91385" y="9138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16706" y="1757211"/>
              <a:ext cx="2385089" cy="36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4372552" y="1757211"/>
              <a:ext cx="1069112" cy="486000"/>
            </a:xfrm>
            <a:custGeom>
              <a:avLst/>
              <a:gdLst>
                <a:gd name="connsiteX0" fmla="*/ 0 w 1069112"/>
                <a:gd name="connsiteY0" fmla="*/ 0 h 486000"/>
                <a:gd name="connsiteX1" fmla="*/ 1069112 w 1069112"/>
                <a:gd name="connsiteY1" fmla="*/ 0 h 486000"/>
                <a:gd name="connsiteX2" fmla="*/ 1063585 w 1069112"/>
                <a:gd name="connsiteY2" fmla="*/ 54829 h 486000"/>
                <a:gd name="connsiteX3" fmla="*/ 534556 w 1069112"/>
                <a:gd name="connsiteY3" fmla="*/ 486000 h 486000"/>
                <a:gd name="connsiteX4" fmla="*/ 5527 w 1069112"/>
                <a:gd name="connsiteY4" fmla="*/ 54829 h 4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112" h="486000">
                  <a:moveTo>
                    <a:pt x="0" y="0"/>
                  </a:moveTo>
                  <a:lnTo>
                    <a:pt x="1069112" y="0"/>
                  </a:lnTo>
                  <a:lnTo>
                    <a:pt x="1063585" y="54829"/>
                  </a:lnTo>
                  <a:cubicBezTo>
                    <a:pt x="1013232" y="300898"/>
                    <a:pt x="795511" y="486000"/>
                    <a:pt x="534556" y="486000"/>
                  </a:cubicBezTo>
                  <a:cubicBezTo>
                    <a:pt x="273601" y="486000"/>
                    <a:pt x="55880" y="300898"/>
                    <a:pt x="5527" y="54829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372552" y="1265742"/>
              <a:ext cx="1080000" cy="108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68526" y="1319881"/>
              <a:ext cx="87716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388375" y="2243211"/>
              <a:ext cx="103746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TITLE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716706" y="2699392"/>
              <a:ext cx="2380802" cy="206210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cap="none" spc="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Ini</a:t>
              </a:r>
              <a:r>
                <a:rPr lang="en-US" sz="16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cap="none" spc="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sebuah</a:t>
              </a:r>
              <a:r>
                <a:rPr lang="en-US" sz="16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cap="none" spc="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cerita</a:t>
              </a:r>
              <a:endParaRPr lang="en-US" sz="16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Tentang</a:t>
              </a:r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seseorang</a:t>
              </a:r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ctr"/>
              <a:endParaRPr lang="en-US" sz="16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Dan </a:t>
              </a:r>
              <a:r>
                <a:rPr lang="en-US" sz="1600" cap="none" spc="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ini</a:t>
              </a:r>
              <a:r>
                <a:rPr lang="en-US" sz="16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cap="none" spc="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sebuah</a:t>
              </a:r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kisah</a:t>
              </a:r>
              <a:endParaRPr lang="en-US" sz="16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Tentang</a:t>
              </a:r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seseorang</a:t>
              </a:r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ctr"/>
              <a:endParaRPr lang="en-US" sz="16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Dan </a:t>
              </a:r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ini</a:t>
              </a:r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sebuah</a:t>
              </a:r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alur</a:t>
              </a:r>
              <a:endParaRPr lang="en-US" sz="16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Tentang</a:t>
              </a:r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sesorang</a:t>
              </a:r>
              <a:endParaRPr lang="en-US" sz="160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332868" y="1966809"/>
            <a:ext cx="2385089" cy="4482000"/>
            <a:chOff x="3716706" y="875211"/>
            <a:chExt cx="2385089" cy="4482000"/>
          </a:xfrm>
        </p:grpSpPr>
        <p:sp>
          <p:nvSpPr>
            <p:cNvPr id="35" name="Freeform 34"/>
            <p:cNvSpPr/>
            <p:nvPr/>
          </p:nvSpPr>
          <p:spPr>
            <a:xfrm rot="2700000">
              <a:off x="3971108" y="875211"/>
              <a:ext cx="1872000" cy="1872000"/>
            </a:xfrm>
            <a:custGeom>
              <a:avLst/>
              <a:gdLst>
                <a:gd name="connsiteX0" fmla="*/ 91385 w 1872000"/>
                <a:gd name="connsiteY0" fmla="*/ 91385 h 1872000"/>
                <a:gd name="connsiteX1" fmla="*/ 312006 w 1872000"/>
                <a:gd name="connsiteY1" fmla="*/ 0 h 1872000"/>
                <a:gd name="connsiteX2" fmla="*/ 1559994 w 1872000"/>
                <a:gd name="connsiteY2" fmla="*/ 0 h 1872000"/>
                <a:gd name="connsiteX3" fmla="*/ 1872000 w 1872000"/>
                <a:gd name="connsiteY3" fmla="*/ 312006 h 1872000"/>
                <a:gd name="connsiteX4" fmla="*/ 1872000 w 1872000"/>
                <a:gd name="connsiteY4" fmla="*/ 1559994 h 1872000"/>
                <a:gd name="connsiteX5" fmla="*/ 1559994 w 1872000"/>
                <a:gd name="connsiteY5" fmla="*/ 1872000 h 1872000"/>
                <a:gd name="connsiteX6" fmla="*/ 312006 w 1872000"/>
                <a:gd name="connsiteY6" fmla="*/ 1872000 h 1872000"/>
                <a:gd name="connsiteX7" fmla="*/ 0 w 1872000"/>
                <a:gd name="connsiteY7" fmla="*/ 1559994 h 1872000"/>
                <a:gd name="connsiteX8" fmla="*/ 0 w 1872000"/>
                <a:gd name="connsiteY8" fmla="*/ 619191 h 1872000"/>
                <a:gd name="connsiteX9" fmla="*/ 221014 w 1872000"/>
                <a:gd name="connsiteY9" fmla="*/ 398177 h 1872000"/>
                <a:gd name="connsiteX10" fmla="*/ 259637 w 1872000"/>
                <a:gd name="connsiteY10" fmla="*/ 423825 h 1872000"/>
                <a:gd name="connsiteX11" fmla="*/ 396147 w 1872000"/>
                <a:gd name="connsiteY11" fmla="*/ 396147 h 1872000"/>
                <a:gd name="connsiteX12" fmla="*/ 396147 w 1872000"/>
                <a:gd name="connsiteY12" fmla="*/ 217956 h 1872000"/>
                <a:gd name="connsiteX13" fmla="*/ 217956 w 1872000"/>
                <a:gd name="connsiteY13" fmla="*/ 217956 h 1872000"/>
                <a:gd name="connsiteX14" fmla="*/ 190277 w 1872000"/>
                <a:gd name="connsiteY14" fmla="*/ 259638 h 1872000"/>
                <a:gd name="connsiteX15" fmla="*/ 186281 w 1872000"/>
                <a:gd name="connsiteY15" fmla="*/ 280174 h 1872000"/>
                <a:gd name="connsiteX16" fmla="*/ 0 w 1872000"/>
                <a:gd name="connsiteY16" fmla="*/ 466456 h 1872000"/>
                <a:gd name="connsiteX17" fmla="*/ 0 w 1872000"/>
                <a:gd name="connsiteY17" fmla="*/ 312006 h 1872000"/>
                <a:gd name="connsiteX18" fmla="*/ 91385 w 1872000"/>
                <a:gd name="connsiteY18" fmla="*/ 91385 h 18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72000" h="1872000">
                  <a:moveTo>
                    <a:pt x="91385" y="91385"/>
                  </a:moveTo>
                  <a:cubicBezTo>
                    <a:pt x="147847" y="34922"/>
                    <a:pt x="225848" y="0"/>
                    <a:pt x="312006" y="0"/>
                  </a:cubicBezTo>
                  <a:lnTo>
                    <a:pt x="1559994" y="0"/>
                  </a:lnTo>
                  <a:cubicBezTo>
                    <a:pt x="1732310" y="0"/>
                    <a:pt x="1872000" y="139690"/>
                    <a:pt x="1872000" y="312006"/>
                  </a:cubicBezTo>
                  <a:lnTo>
                    <a:pt x="1872000" y="1559994"/>
                  </a:lnTo>
                  <a:cubicBezTo>
                    <a:pt x="1872000" y="1732310"/>
                    <a:pt x="1732310" y="1872000"/>
                    <a:pt x="1559994" y="1872000"/>
                  </a:cubicBezTo>
                  <a:lnTo>
                    <a:pt x="312006" y="1872000"/>
                  </a:lnTo>
                  <a:cubicBezTo>
                    <a:pt x="139690" y="1872000"/>
                    <a:pt x="0" y="1732310"/>
                    <a:pt x="0" y="1559994"/>
                  </a:cubicBezTo>
                  <a:lnTo>
                    <a:pt x="0" y="619191"/>
                  </a:lnTo>
                  <a:lnTo>
                    <a:pt x="221014" y="398177"/>
                  </a:lnTo>
                  <a:lnTo>
                    <a:pt x="259637" y="423825"/>
                  </a:lnTo>
                  <a:cubicBezTo>
                    <a:pt x="305140" y="442277"/>
                    <a:pt x="359242" y="433052"/>
                    <a:pt x="396147" y="396147"/>
                  </a:cubicBezTo>
                  <a:cubicBezTo>
                    <a:pt x="445353" y="346940"/>
                    <a:pt x="445353" y="267162"/>
                    <a:pt x="396147" y="217956"/>
                  </a:cubicBezTo>
                  <a:cubicBezTo>
                    <a:pt x="346940" y="168750"/>
                    <a:pt x="267162" y="168750"/>
                    <a:pt x="217956" y="217956"/>
                  </a:cubicBezTo>
                  <a:cubicBezTo>
                    <a:pt x="205655" y="230258"/>
                    <a:pt x="196428" y="244470"/>
                    <a:pt x="190277" y="259638"/>
                  </a:cubicBezTo>
                  <a:lnTo>
                    <a:pt x="186281" y="280174"/>
                  </a:lnTo>
                  <a:lnTo>
                    <a:pt x="0" y="466456"/>
                  </a:lnTo>
                  <a:lnTo>
                    <a:pt x="0" y="312006"/>
                  </a:lnTo>
                  <a:cubicBezTo>
                    <a:pt x="0" y="225848"/>
                    <a:pt x="34923" y="147846"/>
                    <a:pt x="91385" y="9138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16706" y="1757211"/>
              <a:ext cx="2385089" cy="36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372552" y="1757211"/>
              <a:ext cx="1069112" cy="486000"/>
            </a:xfrm>
            <a:custGeom>
              <a:avLst/>
              <a:gdLst>
                <a:gd name="connsiteX0" fmla="*/ 0 w 1069112"/>
                <a:gd name="connsiteY0" fmla="*/ 0 h 486000"/>
                <a:gd name="connsiteX1" fmla="*/ 1069112 w 1069112"/>
                <a:gd name="connsiteY1" fmla="*/ 0 h 486000"/>
                <a:gd name="connsiteX2" fmla="*/ 1063585 w 1069112"/>
                <a:gd name="connsiteY2" fmla="*/ 54829 h 486000"/>
                <a:gd name="connsiteX3" fmla="*/ 534556 w 1069112"/>
                <a:gd name="connsiteY3" fmla="*/ 486000 h 486000"/>
                <a:gd name="connsiteX4" fmla="*/ 5527 w 1069112"/>
                <a:gd name="connsiteY4" fmla="*/ 54829 h 4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112" h="486000">
                  <a:moveTo>
                    <a:pt x="0" y="0"/>
                  </a:moveTo>
                  <a:lnTo>
                    <a:pt x="1069112" y="0"/>
                  </a:lnTo>
                  <a:lnTo>
                    <a:pt x="1063585" y="54829"/>
                  </a:lnTo>
                  <a:cubicBezTo>
                    <a:pt x="1013232" y="300898"/>
                    <a:pt x="795511" y="486000"/>
                    <a:pt x="534556" y="486000"/>
                  </a:cubicBezTo>
                  <a:cubicBezTo>
                    <a:pt x="273601" y="486000"/>
                    <a:pt x="55880" y="300898"/>
                    <a:pt x="5527" y="54829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372552" y="1265742"/>
              <a:ext cx="1080000" cy="108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68526" y="1319881"/>
              <a:ext cx="87716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388375" y="2243211"/>
              <a:ext cx="103746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TITLE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716706" y="2699392"/>
              <a:ext cx="2380802" cy="206210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cap="none" spc="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Ini</a:t>
              </a:r>
              <a:r>
                <a:rPr lang="en-US" sz="16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cap="none" spc="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sebuah</a:t>
              </a:r>
              <a:r>
                <a:rPr lang="en-US" sz="16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cap="none" spc="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cerita</a:t>
              </a:r>
              <a:endParaRPr lang="en-US" sz="16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Tentang</a:t>
              </a:r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seseorang</a:t>
              </a:r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ctr"/>
              <a:endParaRPr lang="en-US" sz="16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Dan </a:t>
              </a:r>
              <a:r>
                <a:rPr lang="en-US" sz="1600" cap="none" spc="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ini</a:t>
              </a:r>
              <a:r>
                <a:rPr lang="en-US" sz="160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cap="none" spc="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sebuah</a:t>
              </a:r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kisah</a:t>
              </a:r>
              <a:endParaRPr lang="en-US" sz="16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Tentang</a:t>
              </a:r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seseorang</a:t>
              </a:r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ctr"/>
              <a:endParaRPr lang="en-US" sz="16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Dan </a:t>
              </a:r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ini</a:t>
              </a:r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sebuah</a:t>
              </a:r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alur</a:t>
              </a:r>
              <a:endParaRPr lang="en-US" sz="16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Tentang</a:t>
              </a:r>
              <a:r>
                <a:rPr lang="en-US" sz="16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sesorang</a:t>
              </a:r>
              <a:endParaRPr lang="en-US" sz="160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262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84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rido</dc:creator>
  <cp:lastModifiedBy>a514_54_32xq@outlook.com</cp:lastModifiedBy>
  <cp:revision>7</cp:revision>
  <dcterms:created xsi:type="dcterms:W3CDTF">2022-12-29T22:57:10Z</dcterms:created>
  <dcterms:modified xsi:type="dcterms:W3CDTF">2023-01-03T16:25:08Z</dcterms:modified>
</cp:coreProperties>
</file>