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lZfWPPFOYE4pJBBOfWMP8oGDkv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s.kazaev05@outlook.com" initials="m" lastIdx="1" clrIdx="0">
    <p:extLst>
      <p:ext uri="{19B8F6BF-5375-455C-9EA6-DF929625EA0E}">
        <p15:presenceInfo xmlns:p15="http://schemas.microsoft.com/office/powerpoint/2012/main" userId="627ad18c157f84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774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.kazaev05@outlook.com" userId="627ad18c157f84d0" providerId="LiveId" clId="{7601959F-794E-4034-BD9C-DAA985213022}"/>
    <pc:docChg chg="undo custSel delSld modSld">
      <pc:chgData name="maks.kazaev05@outlook.com" userId="627ad18c157f84d0" providerId="LiveId" clId="{7601959F-794E-4034-BD9C-DAA985213022}" dt="2022-10-16T14:48:31.625" v="305" actId="1076"/>
      <pc:docMkLst>
        <pc:docMk/>
      </pc:docMkLst>
      <pc:sldChg chg="modSp mod">
        <pc:chgData name="maks.kazaev05@outlook.com" userId="627ad18c157f84d0" providerId="LiveId" clId="{7601959F-794E-4034-BD9C-DAA985213022}" dt="2022-10-16T14:19:23.284" v="159" actId="1076"/>
        <pc:sldMkLst>
          <pc:docMk/>
          <pc:sldMk cId="0" sldId="257"/>
        </pc:sldMkLst>
        <pc:spChg chg="mod">
          <ac:chgData name="maks.kazaev05@outlook.com" userId="627ad18c157f84d0" providerId="LiveId" clId="{7601959F-794E-4034-BD9C-DAA985213022}" dt="2022-10-16T14:19:23.284" v="159" actId="1076"/>
          <ac:spMkLst>
            <pc:docMk/>
            <pc:sldMk cId="0" sldId="257"/>
            <ac:spMk id="2" creationId="{821F9FE2-5005-4D69-B5DD-353C7E70F72C}"/>
          </ac:spMkLst>
        </pc:spChg>
      </pc:sldChg>
      <pc:sldChg chg="modSp mod">
        <pc:chgData name="maks.kazaev05@outlook.com" userId="627ad18c157f84d0" providerId="LiveId" clId="{7601959F-794E-4034-BD9C-DAA985213022}" dt="2022-10-16T14:41:30.085" v="271" actId="20577"/>
        <pc:sldMkLst>
          <pc:docMk/>
          <pc:sldMk cId="0" sldId="258"/>
        </pc:sldMkLst>
        <pc:spChg chg="mod">
          <ac:chgData name="maks.kazaev05@outlook.com" userId="627ad18c157f84d0" providerId="LiveId" clId="{7601959F-794E-4034-BD9C-DAA985213022}" dt="2022-10-16T14:19:10.277" v="158" actId="1076"/>
          <ac:spMkLst>
            <pc:docMk/>
            <pc:sldMk cId="0" sldId="258"/>
            <ac:spMk id="2" creationId="{7C9C01E7-7CF0-43C2-9D41-28891F29CD87}"/>
          </ac:spMkLst>
        </pc:spChg>
        <pc:spChg chg="mod">
          <ac:chgData name="maks.kazaev05@outlook.com" userId="627ad18c157f84d0" providerId="LiveId" clId="{7601959F-794E-4034-BD9C-DAA985213022}" dt="2022-10-16T14:41:30.085" v="271" actId="20577"/>
          <ac:spMkLst>
            <pc:docMk/>
            <pc:sldMk cId="0" sldId="258"/>
            <ac:spMk id="151" creationId="{00000000-0000-0000-0000-000000000000}"/>
          </ac:spMkLst>
        </pc:spChg>
      </pc:sldChg>
      <pc:sldChg chg="del">
        <pc:chgData name="maks.kazaev05@outlook.com" userId="627ad18c157f84d0" providerId="LiveId" clId="{7601959F-794E-4034-BD9C-DAA985213022}" dt="2022-10-16T14:00:47.565" v="103" actId="2696"/>
        <pc:sldMkLst>
          <pc:docMk/>
          <pc:sldMk cId="0" sldId="259"/>
        </pc:sldMkLst>
      </pc:sldChg>
      <pc:sldChg chg="addSp delSp modSp mod">
        <pc:chgData name="maks.kazaev05@outlook.com" userId="627ad18c157f84d0" providerId="LiveId" clId="{7601959F-794E-4034-BD9C-DAA985213022}" dt="2022-10-16T14:48:31.625" v="305" actId="1076"/>
        <pc:sldMkLst>
          <pc:docMk/>
          <pc:sldMk cId="0" sldId="260"/>
        </pc:sldMkLst>
        <pc:spChg chg="add del mod">
          <ac:chgData name="maks.kazaev05@outlook.com" userId="627ad18c157f84d0" providerId="LiveId" clId="{7601959F-794E-4034-BD9C-DAA985213022}" dt="2022-10-16T14:18:32.666" v="151" actId="478"/>
          <ac:spMkLst>
            <pc:docMk/>
            <pc:sldMk cId="0" sldId="260"/>
            <ac:spMk id="2" creationId="{507F9B76-3BF0-4D51-A40F-A20AE2E69534}"/>
          </ac:spMkLst>
        </pc:spChg>
        <pc:spChg chg="add del mod">
          <ac:chgData name="maks.kazaev05@outlook.com" userId="627ad18c157f84d0" providerId="LiveId" clId="{7601959F-794E-4034-BD9C-DAA985213022}" dt="2022-10-16T14:19:50.381" v="161" actId="1076"/>
          <ac:spMkLst>
            <pc:docMk/>
            <pc:sldMk cId="0" sldId="260"/>
            <ac:spMk id="4" creationId="{E6B307FC-315D-40F8-8800-08266C7D6196}"/>
          </ac:spMkLst>
        </pc:spChg>
        <pc:spChg chg="add mod">
          <ac:chgData name="maks.kazaev05@outlook.com" userId="627ad18c157f84d0" providerId="LiveId" clId="{7601959F-794E-4034-BD9C-DAA985213022}" dt="2022-10-16T14:41:03.400" v="270" actId="1076"/>
          <ac:spMkLst>
            <pc:docMk/>
            <pc:sldMk cId="0" sldId="260"/>
            <ac:spMk id="5" creationId="{EC61F778-1658-436F-9367-775299621EAE}"/>
          </ac:spMkLst>
        </pc:spChg>
        <pc:spChg chg="add mod">
          <ac:chgData name="maks.kazaev05@outlook.com" userId="627ad18c157f84d0" providerId="LiveId" clId="{7601959F-794E-4034-BD9C-DAA985213022}" dt="2022-10-16T14:42:54.547" v="295" actId="20577"/>
          <ac:spMkLst>
            <pc:docMk/>
            <pc:sldMk cId="0" sldId="260"/>
            <ac:spMk id="12" creationId="{302C270C-EFA7-4759-BCBF-9AAD5B4FA34C}"/>
          </ac:spMkLst>
        </pc:spChg>
        <pc:picChg chg="add del">
          <ac:chgData name="maks.kazaev05@outlook.com" userId="627ad18c157f84d0" providerId="LiveId" clId="{7601959F-794E-4034-BD9C-DAA985213022}" dt="2022-10-16T14:37:20.045" v="212" actId="478"/>
          <ac:picMkLst>
            <pc:docMk/>
            <pc:sldMk cId="0" sldId="260"/>
            <ac:picMk id="3" creationId="{FDC1712A-CB42-4BB9-877E-CE23F68BD87D}"/>
          </ac:picMkLst>
        </pc:picChg>
        <pc:picChg chg="add mod">
          <ac:chgData name="maks.kazaev05@outlook.com" userId="627ad18c157f84d0" providerId="LiveId" clId="{7601959F-794E-4034-BD9C-DAA985213022}" dt="2022-10-16T14:39:36.546" v="245" actId="14100"/>
          <ac:picMkLst>
            <pc:docMk/>
            <pc:sldMk cId="0" sldId="260"/>
            <ac:picMk id="7" creationId="{5746A5F9-85DA-475C-8D10-83CB3992B44C}"/>
          </ac:picMkLst>
        </pc:picChg>
        <pc:picChg chg="add mod">
          <ac:chgData name="maks.kazaev05@outlook.com" userId="627ad18c157f84d0" providerId="LiveId" clId="{7601959F-794E-4034-BD9C-DAA985213022}" dt="2022-10-16T14:40:09.077" v="254" actId="14100"/>
          <ac:picMkLst>
            <pc:docMk/>
            <pc:sldMk cId="0" sldId="260"/>
            <ac:picMk id="9" creationId="{3BEC5660-9ED7-406A-9A63-CE0BC524024E}"/>
          </ac:picMkLst>
        </pc:picChg>
        <pc:picChg chg="add mod">
          <ac:chgData name="maks.kazaev05@outlook.com" userId="627ad18c157f84d0" providerId="LiveId" clId="{7601959F-794E-4034-BD9C-DAA985213022}" dt="2022-10-16T14:48:31.625" v="305" actId="1076"/>
          <ac:picMkLst>
            <pc:docMk/>
            <pc:sldMk cId="0" sldId="260"/>
            <ac:picMk id="11" creationId="{6659F69B-EDE5-401E-8A37-4DEF10D899D2}"/>
          </ac:picMkLst>
        </pc:picChg>
        <pc:picChg chg="add mod">
          <ac:chgData name="maks.kazaev05@outlook.com" userId="627ad18c157f84d0" providerId="LiveId" clId="{7601959F-794E-4034-BD9C-DAA985213022}" dt="2022-10-16T14:42:48.263" v="293" actId="1076"/>
          <ac:picMkLst>
            <pc:docMk/>
            <pc:sldMk cId="0" sldId="260"/>
            <ac:picMk id="14" creationId="{25640015-D1A0-414F-8FC1-66D2943171BB}"/>
          </ac:picMkLst>
        </pc:picChg>
        <pc:picChg chg="add mod">
          <ac:chgData name="maks.kazaev05@outlook.com" userId="627ad18c157f84d0" providerId="LiveId" clId="{7601959F-794E-4034-BD9C-DAA985213022}" dt="2022-10-16T14:43:24.364" v="304" actId="1076"/>
          <ac:picMkLst>
            <pc:docMk/>
            <pc:sldMk cId="0" sldId="260"/>
            <ac:picMk id="16" creationId="{1473DD29-0DED-4A53-8603-6A728A5EA2DA}"/>
          </ac:picMkLst>
        </pc:picChg>
      </pc:sldChg>
      <pc:sldChg chg="addSp delSp modSp mod">
        <pc:chgData name="maks.kazaev05@outlook.com" userId="627ad18c157f84d0" providerId="LiveId" clId="{7601959F-794E-4034-BD9C-DAA985213022}" dt="2022-10-16T14:18:06.865" v="148" actId="1076"/>
        <pc:sldMkLst>
          <pc:docMk/>
          <pc:sldMk cId="0" sldId="261"/>
        </pc:sldMkLst>
        <pc:spChg chg="add mod">
          <ac:chgData name="maks.kazaev05@outlook.com" userId="627ad18c157f84d0" providerId="LiveId" clId="{7601959F-794E-4034-BD9C-DAA985213022}" dt="2022-10-16T14:18:06.865" v="148" actId="1076"/>
          <ac:spMkLst>
            <pc:docMk/>
            <pc:sldMk cId="0" sldId="261"/>
            <ac:spMk id="10" creationId="{14E5580D-D35F-4D2F-B602-B07660D12AD4}"/>
          </ac:spMkLst>
        </pc:spChg>
        <pc:spChg chg="mod">
          <ac:chgData name="maks.kazaev05@outlook.com" userId="627ad18c157f84d0" providerId="LiveId" clId="{7601959F-794E-4034-BD9C-DAA985213022}" dt="2022-10-16T13:57:49.254" v="91" actId="1076"/>
          <ac:spMkLst>
            <pc:docMk/>
            <pc:sldMk cId="0" sldId="261"/>
            <ac:spMk id="31" creationId="{AD9C68CA-A5BA-4713-B092-AEB5232B5B78}"/>
          </ac:spMkLst>
        </pc:spChg>
        <pc:spChg chg="mod">
          <ac:chgData name="maks.kazaev05@outlook.com" userId="627ad18c157f84d0" providerId="LiveId" clId="{7601959F-794E-4034-BD9C-DAA985213022}" dt="2022-10-16T13:58:07.226" v="95" actId="1076"/>
          <ac:spMkLst>
            <pc:docMk/>
            <pc:sldMk cId="0" sldId="261"/>
            <ac:spMk id="50" creationId="{10E1D5B4-3992-4809-A28D-298F3B66EEF2}"/>
          </ac:spMkLst>
        </pc:spChg>
        <pc:spChg chg="mod">
          <ac:chgData name="maks.kazaev05@outlook.com" userId="627ad18c157f84d0" providerId="LiveId" clId="{7601959F-794E-4034-BD9C-DAA985213022}" dt="2022-10-16T12:12:54.361" v="25" actId="20577"/>
          <ac:spMkLst>
            <pc:docMk/>
            <pc:sldMk cId="0" sldId="261"/>
            <ac:spMk id="171" creationId="{00000000-0000-0000-0000-000000000000}"/>
          </ac:spMkLst>
        </pc:spChg>
        <pc:picChg chg="add del mod">
          <ac:chgData name="maks.kazaev05@outlook.com" userId="627ad18c157f84d0" providerId="LiveId" clId="{7601959F-794E-4034-BD9C-DAA985213022}" dt="2022-10-16T13:55:33.384" v="61" actId="478"/>
          <ac:picMkLst>
            <pc:docMk/>
            <pc:sldMk cId="0" sldId="261"/>
            <ac:picMk id="3" creationId="{5A28BA6B-B394-493B-9911-BD3755B0E9C0}"/>
          </ac:picMkLst>
        </pc:picChg>
        <pc:picChg chg="add mod">
          <ac:chgData name="maks.kazaev05@outlook.com" userId="627ad18c157f84d0" providerId="LiveId" clId="{7601959F-794E-4034-BD9C-DAA985213022}" dt="2022-10-16T13:58:17.471" v="97" actId="1076"/>
          <ac:picMkLst>
            <pc:docMk/>
            <pc:sldMk cId="0" sldId="261"/>
            <ac:picMk id="5" creationId="{AFE291A4-A5BE-4B4B-A751-F6A83A9FD26A}"/>
          </ac:picMkLst>
        </pc:picChg>
        <pc:picChg chg="add mod">
          <ac:chgData name="maks.kazaev05@outlook.com" userId="627ad18c157f84d0" providerId="LiveId" clId="{7601959F-794E-4034-BD9C-DAA985213022}" dt="2022-10-16T13:58:30.200" v="99" actId="1076"/>
          <ac:picMkLst>
            <pc:docMk/>
            <pc:sldMk cId="0" sldId="261"/>
            <ac:picMk id="7" creationId="{BA204AC5-CE97-4D7D-BEA6-416B756F4205}"/>
          </ac:picMkLst>
        </pc:picChg>
        <pc:picChg chg="add mod">
          <ac:chgData name="maks.kazaev05@outlook.com" userId="627ad18c157f84d0" providerId="LiveId" clId="{7601959F-794E-4034-BD9C-DAA985213022}" dt="2022-10-16T13:58:34.371" v="100" actId="1076"/>
          <ac:picMkLst>
            <pc:docMk/>
            <pc:sldMk cId="0" sldId="261"/>
            <ac:picMk id="9" creationId="{1E6AC462-9545-4884-A8C7-C741A8199CFF}"/>
          </ac:picMkLst>
        </pc:picChg>
        <pc:picChg chg="mod">
          <ac:chgData name="maks.kazaev05@outlook.com" userId="627ad18c157f84d0" providerId="LiveId" clId="{7601959F-794E-4034-BD9C-DAA985213022}" dt="2022-10-16T13:58:43.225" v="101" actId="1076"/>
          <ac:picMkLst>
            <pc:docMk/>
            <pc:sldMk cId="0" sldId="261"/>
            <ac:picMk id="21" creationId="{34E0A637-3B46-4DE4-B48D-2E018635C321}"/>
          </ac:picMkLst>
        </pc:picChg>
        <pc:picChg chg="del mod">
          <ac:chgData name="maks.kazaev05@outlook.com" userId="627ad18c157f84d0" providerId="LiveId" clId="{7601959F-794E-4034-BD9C-DAA985213022}" dt="2022-10-16T13:56:24.313" v="74" actId="478"/>
          <ac:picMkLst>
            <pc:docMk/>
            <pc:sldMk cId="0" sldId="261"/>
            <ac:picMk id="23" creationId="{5EF724D8-A0F3-44A5-898F-FAA3D2C076AF}"/>
          </ac:picMkLst>
        </pc:picChg>
        <pc:picChg chg="del">
          <ac:chgData name="maks.kazaev05@outlook.com" userId="627ad18c157f84d0" providerId="LiveId" clId="{7601959F-794E-4034-BD9C-DAA985213022}" dt="2022-10-16T13:55:04.889" v="53" actId="478"/>
          <ac:picMkLst>
            <pc:docMk/>
            <pc:sldMk cId="0" sldId="261"/>
            <ac:picMk id="25" creationId="{06AB8050-0803-459F-AC1A-DC7EB74E5295}"/>
          </ac:picMkLst>
        </pc:picChg>
        <pc:picChg chg="mod">
          <ac:chgData name="maks.kazaev05@outlook.com" userId="627ad18c157f84d0" providerId="LiveId" clId="{7601959F-794E-4034-BD9C-DAA985213022}" dt="2022-10-16T13:58:03.195" v="94" actId="1076"/>
          <ac:picMkLst>
            <pc:docMk/>
            <pc:sldMk cId="0" sldId="261"/>
            <ac:picMk id="27" creationId="{2C9F751C-6FFA-45D5-B296-0075B7605E5B}"/>
          </ac:picMkLst>
        </pc:picChg>
        <pc:picChg chg="mod">
          <ac:chgData name="maks.kazaev05@outlook.com" userId="627ad18c157f84d0" providerId="LiveId" clId="{7601959F-794E-4034-BD9C-DAA985213022}" dt="2022-10-16T13:57:52.563" v="92" actId="1076"/>
          <ac:picMkLst>
            <pc:docMk/>
            <pc:sldMk cId="0" sldId="261"/>
            <ac:picMk id="30" creationId="{2AF35EF5-CCFD-4E34-ABA8-779D31027D54}"/>
          </ac:picMkLst>
        </pc:picChg>
        <pc:picChg chg="mod">
          <ac:chgData name="maks.kazaev05@outlook.com" userId="627ad18c157f84d0" providerId="LiveId" clId="{7601959F-794E-4034-BD9C-DAA985213022}" dt="2022-10-16T13:57:57.120" v="93" actId="1076"/>
          <ac:picMkLst>
            <pc:docMk/>
            <pc:sldMk cId="0" sldId="261"/>
            <ac:picMk id="35" creationId="{96963C03-E228-44B4-A647-FC4577E6B3BA}"/>
          </ac:picMkLst>
        </pc:picChg>
      </pc:sldChg>
      <pc:sldChg chg="addSp modSp mod">
        <pc:chgData name="maks.kazaev05@outlook.com" userId="627ad18c157f84d0" providerId="LiveId" clId="{7601959F-794E-4034-BD9C-DAA985213022}" dt="2022-10-16T14:17:58.264" v="147" actId="1076"/>
        <pc:sldMkLst>
          <pc:docMk/>
          <pc:sldMk cId="0" sldId="262"/>
        </pc:sldMkLst>
        <pc:spChg chg="add mod">
          <ac:chgData name="maks.kazaev05@outlook.com" userId="627ad18c157f84d0" providerId="LiveId" clId="{7601959F-794E-4034-BD9C-DAA985213022}" dt="2022-10-16T14:17:58.264" v="147" actId="1076"/>
          <ac:spMkLst>
            <pc:docMk/>
            <pc:sldMk cId="0" sldId="262"/>
            <ac:spMk id="3" creationId="{68F54CC8-3846-47AC-9997-075860089477}"/>
          </ac:spMkLst>
        </pc:spChg>
        <pc:spChg chg="mod">
          <ac:chgData name="maks.kazaev05@outlook.com" userId="627ad18c157f84d0" providerId="LiveId" clId="{7601959F-794E-4034-BD9C-DAA985213022}" dt="2022-10-16T12:13:15.251" v="26"/>
          <ac:spMkLst>
            <pc:docMk/>
            <pc:sldMk cId="0" sldId="262"/>
            <ac:spMk id="189" creationId="{00000000-0000-0000-0000-000000000000}"/>
          </ac:spMkLst>
        </pc:spChg>
      </pc:sldChg>
      <pc:sldChg chg="addSp modSp mod">
        <pc:chgData name="maks.kazaev05@outlook.com" userId="627ad18c157f84d0" providerId="LiveId" clId="{7601959F-794E-4034-BD9C-DAA985213022}" dt="2022-10-16T14:17:44.284" v="146" actId="1076"/>
        <pc:sldMkLst>
          <pc:docMk/>
          <pc:sldMk cId="0" sldId="263"/>
        </pc:sldMkLst>
        <pc:spChg chg="add mod">
          <ac:chgData name="maks.kazaev05@outlook.com" userId="627ad18c157f84d0" providerId="LiveId" clId="{7601959F-794E-4034-BD9C-DAA985213022}" dt="2022-10-16T14:17:44.284" v="146" actId="1076"/>
          <ac:spMkLst>
            <pc:docMk/>
            <pc:sldMk cId="0" sldId="263"/>
            <ac:spMk id="2" creationId="{06E56039-28CE-4D54-AAA4-795965CD5032}"/>
          </ac:spMkLst>
        </pc:spChg>
        <pc:spChg chg="mod">
          <ac:chgData name="maks.kazaev05@outlook.com" userId="627ad18c157f84d0" providerId="LiveId" clId="{7601959F-794E-4034-BD9C-DAA985213022}" dt="2022-10-16T12:13:18.529" v="27"/>
          <ac:spMkLst>
            <pc:docMk/>
            <pc:sldMk cId="0" sldId="263"/>
            <ac:spMk id="196" creationId="{00000000-0000-0000-0000-000000000000}"/>
          </ac:spMkLst>
        </pc:spChg>
      </pc:sldChg>
      <pc:sldChg chg="addSp modSp mod">
        <pc:chgData name="maks.kazaev05@outlook.com" userId="627ad18c157f84d0" providerId="LiveId" clId="{7601959F-794E-4034-BD9C-DAA985213022}" dt="2022-10-16T14:17:36.108" v="145" actId="1076"/>
        <pc:sldMkLst>
          <pc:docMk/>
          <pc:sldMk cId="0" sldId="264"/>
        </pc:sldMkLst>
        <pc:spChg chg="add mod">
          <ac:chgData name="maks.kazaev05@outlook.com" userId="627ad18c157f84d0" providerId="LiveId" clId="{7601959F-794E-4034-BD9C-DAA985213022}" dt="2022-10-16T14:17:36.108" v="145" actId="1076"/>
          <ac:spMkLst>
            <pc:docMk/>
            <pc:sldMk cId="0" sldId="264"/>
            <ac:spMk id="3" creationId="{6B793C6E-A2B2-48E1-93AF-A0184931F0C4}"/>
          </ac:spMkLst>
        </pc:spChg>
        <pc:spChg chg="mod">
          <ac:chgData name="maks.kazaev05@outlook.com" userId="627ad18c157f84d0" providerId="LiveId" clId="{7601959F-794E-4034-BD9C-DAA985213022}" dt="2022-10-16T12:13:22.048" v="28"/>
          <ac:spMkLst>
            <pc:docMk/>
            <pc:sldMk cId="0" sldId="264"/>
            <ac:spMk id="205" creationId="{00000000-0000-0000-0000-000000000000}"/>
          </ac:spMkLst>
        </pc:spChg>
      </pc:sldChg>
      <pc:sldChg chg="addSp delSp modSp mod">
        <pc:chgData name="maks.kazaev05@outlook.com" userId="627ad18c157f84d0" providerId="LiveId" clId="{7601959F-794E-4034-BD9C-DAA985213022}" dt="2022-10-16T14:17:29.453" v="144" actId="1076"/>
        <pc:sldMkLst>
          <pc:docMk/>
          <pc:sldMk cId="0" sldId="265"/>
        </pc:sldMkLst>
        <pc:spChg chg="add del mod">
          <ac:chgData name="maks.kazaev05@outlook.com" userId="627ad18c157f84d0" providerId="LiveId" clId="{7601959F-794E-4034-BD9C-DAA985213022}" dt="2022-10-16T14:17:14.656" v="140"/>
          <ac:spMkLst>
            <pc:docMk/>
            <pc:sldMk cId="0" sldId="265"/>
            <ac:spMk id="2" creationId="{23A67DD9-9544-46C2-BB80-F5D8601202FD}"/>
          </ac:spMkLst>
        </pc:spChg>
        <pc:spChg chg="add mod">
          <ac:chgData name="maks.kazaev05@outlook.com" userId="627ad18c157f84d0" providerId="LiveId" clId="{7601959F-794E-4034-BD9C-DAA985213022}" dt="2022-10-16T14:17:29.453" v="144" actId="1076"/>
          <ac:spMkLst>
            <pc:docMk/>
            <pc:sldMk cId="0" sldId="265"/>
            <ac:spMk id="4" creationId="{F00A8C3C-8D72-4B93-AF2A-168BC495C639}"/>
          </ac:spMkLst>
        </pc:spChg>
        <pc:spChg chg="mod">
          <ac:chgData name="maks.kazaev05@outlook.com" userId="627ad18c157f84d0" providerId="LiveId" clId="{7601959F-794E-4034-BD9C-DAA985213022}" dt="2022-10-16T12:13:26.379" v="29"/>
          <ac:spMkLst>
            <pc:docMk/>
            <pc:sldMk cId="0" sldId="265"/>
            <ac:spMk id="214" creationId="{00000000-0000-0000-0000-000000000000}"/>
          </ac:spMkLst>
        </pc:spChg>
      </pc:sldChg>
      <pc:sldChg chg="addSp modSp mod">
        <pc:chgData name="maks.kazaev05@outlook.com" userId="627ad18c157f84d0" providerId="LiveId" clId="{7601959F-794E-4034-BD9C-DAA985213022}" dt="2022-10-16T14:20:12.482" v="166" actId="1076"/>
        <pc:sldMkLst>
          <pc:docMk/>
          <pc:sldMk cId="0" sldId="266"/>
        </pc:sldMkLst>
        <pc:spChg chg="add mod">
          <ac:chgData name="maks.kazaev05@outlook.com" userId="627ad18c157f84d0" providerId="LiveId" clId="{7601959F-794E-4034-BD9C-DAA985213022}" dt="2022-10-16T14:20:12.482" v="166" actId="1076"/>
          <ac:spMkLst>
            <pc:docMk/>
            <pc:sldMk cId="0" sldId="266"/>
            <ac:spMk id="2" creationId="{0704B210-C395-43E7-A2C7-68A83FFACC12}"/>
          </ac:spMkLst>
        </pc:spChg>
      </pc:sldChg>
      <pc:sldChg chg="addSp delSp modSp mod">
        <pc:chgData name="maks.kazaev05@outlook.com" userId="627ad18c157f84d0" providerId="LiveId" clId="{7601959F-794E-4034-BD9C-DAA985213022}" dt="2022-10-16T14:20:30.555" v="173" actId="1076"/>
        <pc:sldMkLst>
          <pc:docMk/>
          <pc:sldMk cId="0" sldId="267"/>
        </pc:sldMkLst>
        <pc:spChg chg="add del mod">
          <ac:chgData name="maks.kazaev05@outlook.com" userId="627ad18c157f84d0" providerId="LiveId" clId="{7601959F-794E-4034-BD9C-DAA985213022}" dt="2022-10-16T14:20:26.993" v="172"/>
          <ac:spMkLst>
            <pc:docMk/>
            <pc:sldMk cId="0" sldId="267"/>
            <ac:spMk id="14" creationId="{CF69C0E4-F449-4AE4-AFA3-8F2C69E4E6CD}"/>
          </ac:spMkLst>
        </pc:spChg>
        <pc:spChg chg="add mod">
          <ac:chgData name="maks.kazaev05@outlook.com" userId="627ad18c157f84d0" providerId="LiveId" clId="{7601959F-794E-4034-BD9C-DAA985213022}" dt="2022-10-16T14:20:30.555" v="173" actId="1076"/>
          <ac:spMkLst>
            <pc:docMk/>
            <pc:sldMk cId="0" sldId="267"/>
            <ac:spMk id="16" creationId="{F0EA82A0-EDFC-45B0-A01A-51EB175D248A}"/>
          </ac:spMkLst>
        </pc:spChg>
        <pc:picChg chg="add del mod">
          <ac:chgData name="maks.kazaev05@outlook.com" userId="627ad18c157f84d0" providerId="LiveId" clId="{7601959F-794E-4034-BD9C-DAA985213022}" dt="2022-10-16T13:46:03.269" v="43" actId="478"/>
          <ac:picMkLst>
            <pc:docMk/>
            <pc:sldMk cId="0" sldId="267"/>
            <ac:picMk id="4" creationId="{EB3FDE3D-80D2-4CF4-9553-4A25EBC7C069}"/>
          </ac:picMkLst>
        </pc:picChg>
        <pc:picChg chg="del">
          <ac:chgData name="maks.kazaev05@outlook.com" userId="627ad18c157f84d0" providerId="LiveId" clId="{7601959F-794E-4034-BD9C-DAA985213022}" dt="2022-10-16T13:40:15.237" v="30" actId="478"/>
          <ac:picMkLst>
            <pc:docMk/>
            <pc:sldMk cId="0" sldId="267"/>
            <ac:picMk id="5" creationId="{3DA7E2A6-8570-4E0D-95F2-D1E8C0BB1435}"/>
          </ac:picMkLst>
        </pc:picChg>
        <pc:picChg chg="add mod">
          <ac:chgData name="maks.kazaev05@outlook.com" userId="627ad18c157f84d0" providerId="LiveId" clId="{7601959F-794E-4034-BD9C-DAA985213022}" dt="2022-10-16T13:46:44.892" v="46" actId="1076"/>
          <ac:picMkLst>
            <pc:docMk/>
            <pc:sldMk cId="0" sldId="267"/>
            <ac:picMk id="8" creationId="{A3FF82A4-5B7D-47DF-9EA2-A283163F6F97}"/>
          </ac:picMkLst>
        </pc:picChg>
        <pc:picChg chg="add mod">
          <ac:chgData name="maks.kazaev05@outlook.com" userId="627ad18c157f84d0" providerId="LiveId" clId="{7601959F-794E-4034-BD9C-DAA985213022}" dt="2022-10-16T13:48:20.304" v="52" actId="1076"/>
          <ac:picMkLst>
            <pc:docMk/>
            <pc:sldMk cId="0" sldId="267"/>
            <ac:picMk id="12" creationId="{1ED3B9DB-4CE9-4B6D-A277-D51171610BC9}"/>
          </ac:picMkLst>
        </pc:picChg>
        <pc:picChg chg="del">
          <ac:chgData name="maks.kazaev05@outlook.com" userId="627ad18c157f84d0" providerId="LiveId" clId="{7601959F-794E-4034-BD9C-DAA985213022}" dt="2022-10-16T13:47:42.064" v="47" actId="478"/>
          <ac:picMkLst>
            <pc:docMk/>
            <pc:sldMk cId="0" sldId="267"/>
            <ac:picMk id="13" creationId="{EF309837-A5A2-4A7C-A84D-2E3FBF5A5DCD}"/>
          </ac:picMkLst>
        </pc:picChg>
      </pc:sldChg>
      <pc:sldChg chg="del">
        <pc:chgData name="maks.kazaev05@outlook.com" userId="627ad18c157f84d0" providerId="LiveId" clId="{7601959F-794E-4034-BD9C-DAA985213022}" dt="2022-10-16T13:59:34.429" v="102" actId="2696"/>
        <pc:sldMkLst>
          <pc:docMk/>
          <pc:sldMk cId="0" sldId="269"/>
        </pc:sldMkLst>
      </pc:sldChg>
      <pc:sldChg chg="addSp modSp mod">
        <pc:chgData name="maks.kazaev05@outlook.com" userId="627ad18c157f84d0" providerId="LiveId" clId="{7601959F-794E-4034-BD9C-DAA985213022}" dt="2022-10-16T14:21:15.405" v="184" actId="1076"/>
        <pc:sldMkLst>
          <pc:docMk/>
          <pc:sldMk cId="0" sldId="270"/>
        </pc:sldMkLst>
        <pc:spChg chg="add mod">
          <ac:chgData name="maks.kazaev05@outlook.com" userId="627ad18c157f84d0" providerId="LiveId" clId="{7601959F-794E-4034-BD9C-DAA985213022}" dt="2022-10-16T14:21:15.405" v="184" actId="1076"/>
          <ac:spMkLst>
            <pc:docMk/>
            <pc:sldMk cId="0" sldId="270"/>
            <ac:spMk id="2" creationId="{6E156EFC-641F-443E-9B31-B72153965D2E}"/>
          </ac:spMkLst>
        </pc:spChg>
      </pc:sldChg>
      <pc:sldChg chg="addSp modSp mod">
        <pc:chgData name="maks.kazaev05@outlook.com" userId="627ad18c157f84d0" providerId="LiveId" clId="{7601959F-794E-4034-BD9C-DAA985213022}" dt="2022-10-16T14:27:32.342" v="209" actId="20577"/>
        <pc:sldMkLst>
          <pc:docMk/>
          <pc:sldMk cId="0" sldId="271"/>
        </pc:sldMkLst>
        <pc:spChg chg="add mod">
          <ac:chgData name="maks.kazaev05@outlook.com" userId="627ad18c157f84d0" providerId="LiveId" clId="{7601959F-794E-4034-BD9C-DAA985213022}" dt="2022-10-16T14:21:10.330" v="183" actId="1076"/>
          <ac:spMkLst>
            <pc:docMk/>
            <pc:sldMk cId="0" sldId="271"/>
            <ac:spMk id="2" creationId="{86847501-5A36-458D-AF4B-4499F30A74AB}"/>
          </ac:spMkLst>
        </pc:spChg>
        <pc:spChg chg="mod">
          <ac:chgData name="maks.kazaev05@outlook.com" userId="627ad18c157f84d0" providerId="LiveId" clId="{7601959F-794E-4034-BD9C-DAA985213022}" dt="2022-10-16T14:27:32.342" v="209" actId="20577"/>
          <ac:spMkLst>
            <pc:docMk/>
            <pc:sldMk cId="0" sldId="271"/>
            <ac:spMk id="269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7:57:47.20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406c6394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406c6394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6406c6394d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197bc5e6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197bc5e6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62197bc5e6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6406c6394d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6406c6394d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6406c6394d_2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406c6394d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406c6394d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6406c6394d_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406c6394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406c6394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6406c6394d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406c6394d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406c6394d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6406c6394d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406c6394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406c6394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6406c6394d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2197bc5e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62197bc5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406c6394d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406c6394d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6406c6394d_3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2197bc5e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2197bc5e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62197bc5e6_2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2f5a8f8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2f5a8f8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62f5a8f81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406c6394d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406c6394d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6406c6394d_2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6" name="Google Shape;66;p26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67" name="Google Shape;67;p26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68" name="Google Shape;68;p26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69" name="Google Shape;69;p26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5" name="Google Shape;75;p27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76" name="Google Shape;76;p27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77" name="Google Shape;77;p27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78" name="Google Shape;78;p27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1" name="Google Shape;81;p27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82" name="Google Shape;82;p27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83" name="Google Shape;83;p27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8" name="Google Shape;98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1" name="Google Shape;101;p32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8" name="Google Shape;108;p3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0" name="Google Shape;110;p3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1" name="Google Shape;111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4" name="Google Shape;114;p35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4" name="Google Shape;124;p37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8" name="Google Shape;128;p38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29" name="Google Shape;129;p38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30" name="Google Shape;130;p38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31" name="Google Shape;131;p38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Google Shape;49;p24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50" name="Google Shape;50;p24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9" name="Google Shape;59;p25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0" name="Google Shape;60;p25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61" name="Google Shape;61;p25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50.jp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5.jpg"/><Relationship Id="rId7" Type="http://schemas.openxmlformats.org/officeDocument/2006/relationships/image" Target="../media/image5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jpg"/><Relationship Id="rId5" Type="http://schemas.openxmlformats.org/officeDocument/2006/relationships/image" Target="../media/image56.jpg"/><Relationship Id="rId4" Type="http://schemas.openxmlformats.org/officeDocument/2006/relationships/image" Target="../media/image21.jpg"/><Relationship Id="rId9" Type="http://schemas.openxmlformats.org/officeDocument/2006/relationships/image" Target="../media/image5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10" Type="http://schemas.openxmlformats.org/officeDocument/2006/relationships/image" Target="../media/image21.jpg"/><Relationship Id="rId4" Type="http://schemas.openxmlformats.org/officeDocument/2006/relationships/image" Target="../media/image25.jp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5.jpg"/><Relationship Id="rId7" Type="http://schemas.openxmlformats.org/officeDocument/2006/relationships/image" Target="../media/image38.jpg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5" Type="http://schemas.openxmlformats.org/officeDocument/2006/relationships/image" Target="../media/image21.jpg"/><Relationship Id="rId10" Type="http://schemas.openxmlformats.org/officeDocument/2006/relationships/image" Target="../media/image41.jpg"/><Relationship Id="rId4" Type="http://schemas.openxmlformats.org/officeDocument/2006/relationships/image" Target="../media/image36.jpg"/><Relationship Id="rId9" Type="http://schemas.openxmlformats.org/officeDocument/2006/relationships/image" Target="../media/image4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3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jpg"/><Relationship Id="rId11" Type="http://schemas.openxmlformats.org/officeDocument/2006/relationships/image" Target="../media/image20.jpg"/><Relationship Id="rId5" Type="http://schemas.openxmlformats.org/officeDocument/2006/relationships/image" Target="../media/image21.jpg"/><Relationship Id="rId10" Type="http://schemas.openxmlformats.org/officeDocument/2006/relationships/image" Target="../media/image49.jpg"/><Relationship Id="rId4" Type="http://schemas.openxmlformats.org/officeDocument/2006/relationships/image" Target="../media/image44.jpg"/><Relationship Id="rId9" Type="http://schemas.openxmlformats.org/officeDocument/2006/relationships/image" Target="../media/image4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title"/>
          </p:nvPr>
        </p:nvSpPr>
        <p:spPr>
          <a:xfrm>
            <a:off x="1371599" y="2571750"/>
            <a:ext cx="6392333" cy="127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 dirty="0">
                <a:solidFill>
                  <a:srgbClr val="FFFFFF"/>
                </a:solidFill>
              </a:rPr>
              <a:t>Следствия из второго замечательного предела</a:t>
            </a:r>
            <a:br>
              <a:rPr lang="ru-RU" sz="4400" dirty="0">
                <a:solidFill>
                  <a:schemeClr val="lt1"/>
                </a:solidFill>
              </a:rPr>
            </a:b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0" y="22200"/>
            <a:ext cx="270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406c6394d_1_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Вычисление предела</a:t>
            </a:r>
            <a:endParaRPr dirty="0"/>
          </a:p>
        </p:txBody>
      </p:sp>
      <p:sp>
        <p:nvSpPr>
          <p:cNvPr id="225" name="Google Shape;225;g16406c6394d_1_1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 dirty="0"/>
              <a:t>1)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0FC8AD-49F0-4B46-BD81-6C4BEDFC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50" y="1021962"/>
            <a:ext cx="2913390" cy="1235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AA0C4-AEE6-4374-9313-6274DF292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021962"/>
            <a:ext cx="2812211" cy="12997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03C32C-8037-41B5-A400-E0C9497CE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72" y="2257817"/>
            <a:ext cx="2368310" cy="11322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217B8C-28AA-435E-BF71-4A038EE5E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21" y="2804179"/>
            <a:ext cx="298367" cy="2581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689692-8D29-4085-ABE3-EA42BD9AB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34" y="2635925"/>
            <a:ext cx="405462" cy="1761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547673-68AC-4FB0-9294-7C11CB551B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582" y="2632031"/>
            <a:ext cx="332368" cy="200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4B210-C395-43E7-A2C7-68A83FFACC12}"/>
              </a:ext>
            </a:extLst>
          </p:cNvPr>
          <p:cNvSpPr txBox="1"/>
          <p:nvPr/>
        </p:nvSpPr>
        <p:spPr>
          <a:xfrm>
            <a:off x="8303362" y="45050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2197bc5e6_2_9"/>
          <p:cNvSpPr txBox="1">
            <a:spLocks noGrp="1"/>
          </p:cNvSpPr>
          <p:nvPr>
            <p:ph type="title"/>
          </p:nvPr>
        </p:nvSpPr>
        <p:spPr>
          <a:xfrm>
            <a:off x="330992" y="256721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Вычисление предела</a:t>
            </a:r>
            <a:endParaRPr dirty="0"/>
          </a:p>
        </p:txBody>
      </p:sp>
      <p:sp>
        <p:nvSpPr>
          <p:cNvPr id="234" name="Google Shape;234;g162197bc5e6_2_9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400" dirty="0"/>
              <a:t>2)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D99609-60C5-40A4-A480-FC39A6E8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07" y="1211943"/>
            <a:ext cx="3409722" cy="11085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C6BE76-AAE9-4F88-9F72-69CBFE7AA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93" y="1462195"/>
            <a:ext cx="190472" cy="3190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EB3FAF-BFE0-4C89-AEA5-C05AACD20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23490" y="2852578"/>
            <a:ext cx="192025" cy="2924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01E0DB-5369-4D8F-B474-DE539F4F0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39" y="2380633"/>
            <a:ext cx="2391512" cy="12362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86433D-AFD5-4BB3-BFD4-D16880DE1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13" y="2708877"/>
            <a:ext cx="284268" cy="17163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E361165-0DEF-4961-A662-94A7B1DD0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551" y="2136337"/>
            <a:ext cx="2715815" cy="15982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FF82A4-5B7D-47DF-9EA2-A283163F6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5337" y="1061132"/>
            <a:ext cx="3099435" cy="1226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D3B9DB-4CE9-4B6D-A277-D51171610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978" y="2602306"/>
            <a:ext cx="501284" cy="3497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EA82A0-EDFC-45B0-A01A-51EB175D248A}"/>
              </a:ext>
            </a:extLst>
          </p:cNvPr>
          <p:cNvSpPr txBox="1"/>
          <p:nvPr/>
        </p:nvSpPr>
        <p:spPr>
          <a:xfrm>
            <a:off x="8303362" y="45050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406c6394d_2_4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Оценочный лист</a:t>
            </a:r>
            <a:endParaRPr/>
          </a:p>
        </p:txBody>
      </p:sp>
      <p:sp>
        <p:nvSpPr>
          <p:cNvPr id="261" name="Google Shape;261;g16406c6394d_2_44"/>
          <p:cNvSpPr txBox="1"/>
          <p:nvPr/>
        </p:nvSpPr>
        <p:spPr>
          <a:xfrm>
            <a:off x="1232750" y="1740700"/>
            <a:ext cx="448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16406c6394d_2_44"/>
          <p:cNvSpPr txBox="1"/>
          <p:nvPr/>
        </p:nvSpPr>
        <p:spPr>
          <a:xfrm>
            <a:off x="2913600" y="1791900"/>
            <a:ext cx="3316800" cy="16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</a:rPr>
              <a:t>Михаил Рубин- 100%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</a:rPr>
              <a:t>Казаев Максим- 100%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</a:rPr>
              <a:t>Михаил Романенко- 100%</a:t>
            </a:r>
            <a:endParaRPr lang="ru-RU" sz="2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 dirty="0">
                <a:solidFill>
                  <a:schemeClr val="dk1"/>
                </a:solidFill>
              </a:rPr>
              <a:t>Всеволод Шпак – 100%</a:t>
            </a:r>
            <a:endParaRPr sz="19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56EFC-641F-443E-9B31-B72153965D2E}"/>
              </a:ext>
            </a:extLst>
          </p:cNvPr>
          <p:cNvSpPr txBox="1"/>
          <p:nvPr/>
        </p:nvSpPr>
        <p:spPr>
          <a:xfrm>
            <a:off x="8284464" y="44988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406c6394d_9_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269" name="Google Shape;269;g16406c6394d_9_0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/>
            <a:r>
              <a:rPr lang="ru-RU" sz="1900" dirty="0"/>
              <a:t>• </a:t>
            </a:r>
            <a:r>
              <a:rPr lang="ru-RU" sz="2000" b="0" i="0" dirty="0">
                <a:effectLst/>
                <a:latin typeface="+mj-lt"/>
              </a:rPr>
              <a:t>Правдин К.В. Лекции по математическому анализу. - Санкт-Петербург: 2022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900" dirty="0"/>
              <a:t>• Зорич В.А. "Математический анализ" Том 1 Глава III § 2 п. 4: Примеры </a:t>
            </a:r>
            <a:endParaRPr sz="19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900" dirty="0"/>
              <a:t>•</a:t>
            </a:r>
            <a:r>
              <a:rPr lang="ru-RU" sz="1900" dirty="0" err="1"/>
              <a:t>Ютуб</a:t>
            </a:r>
            <a:r>
              <a:rPr lang="ru-RU" sz="1900" dirty="0"/>
              <a:t> канал Плюс ЦЭ</a:t>
            </a:r>
            <a:endParaRPr sz="1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47501-5A36-458D-AF4B-4499F30A74AB}"/>
              </a:ext>
            </a:extLst>
          </p:cNvPr>
          <p:cNvSpPr txBox="1"/>
          <p:nvPr/>
        </p:nvSpPr>
        <p:spPr>
          <a:xfrm>
            <a:off x="8303362" y="45050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06c6394d_2_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Титульный слайд</a:t>
            </a:r>
            <a:endParaRPr dirty="0"/>
          </a:p>
        </p:txBody>
      </p:sp>
      <p:sp>
        <p:nvSpPr>
          <p:cNvPr id="144" name="Google Shape;144;g16406c6394d_2_0"/>
          <p:cNvSpPr txBox="1">
            <a:spLocks noGrp="1"/>
          </p:cNvSpPr>
          <p:nvPr>
            <p:ph type="body" idx="1"/>
          </p:nvPr>
        </p:nvSpPr>
        <p:spPr>
          <a:xfrm>
            <a:off x="397933" y="1066802"/>
            <a:ext cx="7933268" cy="3488265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>
                <a:highlight>
                  <a:schemeClr val="lt1"/>
                </a:highlight>
              </a:rPr>
              <a:t>Название дисциплины: Математический анализ</a:t>
            </a:r>
            <a:endParaRPr sz="1600" dirty="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>
                <a:highlight>
                  <a:schemeClr val="lt1"/>
                </a:highlight>
              </a:rPr>
              <a:t>Учебный год: (2022/23 уч. год)</a:t>
            </a:r>
            <a:endParaRPr sz="1600" dirty="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>
                <a:highlight>
                  <a:schemeClr val="lt1"/>
                </a:highlight>
              </a:rPr>
              <a:t>Тема доклада: «</a:t>
            </a:r>
            <a:r>
              <a:rPr lang="ru-RU" sz="1600" dirty="0"/>
              <a:t>Следствия из второго замечательного предела.»</a:t>
            </a:r>
            <a:endParaRPr sz="1600" dirty="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>
                <a:highlight>
                  <a:schemeClr val="lt1"/>
                </a:highlight>
              </a:rPr>
              <a:t>Номер команды: 6</a:t>
            </a:r>
            <a:endParaRPr sz="1600" dirty="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>
                <a:highlight>
                  <a:schemeClr val="lt1"/>
                </a:highlight>
              </a:rPr>
              <a:t>Фамилии и Имена участников команды:</a:t>
            </a:r>
            <a:endParaRPr sz="1600" dirty="0">
              <a:highlight>
                <a:schemeClr val="lt1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>
                <a:highlight>
                  <a:schemeClr val="lt1"/>
                </a:highlight>
              </a:rPr>
              <a:t>Михаил Рубин</a:t>
            </a:r>
            <a:endParaRPr sz="1600" dirty="0">
              <a:highlight>
                <a:schemeClr val="lt1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>
                <a:highlight>
                  <a:schemeClr val="lt1"/>
                </a:highlight>
              </a:rPr>
              <a:t>Максим Казаев</a:t>
            </a:r>
            <a:endParaRPr sz="1600" dirty="0">
              <a:highlight>
                <a:schemeClr val="lt1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>
                <a:highlight>
                  <a:schemeClr val="lt1"/>
                </a:highlight>
              </a:rPr>
              <a:t>Михаил Романенко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>
                <a:highlight>
                  <a:schemeClr val="lt1"/>
                </a:highlight>
              </a:rPr>
              <a:t>Всеволод Шпак</a:t>
            </a:r>
            <a:endParaRPr sz="1600" dirty="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>
                <a:highlight>
                  <a:schemeClr val="lt1"/>
                </a:highlight>
              </a:rPr>
              <a:t>Номер практического потока и номера групп участников команды: 5.10, группы P3111 и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P3109</a:t>
            </a:r>
            <a:endParaRPr sz="1600" dirty="0">
              <a:highlight>
                <a:schemeClr val="lt1"/>
              </a:highlight>
              <a:latin typeface="+mj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>
                <a:highlight>
                  <a:schemeClr val="lt1"/>
                </a:highlight>
              </a:rPr>
              <a:t>Дата доклада: 1</a:t>
            </a:r>
            <a:r>
              <a:rPr lang="en-US" sz="1600" dirty="0">
                <a:highlight>
                  <a:schemeClr val="lt1"/>
                </a:highlight>
              </a:rPr>
              <a:t>7</a:t>
            </a:r>
            <a:r>
              <a:rPr lang="ru-RU" sz="1600" dirty="0">
                <a:highlight>
                  <a:schemeClr val="lt1"/>
                </a:highlight>
              </a:rPr>
              <a:t>.10.2022</a:t>
            </a:r>
            <a:endParaRPr sz="1600" dirty="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>
                <a:highlight>
                  <a:schemeClr val="lt1"/>
                </a:highlight>
              </a:rPr>
              <a:t>Место проведения: ИТМО</a:t>
            </a:r>
            <a:endParaRPr lang="en-US" sz="1600" dirty="0">
              <a:highlight>
                <a:schemeClr val="lt1"/>
              </a:highlight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highlight>
                  <a:schemeClr val="lt1"/>
                </a:highlight>
              </a:rPr>
              <a:t>                         															           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highlight>
                  <a:schemeClr val="lt1"/>
                </a:highlight>
              </a:rPr>
              <a:t>                                                                                                                                         								 		                                            	                            				               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highlight>
                  <a:schemeClr val="lt1"/>
                </a:highlight>
              </a:rPr>
              <a:t>								</a:t>
            </a:r>
            <a:endParaRPr sz="1600" dirty="0">
              <a:highlight>
                <a:schemeClr val="lt1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F9FE2-5005-4D69-B5DD-353C7E70F72C}"/>
              </a:ext>
            </a:extLst>
          </p:cNvPr>
          <p:cNvSpPr txBox="1"/>
          <p:nvPr/>
        </p:nvSpPr>
        <p:spPr>
          <a:xfrm>
            <a:off x="8397579" y="45198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406c6394d_2_5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узнаете</a:t>
            </a:r>
            <a:endParaRPr/>
          </a:p>
        </p:txBody>
      </p:sp>
      <p:sp>
        <p:nvSpPr>
          <p:cNvPr id="151" name="Google Shape;151;g16406c6394d_2_52"/>
          <p:cNvSpPr txBox="1">
            <a:spLocks noGrp="1"/>
          </p:cNvSpPr>
          <p:nvPr>
            <p:ph type="body" idx="1"/>
          </p:nvPr>
        </p:nvSpPr>
        <p:spPr>
          <a:xfrm>
            <a:off x="550332" y="1227667"/>
            <a:ext cx="7493001" cy="3335867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 dirty="0"/>
              <a:t>Как с помощью второго замечательного предела найти эквиваленты при х→ 0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 dirty="0"/>
              <a:t>Как провести замену на эквиваленты и вычислить пределы</a:t>
            </a:r>
            <a:endParaRPr lang="ru-RU" sz="1800" dirty="0">
              <a:highlight>
                <a:schemeClr val="lt1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C01E7-7CF0-43C2-9D41-28891F29CD87}"/>
              </a:ext>
            </a:extLst>
          </p:cNvPr>
          <p:cNvSpPr txBox="1"/>
          <p:nvPr/>
        </p:nvSpPr>
        <p:spPr>
          <a:xfrm>
            <a:off x="8392841" y="4509348"/>
            <a:ext cx="253999" cy="31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406c6394d_3_0"/>
          <p:cNvSpPr txBox="1">
            <a:spLocks noGrp="1"/>
          </p:cNvSpPr>
          <p:nvPr>
            <p:ph type="title"/>
          </p:nvPr>
        </p:nvSpPr>
        <p:spPr>
          <a:xfrm>
            <a:off x="423332" y="306435"/>
            <a:ext cx="7010401" cy="47249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Следствия из второго замечательного предела:</a:t>
            </a:r>
            <a:endParaRPr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307FC-315D-40F8-8800-08266C7D6196}"/>
              </a:ext>
            </a:extLst>
          </p:cNvPr>
          <p:cNvSpPr txBox="1"/>
          <p:nvPr/>
        </p:nvSpPr>
        <p:spPr>
          <a:xfrm>
            <a:off x="8436616" y="45366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1F778-1658-436F-9367-775299621EAE}"/>
              </a:ext>
            </a:extLst>
          </p:cNvPr>
          <p:cNvSpPr txBox="1"/>
          <p:nvPr/>
        </p:nvSpPr>
        <p:spPr>
          <a:xfrm>
            <a:off x="423332" y="1285511"/>
            <a:ext cx="4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1)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2)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3)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46A5F9-85DA-475C-8D10-83CB3992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70" y="987904"/>
            <a:ext cx="1942066" cy="8801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EC5660-9ED7-406A-9A63-CE0BC5240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0" y="1726140"/>
            <a:ext cx="2143234" cy="12161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59F69B-EDE5-401E-8A37-4DEF10D89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70" y="2844609"/>
            <a:ext cx="2143234" cy="1303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C270C-EFA7-4759-BCBF-9AAD5B4FA34C}"/>
              </a:ext>
            </a:extLst>
          </p:cNvPr>
          <p:cNvSpPr txBox="1"/>
          <p:nvPr/>
        </p:nvSpPr>
        <p:spPr>
          <a:xfrm>
            <a:off x="4365334" y="1195608"/>
            <a:ext cx="413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4)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5)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640015-D1A0-414F-8FC1-66D294317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539" y="987904"/>
            <a:ext cx="2297593" cy="13032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473DD29-0DED-4A53-8603-6A728A5EA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539" y="2016401"/>
            <a:ext cx="2642404" cy="1216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2197bc5e6_0_16"/>
          <p:cNvSpPr txBox="1">
            <a:spLocks noGrp="1"/>
          </p:cNvSpPr>
          <p:nvPr>
            <p:ph type="body" idx="1"/>
          </p:nvPr>
        </p:nvSpPr>
        <p:spPr>
          <a:xfrm>
            <a:off x="457200" y="1244599"/>
            <a:ext cx="7620000" cy="341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ru-RU" sz="1800" dirty="0">
              <a:solidFill>
                <a:srgbClr val="3D42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 dirty="0">
                <a:solidFill>
                  <a:srgbClr val="3D424D"/>
                </a:solidFill>
                <a:highlight>
                  <a:schemeClr val="lt1"/>
                </a:highlight>
                <a:latin typeface="+mn-lt"/>
                <a:ea typeface="Roboto"/>
                <a:cs typeface="Roboto"/>
                <a:sym typeface="Roboto"/>
              </a:rPr>
              <a:t>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ru-RU" sz="1800" dirty="0">
              <a:solidFill>
                <a:srgbClr val="3D424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162197bc5e6_0_1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Нахождение эквиваленты </a:t>
            </a:r>
            <a:endParaRPr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4E0A637-3B46-4DE4-B48D-2E018635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23" y="1710639"/>
            <a:ext cx="3087734" cy="137884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C9F751C-6FFA-45D5-B296-0075B7605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53" y="3192359"/>
            <a:ext cx="1820200" cy="87308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AF35EF5-CCFD-4E34-ABA8-779D31027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920" y="3219168"/>
            <a:ext cx="863350" cy="7088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D9C68CA-A5BA-4713-B092-AEB5232B5B78}"/>
              </a:ext>
            </a:extLst>
          </p:cNvPr>
          <p:cNvSpPr txBox="1"/>
          <p:nvPr/>
        </p:nvSpPr>
        <p:spPr>
          <a:xfrm>
            <a:off x="3743270" y="3236780"/>
            <a:ext cx="592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~ x</a:t>
            </a:r>
            <a:endParaRPr lang="ru-RU" sz="2000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6963C03-E228-44B4-A647-FC4577E6B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155" y="3154249"/>
            <a:ext cx="449704" cy="168639"/>
          </a:xfrm>
          <a:prstGeom prst="rect">
            <a:avLst/>
          </a:prstGeom>
        </p:spPr>
      </p:pic>
      <p:sp>
        <p:nvSpPr>
          <p:cNvPr id="50" name="Google Shape;218;g16406c6394d_2_30">
            <a:extLst>
              <a:ext uri="{FF2B5EF4-FFF2-40B4-BE49-F238E27FC236}">
                <a16:creationId xmlns:a16="http://schemas.microsoft.com/office/drawing/2014/main" id="{10E1D5B4-3992-4809-A28D-298F3B66EEF2}"/>
              </a:ext>
            </a:extLst>
          </p:cNvPr>
          <p:cNvSpPr/>
          <p:nvPr/>
        </p:nvSpPr>
        <p:spPr>
          <a:xfrm>
            <a:off x="2512313" y="3401592"/>
            <a:ext cx="353049" cy="1123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E291A4-A5BE-4B4B-A751-F6A83A9FD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006" y="2260882"/>
            <a:ext cx="201193" cy="2358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204AC5-CE97-4D7D-BEA6-416B756F4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2531" y="1866779"/>
            <a:ext cx="2449787" cy="10754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6AC462-9545-4884-A8C7-C741A8199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318" y="1745643"/>
            <a:ext cx="2238049" cy="10914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E5580D-D35F-4D2F-B602-B07660D12AD4}"/>
              </a:ext>
            </a:extLst>
          </p:cNvPr>
          <p:cNvSpPr txBox="1"/>
          <p:nvPr/>
        </p:nvSpPr>
        <p:spPr>
          <a:xfrm>
            <a:off x="8402748" y="45050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406c6394d_3_1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Нахождение эквиваленты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C87B0-2FC6-494D-A1D0-4941F87F4465}"/>
              </a:ext>
            </a:extLst>
          </p:cNvPr>
          <p:cNvSpPr txBox="1"/>
          <p:nvPr/>
        </p:nvSpPr>
        <p:spPr>
          <a:xfrm>
            <a:off x="457199" y="1262063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+mn-lt"/>
              </a:rPr>
              <a:t>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E4AC18-D4C5-4BF9-B28B-6D71640BC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5" y="1080716"/>
            <a:ext cx="3543301" cy="14910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F0FA19-3922-44D7-9D4F-6A00023FD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052" y="987646"/>
            <a:ext cx="3442758" cy="12874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396A0E-09D6-443E-B1AE-916E5EACF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432565"/>
            <a:ext cx="3073401" cy="13541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6313CD-6197-4606-9CE7-878933D0E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600" y="2919773"/>
            <a:ext cx="2429933" cy="7072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E4DBE5-1047-4E2B-B125-E6CDAF6C3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5267" y="2919773"/>
            <a:ext cx="1297782" cy="641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E2C6C1-C2A4-4FB0-AE48-F496C2B65623}"/>
              </a:ext>
            </a:extLst>
          </p:cNvPr>
          <p:cNvSpPr txBox="1"/>
          <p:nvPr/>
        </p:nvSpPr>
        <p:spPr>
          <a:xfrm>
            <a:off x="7524709" y="3009649"/>
            <a:ext cx="362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~</a:t>
            </a:r>
            <a:endParaRPr lang="ru-RU" sz="2000" dirty="0">
              <a:latin typeface="+mn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E9D0E6E-A3BA-4EAA-A0E5-96CABE96A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5000" y="2686516"/>
            <a:ext cx="807000" cy="8462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448E83A-DFA9-4F34-8B50-A5702AF44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9130" y="2897823"/>
            <a:ext cx="533400" cy="2000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EF63578-DCC6-41C6-B347-4B9CFA6DF4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677" y="1565196"/>
            <a:ext cx="185589" cy="282602"/>
          </a:xfrm>
          <a:prstGeom prst="rect">
            <a:avLst/>
          </a:prstGeom>
        </p:spPr>
      </p:pic>
      <p:sp>
        <p:nvSpPr>
          <p:cNvPr id="23" name="Google Shape;218;g16406c6394d_2_30">
            <a:extLst>
              <a:ext uri="{FF2B5EF4-FFF2-40B4-BE49-F238E27FC236}">
                <a16:creationId xmlns:a16="http://schemas.microsoft.com/office/drawing/2014/main" id="{262169BE-CDEF-4F21-A017-71D1787A4175}"/>
              </a:ext>
            </a:extLst>
          </p:cNvPr>
          <p:cNvSpPr/>
          <p:nvPr/>
        </p:nvSpPr>
        <p:spPr>
          <a:xfrm>
            <a:off x="6058431" y="3128264"/>
            <a:ext cx="353049" cy="1123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54CC8-3846-47AC-9997-075860089477}"/>
              </a:ext>
            </a:extLst>
          </p:cNvPr>
          <p:cNvSpPr txBox="1"/>
          <p:nvPr/>
        </p:nvSpPr>
        <p:spPr>
          <a:xfrm>
            <a:off x="8409837" y="44897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2197bc5e6_2_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Нахождение эквиваленты </a:t>
            </a:r>
            <a:endParaRPr dirty="0"/>
          </a:p>
        </p:txBody>
      </p:sp>
      <p:sp>
        <p:nvSpPr>
          <p:cNvPr id="197" name="Google Shape;197;g162197bc5e6_2_1"/>
          <p:cNvSpPr txBox="1">
            <a:spLocks noGrp="1"/>
          </p:cNvSpPr>
          <p:nvPr>
            <p:ph type="body" idx="1"/>
          </p:nvPr>
        </p:nvSpPr>
        <p:spPr>
          <a:xfrm>
            <a:off x="457200" y="1270468"/>
            <a:ext cx="74676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800" dirty="0">
                <a:latin typeface="+mn-lt"/>
              </a:rPr>
              <a:t>3)</a:t>
            </a:r>
            <a:endParaRPr sz="1800" dirty="0">
              <a:latin typeface="+mn-lt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2000" dirty="0"/>
              <a:t>Введем замену: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6FCD92-E7A5-47AB-BB0F-CBB3C2BE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50" y="1614559"/>
            <a:ext cx="3046808" cy="12629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99BB87-16F3-4195-A509-D42DECAC4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063" y="2682670"/>
            <a:ext cx="1600164" cy="10012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B6FB27-575A-465A-B132-61CF82A15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400" y="1798033"/>
            <a:ext cx="2331110" cy="9528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11DC89-C809-4A8B-8300-2C310E2E2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343" y="1835321"/>
            <a:ext cx="963480" cy="682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1DB429-E226-4AA0-B453-F7A1B4DE984D}"/>
              </a:ext>
            </a:extLst>
          </p:cNvPr>
          <p:cNvSpPr txBox="1"/>
          <p:nvPr/>
        </p:nvSpPr>
        <p:spPr>
          <a:xfrm>
            <a:off x="7304631" y="1953966"/>
            <a:ext cx="41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~</a:t>
            </a:r>
            <a:endParaRPr lang="ru-RU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4E097E-7045-4129-9C68-4FF8DF29B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554" y="1920523"/>
            <a:ext cx="720772" cy="6215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EDE9F1E-0173-4AC2-9A14-EED39B3A5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5715" y="1833505"/>
            <a:ext cx="533400" cy="200025"/>
          </a:xfrm>
          <a:prstGeom prst="rect">
            <a:avLst/>
          </a:prstGeom>
        </p:spPr>
      </p:pic>
      <p:sp>
        <p:nvSpPr>
          <p:cNvPr id="21" name="Google Shape;218;g16406c6394d_2_30">
            <a:extLst>
              <a:ext uri="{FF2B5EF4-FFF2-40B4-BE49-F238E27FC236}">
                <a16:creationId xmlns:a16="http://schemas.microsoft.com/office/drawing/2014/main" id="{23A3C6E3-FF79-4DCD-962B-4DBBCA0F149C}"/>
              </a:ext>
            </a:extLst>
          </p:cNvPr>
          <p:cNvSpPr/>
          <p:nvPr/>
        </p:nvSpPr>
        <p:spPr>
          <a:xfrm>
            <a:off x="6256902" y="2111448"/>
            <a:ext cx="353049" cy="1123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56039-28CE-4D54-AAA4-795965CD5032}"/>
              </a:ext>
            </a:extLst>
          </p:cNvPr>
          <p:cNvSpPr txBox="1"/>
          <p:nvPr/>
        </p:nvSpPr>
        <p:spPr>
          <a:xfrm>
            <a:off x="8402748" y="4491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2f5a8f81c_0_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Нахождение эквиваленты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62C35-7B98-4F73-A4FA-1B5A014CD6A5}"/>
              </a:ext>
            </a:extLst>
          </p:cNvPr>
          <p:cNvSpPr txBox="1"/>
          <p:nvPr/>
        </p:nvSpPr>
        <p:spPr>
          <a:xfrm>
            <a:off x="457200" y="130386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4)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E6BBD2-A673-41E2-8A6E-581D5A7F8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50" y="1105286"/>
            <a:ext cx="2988350" cy="10408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7213BA-4DF9-4DCA-911B-32FB98297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50" y="2278364"/>
            <a:ext cx="1537662" cy="11866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D693E0-6CA0-4EE5-A6CC-7BB9D04EA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80753" y="2763021"/>
            <a:ext cx="142743" cy="2173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C60E87-7AF7-4AF6-9942-6F7FF0765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712" y="2146172"/>
            <a:ext cx="1995097" cy="11866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4C79B6-E490-422D-A05E-4045632E7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9400" y="1005498"/>
            <a:ext cx="2506000" cy="111076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7E1DFA-8496-460D-AB46-1BA5242CB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9809" y="2522449"/>
            <a:ext cx="2089453" cy="76110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EA1C4EE-0F55-422B-911C-A8A467EB4B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50" y="3657660"/>
            <a:ext cx="2554008" cy="76110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DF7A277-E285-454E-AC89-49CFD53B6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53" y="3946841"/>
            <a:ext cx="142743" cy="21735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B21A742-5034-424D-A1E1-0F28F15908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0401" y="3592525"/>
            <a:ext cx="851756" cy="7086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3DEAD7-2F7F-4F98-8BE2-A85773EE2461}"/>
              </a:ext>
            </a:extLst>
          </p:cNvPr>
          <p:cNvSpPr txBox="1"/>
          <p:nvPr/>
        </p:nvSpPr>
        <p:spPr>
          <a:xfrm>
            <a:off x="4617111" y="3804879"/>
            <a:ext cx="40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~</a:t>
            </a:r>
            <a:endParaRPr lang="ru-RU" sz="20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3BAADFA-2CE1-4EBA-BF66-3E8C939669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8775" y="3657660"/>
            <a:ext cx="1221614" cy="72902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F995DD2-FCCC-4D12-8457-A3840F0D48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9000" y="3746816"/>
            <a:ext cx="533400" cy="200025"/>
          </a:xfrm>
          <a:prstGeom prst="rect">
            <a:avLst/>
          </a:prstGeom>
        </p:spPr>
      </p:pic>
      <p:sp>
        <p:nvSpPr>
          <p:cNvPr id="31" name="Google Shape;218;g16406c6394d_2_30">
            <a:extLst>
              <a:ext uri="{FF2B5EF4-FFF2-40B4-BE49-F238E27FC236}">
                <a16:creationId xmlns:a16="http://schemas.microsoft.com/office/drawing/2014/main" id="{3F12E6BB-897E-4916-8F7E-8190A68CE050}"/>
              </a:ext>
            </a:extLst>
          </p:cNvPr>
          <p:cNvSpPr/>
          <p:nvPr/>
        </p:nvSpPr>
        <p:spPr>
          <a:xfrm>
            <a:off x="3437164" y="3948739"/>
            <a:ext cx="353049" cy="1123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93C6E-A2B2-48E1-93AF-A0184931F0C4}"/>
              </a:ext>
            </a:extLst>
          </p:cNvPr>
          <p:cNvSpPr txBox="1"/>
          <p:nvPr/>
        </p:nvSpPr>
        <p:spPr>
          <a:xfrm>
            <a:off x="8430768" y="45102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406c6394d_2_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34825" cy="35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 dirty="0">
                <a:solidFill>
                  <a:srgbClr val="3D424D"/>
                </a:solidFill>
                <a:highlight>
                  <a:schemeClr val="lt1"/>
                </a:highlight>
                <a:latin typeface="+mn-lt"/>
                <a:ea typeface="Roboto"/>
                <a:cs typeface="Roboto"/>
                <a:sym typeface="Roboto"/>
              </a:rPr>
              <a:t>5)</a:t>
            </a:r>
            <a:endParaRPr sz="1800" dirty="0">
              <a:solidFill>
                <a:srgbClr val="3D424D"/>
              </a:solidFill>
              <a:highlight>
                <a:schemeClr val="lt1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16406c6394d_2_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Нахождение эквиваленты 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77F40E-1E6B-4B87-8FA6-6EB92DFA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5" y="1078288"/>
            <a:ext cx="2770158" cy="12687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0FC5E-25A4-4EED-AC71-82E063D5D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84" y="1019648"/>
            <a:ext cx="2489200" cy="12101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9BF612-6EA4-4D54-A85E-232A2AFE8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22133" y="1506456"/>
            <a:ext cx="190103" cy="2365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3D9866-F463-4D61-A87C-01A84D20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75" y="2113978"/>
            <a:ext cx="2407430" cy="10844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B56937-4598-4DEE-8A5F-0A3F2A36A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50" y="2529696"/>
            <a:ext cx="162425" cy="23107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AA1B2E-CF71-42AB-9957-C021D70BA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405" y="2159973"/>
            <a:ext cx="2034576" cy="8336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752743-C009-4561-8B7C-ABCDFF29B6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981" y="2252577"/>
            <a:ext cx="1707151" cy="741058"/>
          </a:xfrm>
          <a:prstGeom prst="rect">
            <a:avLst/>
          </a:prstGeom>
        </p:spPr>
      </p:pic>
      <p:sp>
        <p:nvSpPr>
          <p:cNvPr id="22" name="Google Shape;218;g16406c6394d_2_30">
            <a:extLst>
              <a:ext uri="{FF2B5EF4-FFF2-40B4-BE49-F238E27FC236}">
                <a16:creationId xmlns:a16="http://schemas.microsoft.com/office/drawing/2014/main" id="{974DE6FE-5C50-4E59-A7BF-FF60441F7F34}"/>
              </a:ext>
            </a:extLst>
          </p:cNvPr>
          <p:cNvSpPr/>
          <p:nvPr/>
        </p:nvSpPr>
        <p:spPr>
          <a:xfrm rot="7653343" flipV="1">
            <a:off x="6396453" y="2910239"/>
            <a:ext cx="353049" cy="830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0289208-0D4D-4CDE-BEFC-256179D87F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0297" y="3246755"/>
            <a:ext cx="1146216" cy="6801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D79D9D-AA74-4D60-9BE9-A63A4A1EA6C1}"/>
              </a:ext>
            </a:extLst>
          </p:cNvPr>
          <p:cNvSpPr txBox="1"/>
          <p:nvPr/>
        </p:nvSpPr>
        <p:spPr>
          <a:xfrm>
            <a:off x="5965880" y="3419070"/>
            <a:ext cx="60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~</a:t>
            </a:r>
            <a:endParaRPr lang="ru-RU" sz="20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818811-1D8F-41D7-82A4-87FD1743B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5679" y="3356292"/>
            <a:ext cx="772567" cy="5892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7098720-91EB-4369-97DC-9E213245D5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4396" y="3357370"/>
            <a:ext cx="533400" cy="20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A8C3C-8D72-4B93-AF2A-168BC495C639}"/>
              </a:ext>
            </a:extLst>
          </p:cNvPr>
          <p:cNvSpPr txBox="1"/>
          <p:nvPr/>
        </p:nvSpPr>
        <p:spPr>
          <a:xfrm>
            <a:off x="8402748" y="4490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KomDok_Predely_5_10_komanda_1</Template>
  <TotalTime>153</TotalTime>
  <Words>285</Words>
  <Application>Microsoft Office PowerPoint</Application>
  <PresentationFormat>Экран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Roboto</vt:lpstr>
      <vt:lpstr>Calibri</vt:lpstr>
      <vt:lpstr>Тема1</vt:lpstr>
      <vt:lpstr>Следствия из второго замечательного предела </vt:lpstr>
      <vt:lpstr>Титульный слайд</vt:lpstr>
      <vt:lpstr>Вы узнаете</vt:lpstr>
      <vt:lpstr>Следствия из второго замечательного предела:</vt:lpstr>
      <vt:lpstr>Нахождение эквиваленты </vt:lpstr>
      <vt:lpstr>Нахождение эквиваленты </vt:lpstr>
      <vt:lpstr>Нахождение эквиваленты </vt:lpstr>
      <vt:lpstr>Нахождение эквиваленты </vt:lpstr>
      <vt:lpstr>Нахождение эквиваленты </vt:lpstr>
      <vt:lpstr>Вычисление предела</vt:lpstr>
      <vt:lpstr>Вычисление предела</vt:lpstr>
      <vt:lpstr>Оценочный лист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Следствия из второго замечательного предела </dc:title>
  <dc:creator>maks.kazaev05@outlook.com</dc:creator>
  <cp:lastModifiedBy>maks.kazaev05@outlook.com</cp:lastModifiedBy>
  <cp:revision>6</cp:revision>
  <dcterms:created xsi:type="dcterms:W3CDTF">2022-10-16T12:07:44Z</dcterms:created>
  <dcterms:modified xsi:type="dcterms:W3CDTF">2022-10-16T14:48:42Z</dcterms:modified>
</cp:coreProperties>
</file>