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kip2th3end.wixsite.com/tmprj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421E4-3C1B-4B26-B0EE-7831085B5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Team Project Team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F81D6-C77A-4B61-BC8A-3E09CCF9AE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Jared Pateman, Sean Thomas &amp; Daniel Hamill.</a:t>
            </a:r>
          </a:p>
        </p:txBody>
      </p:sp>
    </p:spTree>
    <p:extLst>
      <p:ext uri="{BB962C8B-B14F-4D97-AF65-F5344CB8AC3E}">
        <p14:creationId xmlns:p14="http://schemas.microsoft.com/office/powerpoint/2010/main" val="1785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2AC0-8292-42EB-8D58-09573491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F8EFF-03AD-438C-9D3A-54E941FF2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discussed maybe revisiting this application as we worked well as a team.</a:t>
            </a:r>
          </a:p>
          <a:p>
            <a:endParaRPr lang="en-GB" dirty="0"/>
          </a:p>
          <a:p>
            <a:r>
              <a:rPr lang="en-GB" dirty="0"/>
              <a:t>After discussion decided that it would be completely revamped for better quality. </a:t>
            </a:r>
          </a:p>
        </p:txBody>
      </p:sp>
    </p:spTree>
    <p:extLst>
      <p:ext uri="{BB962C8B-B14F-4D97-AF65-F5344CB8AC3E}">
        <p14:creationId xmlns:p14="http://schemas.microsoft.com/office/powerpoint/2010/main" val="3800562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2CF2F-7896-49C5-9BC0-0EC39B43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can you get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C0CA-5731-4B82-B29D-CDFD154A1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/>
              <a:t>Download from our website: </a:t>
            </a:r>
            <a:r>
              <a:rPr lang="en-GB" sz="3600" dirty="0">
                <a:hlinkClick r:id="rId2"/>
              </a:rPr>
              <a:t>https://skip2th3end.wixsite.com/tmprjct</a:t>
            </a:r>
            <a:endParaRPr lang="en-GB" sz="3600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29197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525F-8419-466E-BA91-5A8EF9CE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App we have developed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20F15-BE25-4D46-A5CC-340E4E3A5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Pass the bomb and random questions.</a:t>
            </a:r>
          </a:p>
          <a:p>
            <a:r>
              <a:rPr lang="en-GB" sz="3600" dirty="0"/>
              <a:t>Multiplayer wireless connection.</a:t>
            </a:r>
          </a:p>
          <a:p>
            <a:r>
              <a:rPr lang="en-GB" sz="3600" dirty="0"/>
              <a:t>Fully customisable forfeits.</a:t>
            </a:r>
          </a:p>
          <a:p>
            <a:r>
              <a:rPr lang="en-GB" sz="3600" dirty="0"/>
              <a:t>Aim is to not lose.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187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736D-510E-4B1F-A021-CED19D13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BA106-2AA3-421C-AF05-FAEB8A825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42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1288-4519-47A8-8B42-A86F20E54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is it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3B12A-29EE-4A76-800E-F49A87B63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First target was students.</a:t>
            </a:r>
          </a:p>
          <a:p>
            <a:r>
              <a:rPr lang="en-GB" sz="2800" dirty="0"/>
              <a:t>However can be extended to everyone as is customisable.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25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AE69-AD13-4E3A-8548-AB0D8779D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did we decide on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20DBF-486B-49E2-AB85-73697A051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It’s unique and different.</a:t>
            </a:r>
          </a:p>
          <a:p>
            <a:r>
              <a:rPr lang="en-GB" sz="3600" dirty="0"/>
              <a:t>Nothing else like this found on play stores.</a:t>
            </a:r>
          </a:p>
          <a:p>
            <a:r>
              <a:rPr lang="en-GB" sz="3600" dirty="0"/>
              <a:t>Unique feature being customisation.</a:t>
            </a:r>
          </a:p>
          <a:p>
            <a:r>
              <a:rPr lang="en-GB" sz="3600" dirty="0"/>
              <a:t>Less mess.</a:t>
            </a:r>
          </a:p>
        </p:txBody>
      </p:sp>
    </p:spTree>
    <p:extLst>
      <p:ext uri="{BB962C8B-B14F-4D97-AF65-F5344CB8AC3E}">
        <p14:creationId xmlns:p14="http://schemas.microsoft.com/office/powerpoint/2010/main" val="72864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DB993-A7CB-4171-A0CC-8A762E0C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B72E3-5E0E-4473-9C1A-6ACE5F3E8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Used android studio with XML for layout and Java for programming.</a:t>
            </a:r>
          </a:p>
          <a:p>
            <a:r>
              <a:rPr lang="en-GB" sz="2800" dirty="0"/>
              <a:t>Wi-Fi Hotspot.</a:t>
            </a:r>
          </a:p>
          <a:p>
            <a:r>
              <a:rPr lang="en-GB" sz="2800" dirty="0"/>
              <a:t>Socket Communications.</a:t>
            </a:r>
          </a:p>
          <a:p>
            <a:r>
              <a:rPr lang="en-GB" sz="2800" dirty="0"/>
              <a:t>SQL </a:t>
            </a:r>
            <a:r>
              <a:rPr lang="en-GB" sz="2800" dirty="0" err="1"/>
              <a:t>lite</a:t>
            </a:r>
            <a:r>
              <a:rPr lang="en-GB" sz="2800" dirty="0"/>
              <a:t> Database.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2390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7B87-BA13-460C-A958-3BDFE684A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ACCD8-25B8-4394-9F24-11AEC0119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Sean- Game Logic &amp; Networking.</a:t>
            </a:r>
          </a:p>
          <a:p>
            <a:endParaRPr lang="en-GB" sz="2800" dirty="0"/>
          </a:p>
          <a:p>
            <a:r>
              <a:rPr lang="en-GB" sz="2800" dirty="0"/>
              <a:t>Jared- Game Logic &amp; Database.</a:t>
            </a:r>
          </a:p>
          <a:p>
            <a:endParaRPr lang="en-GB" sz="2800" dirty="0"/>
          </a:p>
          <a:p>
            <a:r>
              <a:rPr lang="en-GB" sz="2800" dirty="0"/>
              <a:t>Daniel- Game Logic &amp; Website, UI. </a:t>
            </a:r>
          </a:p>
        </p:txBody>
      </p:sp>
    </p:spTree>
    <p:extLst>
      <p:ext uri="{BB962C8B-B14F-4D97-AF65-F5344CB8AC3E}">
        <p14:creationId xmlns:p14="http://schemas.microsoft.com/office/powerpoint/2010/main" val="3108757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27A8C-4A76-4F51-AA88-D936F7C46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Changes Since Week 6.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06C1-63B8-47B5-A743-431D7211B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WIFI Direct changed to </a:t>
            </a:r>
            <a:r>
              <a:rPr lang="en-GB" sz="2800" dirty="0" err="1"/>
              <a:t>wifi</a:t>
            </a:r>
            <a:r>
              <a:rPr lang="en-GB" sz="2800" dirty="0"/>
              <a:t> Hotspot for better connection.</a:t>
            </a:r>
          </a:p>
          <a:p>
            <a:r>
              <a:rPr lang="en-GB" sz="2800" dirty="0"/>
              <a:t>The User Interface.</a:t>
            </a:r>
          </a:p>
          <a:p>
            <a:r>
              <a:rPr lang="en-GB" sz="2800" dirty="0"/>
              <a:t>New features (swipe button).</a:t>
            </a:r>
          </a:p>
          <a:p>
            <a:r>
              <a:rPr lang="en-GB" sz="2800" dirty="0"/>
              <a:t>New </a:t>
            </a:r>
            <a:r>
              <a:rPr lang="en-GB" sz="2800" dirty="0" err="1"/>
              <a:t>Gamemode</a:t>
            </a:r>
            <a:r>
              <a:rPr lang="en-GB" sz="2800" dirty="0"/>
              <a:t> if working correctly.</a:t>
            </a:r>
          </a:p>
          <a:p>
            <a:r>
              <a:rPr lang="en-GB" sz="2800" dirty="0"/>
              <a:t>Website.</a:t>
            </a:r>
          </a:p>
        </p:txBody>
      </p:sp>
    </p:spTree>
    <p:extLst>
      <p:ext uri="{BB962C8B-B14F-4D97-AF65-F5344CB8AC3E}">
        <p14:creationId xmlns:p14="http://schemas.microsoft.com/office/powerpoint/2010/main" val="4112163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9DFF-D8EC-43A2-B9CC-CC6FC543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went well and What didn’t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3185E-2581-4351-A68D-5308FFEA0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design process and plan went well and was followed well with some occasions where we fell behind.</a:t>
            </a:r>
          </a:p>
          <a:p>
            <a:r>
              <a:rPr lang="en-GB" dirty="0"/>
              <a:t>Wi-Fi direct was difficult, unreliable connections so changed to Wi-Fi Hotspot.</a:t>
            </a:r>
          </a:p>
          <a:p>
            <a:r>
              <a:rPr lang="en-GB" dirty="0"/>
              <a:t>Swipe Away Button stopped other buttons from working.</a:t>
            </a:r>
          </a:p>
          <a:p>
            <a:r>
              <a:rPr lang="en-GB" dirty="0"/>
              <a:t>Website took longer than anticipated to design.</a:t>
            </a:r>
          </a:p>
          <a:p>
            <a:r>
              <a:rPr lang="en-GB" dirty="0"/>
              <a:t>Achieved what was set out by project manager.</a:t>
            </a:r>
          </a:p>
          <a:p>
            <a:r>
              <a:rPr lang="en-GB" dirty="0"/>
              <a:t>Only achieved 2 game modes when set to do 3 just ensure high standard.</a:t>
            </a:r>
          </a:p>
        </p:txBody>
      </p:sp>
    </p:spTree>
    <p:extLst>
      <p:ext uri="{BB962C8B-B14F-4D97-AF65-F5344CB8AC3E}">
        <p14:creationId xmlns:p14="http://schemas.microsoft.com/office/powerpoint/2010/main" val="32584239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44</TotalTime>
  <Words>296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Team Project Team 2</vt:lpstr>
      <vt:lpstr>The App we have developed </vt:lpstr>
      <vt:lpstr>Demo.</vt:lpstr>
      <vt:lpstr>Who is it For?</vt:lpstr>
      <vt:lpstr>Why did we decide on this?</vt:lpstr>
      <vt:lpstr>Technical Bit</vt:lpstr>
      <vt:lpstr>Contributions</vt:lpstr>
      <vt:lpstr>Changes Since Week 6.</vt:lpstr>
      <vt:lpstr>What went well and What didn’t</vt:lpstr>
      <vt:lpstr>Future</vt:lpstr>
      <vt:lpstr>Where can you get this?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 Team 2</dc:title>
  <dc:creator>Jared Pateman</dc:creator>
  <cp:lastModifiedBy>Jared Pateman</cp:lastModifiedBy>
  <cp:revision>6</cp:revision>
  <dcterms:created xsi:type="dcterms:W3CDTF">2018-05-01T11:29:19Z</dcterms:created>
  <dcterms:modified xsi:type="dcterms:W3CDTF">2018-05-01T13:48:24Z</dcterms:modified>
</cp:coreProperties>
</file>