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jpg" Type="http://schemas.openxmlformats.org/officeDocument/2006/relationships/image"/><Relationship Id="rId2" Target="ppt/media/img_cc_black.png" Type="http://schemas.openxmlformats.org/officeDocument/2006/relationships/image"/><Relationship Id="rId3" Target="ppt/presentation.xml" Type="http://schemas.openxmlformats.org/officeDocument/2006/relationships/officeDocument"/><Relationship Id="rId4" Target="docProps/core.xml" Type="http://schemas.openxmlformats.org/package/2006/relationships/metadata/core-properties"/><Relationship Id="rId5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 type="custom"/>
  <p:notesSz cx="12192000" cy="6858000"/>
  <p:embeddedFontLst/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tableStyles.xml" Type="http://schemas.openxmlformats.org/officeDocument/2006/relationships/tableStyles"/><Relationship Id="rId16" Target="presProps.xml" Type="http://schemas.openxmlformats.org/officeDocument/2006/relationships/presProps"/><Relationship Id="rId17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2417778" y="802298"/>
            <a:ext cx="8637073" cy="2541431"/>
          </a:xfrm>
        </p:spPr>
        <p:txBody>
          <a:bodyPr anchor="b" bIns="0" rtlCol="0" vert="horz">
            <a:normAutofit/>
          </a:bodyPr>
          <a:lstStyle>
            <a:lvl1pPr algn="l" lvl="0">
              <a:defRPr dirty="0" lang="en-US" sz="66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>
          <a:xfrm rot="0">
            <a:off x="2417780" y="3531204"/>
            <a:ext cx="8637071" cy="977621"/>
          </a:xfrm>
        </p:spPr>
        <p:txBody>
          <a:bodyPr bIns="91440" rtlCol="0" tIns="91440" vert="horz">
            <a:normAutofit/>
          </a:bodyPr>
          <a:lstStyle>
            <a:lvl1pPr algn="l" indent="0" lvl="0" marL="0">
              <a:buNone/>
              <a:defRPr baseline="0" cap="all" dirty="0" lang="en-US" sz="1800">
                <a:solidFill>
                  <a:schemeClr val="tx1"/>
                </a:solidFill>
                <a:latin typeface="+mn-lt"/>
              </a:defRPr>
            </a:lvl1pPr>
            <a:lvl2pPr algn="ctr" indent="0" lvl="1" marL="457200">
              <a:buNone/>
              <a:defRPr dirty="0" lang="en-US" sz="1800"/>
            </a:lvl2pPr>
            <a:lvl3pPr algn="ctr" indent="0" lvl="2" marL="914400">
              <a:buNone/>
              <a:defRPr dirty="0" lang="en-US" sz="1800"/>
            </a:lvl3pPr>
            <a:lvl4pPr algn="ctr" indent="0" lvl="3" marL="1371600">
              <a:buNone/>
              <a:defRPr dirty="0" lang="en-US" sz="1600"/>
            </a:lvl4pPr>
            <a:lvl5pPr algn="ctr" indent="0" lvl="4" marL="1828800">
              <a:buNone/>
              <a:defRPr dirty="0" lang="en-US" sz="1600"/>
            </a:lvl5pPr>
            <a:lvl6pPr algn="ctr" indent="0" lvl="5" marL="2286000">
              <a:buNone/>
              <a:defRPr dirty="0" lang="en-US" sz="1600"/>
            </a:lvl6pPr>
            <a:lvl7pPr algn="ctr" indent="0" lvl="6" marL="2743200">
              <a:buNone/>
              <a:defRPr dirty="0" lang="en-US" sz="1600"/>
            </a:lvl7pPr>
            <a:lvl8pPr algn="ctr" indent="0" lvl="7" marL="3200400">
              <a:buNone/>
              <a:defRPr dirty="0" lang="en-US" sz="1600"/>
            </a:lvl8pPr>
            <a:lvl9pPr algn="ctr"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8158C35D-71EB-44D6-9F43-97FA46FD10FD}" type="datetime1">
              <a:t>3/7/2018</a:t>
            </a:fld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>
          <a:xfrm rot="0">
            <a:off x="2416500" y="329307"/>
            <a:ext cx="4973915" cy="309201"/>
          </a:xfrm>
        </p:spPr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12" sz="quarter" type="sldNum"/>
          </p:nvPr>
        </p:nvSpPr>
        <p:spPr>
          <a:xfrm rot="0">
            <a:off x="1437664" y="798973"/>
            <a:ext cx="811018" cy="503578"/>
          </a:xfrm>
        </p:spPr>
        <p:txBody>
          <a:bodyPr rtlCol="0" vert="horz"/>
          <a:lstStyle/>
          <a:p>
            <a:pPr/>
            <a:fld id="{172EC7C3-9395-4F49-9BC4-33A2F725984D}" type="slidenum"/>
            <a:endParaRPr dirty="0" lang="en-US"/>
          </a:p>
        </p:txBody>
      </p:sp>
      <p:cxnSp>
        <p:nvCxnSpPr>
          <p:cNvPr id="7" name="Straight Connector 14"/>
          <p:cNvCxnSpPr/>
          <p:nvPr/>
        </p:nvCxnSpPr>
        <p:spPr>
          <a:xfrm rot="0">
            <a:off x="2417780" y="3528542"/>
            <a:ext cx="863707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idx="1" type="body"/>
          </p:nvPr>
        </p:nvSpPr>
        <p:spPr/>
        <p:txBody>
          <a:bodyPr rtlCol="0" vert="horz"/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E6C1DB14-7C78-4461-85DD-331CA27EF034}" type="datetime1">
              <a:t>3/7/2018</a:t>
            </a:fld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355D9156-C1E1-40B4-BB4E-B84143DD3D05}" type="slidenum"/>
            <a:endParaRPr dirty="0" lang="en-US"/>
          </a:p>
        </p:txBody>
      </p:sp>
      <p:cxnSp>
        <p:nvCxnSpPr>
          <p:cNvPr id="7" name="Straight Connector 25"/>
          <p:cNvCxnSpPr/>
          <p:nvPr/>
        </p:nvCxnSpPr>
        <p:spPr>
          <a:xfrm rot="0"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/>
          </p:nvPr>
        </p:nvSpPr>
        <p:spPr>
          <a:xfrm rot="0">
            <a:off x="9439111" y="798973"/>
            <a:ext cx="1615742" cy="4659888"/>
          </a:xfrm>
        </p:spPr>
        <p:txBody>
          <a:bodyPr rtlCol="0" vert="horz"/>
          <a:lstStyle>
            <a:lvl1pPr algn="l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idx="1" type="body"/>
          </p:nvPr>
        </p:nvSpPr>
        <p:spPr>
          <a:xfrm rot="0">
            <a:off x="1444672" y="798973"/>
            <a:ext cx="7828830" cy="4659888"/>
          </a:xfrm>
        </p:spPr>
        <p:txBody>
          <a:bodyPr rtlCol="0" vert="horz"/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B6C64E59-7C65-443C-9A46-43CA6BB7FE9D}" type="datetime1">
              <a:t>3/7/2018</a:t>
            </a:fld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1986053D-CA09-4C93-9830-99803A08BD87}" type="slidenum"/>
            <a:endParaRPr dirty="0" lang="en-US"/>
          </a:p>
        </p:txBody>
      </p:sp>
      <p:cxnSp>
        <p:nvCxnSpPr>
          <p:cNvPr id="7" name="Straight Connector 14"/>
          <p:cNvCxnSpPr/>
          <p:nvPr/>
        </p:nvCxnSpPr>
        <p:spPr>
          <a:xfrm rot="0">
            <a:off x="9439111" y="798973"/>
            <a:ext cx="0" cy="465988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anchor="t" rtlCol="0" vert="horz"/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C7B528E6-E923-4615-9C8B-0D51ADF8104E}" type="datetime1">
              <a:t>3/7/2018</a:t>
            </a:fld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3CA169EF-099C-4817-AC25-2E89054CC56D}" type="slidenum"/>
            <a:endParaRPr dirty="0" lang="en-US"/>
          </a:p>
        </p:txBody>
      </p:sp>
      <p:cxnSp>
        <p:nvCxnSpPr>
          <p:cNvPr id="7" name="Straight Connector 32"/>
          <p:cNvCxnSpPr/>
          <p:nvPr/>
        </p:nvCxnSpPr>
        <p:spPr>
          <a:xfrm rot="0"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1454239" y="1756130"/>
            <a:ext cx="8643155" cy="1887950"/>
          </a:xfrm>
        </p:spPr>
        <p:txBody>
          <a:bodyPr anchor="b" rtlCol="0" vert="horz">
            <a:normAutofit/>
          </a:bodyPr>
          <a:lstStyle>
            <a:lvl1pPr algn="l" lvl="0">
              <a:defRPr dirty="0" lang="en-US" sz="36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1454239" y="3806195"/>
            <a:ext cx="8630447" cy="1012929"/>
          </a:xfrm>
        </p:spPr>
        <p:txBody>
          <a:bodyPr rtlCol="0" tIns="91440" vert="horz">
            <a:normAutofit/>
          </a:bodyPr>
          <a:lstStyle>
            <a:lvl1pPr algn="l" indent="0" lvl="0" marL="0">
              <a:buNone/>
              <a:defRPr dirty="0" lang="en-US" sz="1800">
                <a:solidFill>
                  <a:schemeClr val="tx1"/>
                </a:solidFill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93420B2E-01E2-4A18-96EA-D0100D3A41FA}" type="datetime1">
              <a:t>3/7/2018</a:t>
            </a:fld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54DA7353-EEB0-4B88-A6E0-A50CB15A5735}" type="slidenum"/>
            <a:endParaRPr dirty="0" lang="en-US"/>
          </a:p>
        </p:txBody>
      </p:sp>
      <p:cxnSp>
        <p:nvCxnSpPr>
          <p:cNvPr id="7" name="Straight Connector 14"/>
          <p:cNvCxnSpPr/>
          <p:nvPr/>
        </p:nvCxnSpPr>
        <p:spPr>
          <a:xfrm rot="0">
            <a:off x="1454239" y="3804985"/>
            <a:ext cx="86304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1449217" y="804889"/>
            <a:ext cx="9605635" cy="1059305"/>
          </a:xfr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1447331" y="2010878"/>
            <a:ext cx="4645152" cy="3448595"/>
          </a:xfrm>
        </p:spPr>
        <p:txBody>
          <a:bodyPr rtlCol="0" vert="horz"/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3"/>
          <p:cNvSpPr>
            <a:spLocks noGrp="true"/>
          </p:cNvSpPr>
          <p:nvPr>
            <p:ph idx="2"/>
          </p:nvPr>
        </p:nvSpPr>
        <p:spPr>
          <a:xfrm rot="0">
            <a:off x="6413771" y="2017343"/>
            <a:ext cx="4645152" cy="3441520"/>
          </a:xfrm>
        </p:spPr>
        <p:txBody>
          <a:bodyPr rtlCol="0" vert="horz"/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F85760A8-9E51-46AE-A5CE-E8475E9B8DCD}" type="datetime1">
              <a:t>3/7/2018</a:t>
            </a:fld>
            <a:endParaRPr dirty="0" lang="en-US"/>
          </a:p>
        </p:txBody>
      </p:sp>
      <p:sp>
        <p:nvSpPr>
          <p:cNvPr id="6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D6AF1628-7BA4-4A22-AAAC-EB41D8237293}" type="slidenum"/>
            <a:endParaRPr dirty="0" lang="en-US"/>
          </a:p>
        </p:txBody>
      </p:sp>
      <p:cxnSp>
        <p:nvCxnSpPr>
          <p:cNvPr id="8" name="Straight Connector 34"/>
          <p:cNvCxnSpPr/>
          <p:nvPr/>
        </p:nvCxnSpPr>
        <p:spPr>
          <a:xfrm rot="0"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1447191" y="804163"/>
            <a:ext cx="9607661" cy="1056319"/>
          </a:xfr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1447191" y="2019548"/>
            <a:ext cx="4645152" cy="801943"/>
          </a:xfrm>
        </p:spPr>
        <p:txBody>
          <a:bodyPr anchor="b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aseline="0" cap="all" dirty="0" lang="en-US" sz="22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4" name="Content Placeholder 3"/>
          <p:cNvSpPr>
            <a:spLocks noGrp="true"/>
          </p:cNvSpPr>
          <p:nvPr>
            <p:ph idx="2"/>
          </p:nvPr>
        </p:nvSpPr>
        <p:spPr>
          <a:xfrm rot="0">
            <a:off x="1447191" y="2824269"/>
            <a:ext cx="4645152" cy="2644456"/>
          </a:xfrm>
        </p:spPr>
        <p:txBody>
          <a:bodyPr rtlCol="0" vert="horz"/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4"/>
          <p:cNvSpPr>
            <a:spLocks noGrp="true"/>
          </p:cNvSpPr>
          <p:nvPr>
            <p:ph idx="3" type="body"/>
          </p:nvPr>
        </p:nvSpPr>
        <p:spPr>
          <a:xfrm rot="0">
            <a:off x="6412362" y="2023003"/>
            <a:ext cx="4645152" cy="802237"/>
          </a:xfrm>
        </p:spPr>
        <p:txBody>
          <a:bodyPr anchor="b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aseline="0" cap="all" dirty="0" lang="en-US" sz="22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6" name="Content Placeholder 5"/>
          <p:cNvSpPr>
            <a:spLocks noGrp="true"/>
          </p:cNvSpPr>
          <p:nvPr>
            <p:ph idx="4"/>
          </p:nvPr>
        </p:nvSpPr>
        <p:spPr>
          <a:xfrm rot="0">
            <a:off x="6412362" y="2821491"/>
            <a:ext cx="4645152" cy="2637371"/>
          </a:xfrm>
        </p:spPr>
        <p:txBody>
          <a:bodyPr rtlCol="0" vert="horz"/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6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60DE158C-3808-4421-8A4B-A51BA662F4A7}" type="datetime1">
              <a:t>3/7/2018</a:t>
            </a:fld>
            <a:endParaRPr dirty="0" lang="en-US"/>
          </a:p>
        </p:txBody>
      </p:sp>
      <p:sp>
        <p:nvSpPr>
          <p:cNvPr id="8" name="Footer Placeholder 7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999F5436-399A-431B-96C0-B2F10A191647}" type="slidenum"/>
            <a:endParaRPr dirty="0" lang="en-US"/>
          </a:p>
        </p:txBody>
      </p:sp>
      <p:cxnSp>
        <p:nvCxnSpPr>
          <p:cNvPr id="10" name="Straight Connector 28"/>
          <p:cNvCxnSpPr/>
          <p:nvPr/>
        </p:nvCxnSpPr>
        <p:spPr>
          <a:xfrm rot="0"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Date Placeholder 2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F3413098-28E3-4028-9FCC-9CE756594CB5}" type="datetime1">
              <a:t>3/7/2018</a:t>
            </a:fld>
            <a:endParaRPr dirty="0" lang="en-US"/>
          </a:p>
        </p:txBody>
      </p:sp>
      <p:sp>
        <p:nvSpPr>
          <p:cNvPr id="4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D8D17CC9-60C8-434A-A6B2-CA7FC6520272}" type="slidenum"/>
            <a:endParaRPr dirty="0" lang="en-US"/>
          </a:p>
        </p:txBody>
      </p:sp>
      <p:cxnSp>
        <p:nvCxnSpPr>
          <p:cNvPr id="6" name="Straight Connector 24"/>
          <p:cNvCxnSpPr/>
          <p:nvPr/>
        </p:nvCxnSpPr>
        <p:spPr>
          <a:xfrm rot="0"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E3311714-62EC-4130-849F-C3AAEA945274}" type="datetime1">
              <a:t>3/7/2018</a:t>
            </a:fld>
            <a:endParaRPr dirty="0" lang="en-US"/>
          </a:p>
        </p:txBody>
      </p:sp>
      <p:sp>
        <p:nvSpPr>
          <p:cNvPr id="3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CE66701F-4A82-4C0A-8200-962F65B4F9C4}" type="slidenum"/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1444671" y="798973"/>
            <a:ext cx="3273099" cy="2247117"/>
          </a:xfrm>
        </p:spPr>
        <p:txBody>
          <a:bodyPr anchor="b" rtlCol="0" vert="horz">
            <a:normAutofit/>
          </a:bodyPr>
          <a:lstStyle>
            <a:lvl1pPr algn="l" lvl="0">
              <a:defRPr dirty="0" lang="en-US" sz="24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5043713" y="798974"/>
            <a:ext cx="6012470" cy="4658826"/>
          </a:xfrm>
        </p:spPr>
        <p:txBody>
          <a:bodyPr anchor="ctr" rtlCol="0" vert="horz"/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Text Placeholder 3"/>
          <p:cNvSpPr>
            <a:spLocks noGrp="true"/>
          </p:cNvSpPr>
          <p:nvPr>
            <p:ph idx="2" type="body"/>
          </p:nvPr>
        </p:nvSpPr>
        <p:spPr>
          <a:xfrm rot="0">
            <a:off x="1444671" y="3205491"/>
            <a:ext cx="3275013" cy="2248181"/>
          </a:xfrm>
        </p:spPr>
        <p:txBody>
          <a:bodyPr rtlCol="0" vert="horz"/>
          <a:lstStyle>
            <a:lvl1pPr algn="l" indent="0" lvl="0" marL="0">
              <a:buNone/>
              <a:defRPr dirty="0" lang="en-US" sz="1600"/>
            </a:lvl1pPr>
            <a:lvl2pPr indent="0" lvl="1" marL="457200">
              <a:buNone/>
              <a:defRPr dirty="0" lang="en-US" sz="1400"/>
            </a:lvl2pPr>
            <a:lvl3pPr indent="0" lvl="2" marL="914400">
              <a:buNone/>
              <a:defRPr dirty="0" lang="en-US" sz="1200"/>
            </a:lvl3pPr>
            <a:lvl4pPr indent="0" lvl="3" marL="1371600">
              <a:buNone/>
              <a:defRPr dirty="0" lang="en-US" sz="1000"/>
            </a:lvl4pPr>
            <a:lvl5pPr indent="0" lvl="4" marL="1828800">
              <a:buNone/>
              <a:defRPr dirty="0" lang="en-US" sz="1000"/>
            </a:lvl5pPr>
            <a:lvl6pPr indent="0" lvl="5" marL="2286000">
              <a:buNone/>
              <a:defRPr dirty="0" lang="en-US" sz="1000"/>
            </a:lvl6pPr>
            <a:lvl7pPr indent="0" lvl="6" marL="2743200">
              <a:buNone/>
              <a:defRPr dirty="0" lang="en-US" sz="1000"/>
            </a:lvl7pPr>
            <a:lvl8pPr indent="0" lvl="7" marL="3200400">
              <a:buNone/>
              <a:defRPr dirty="0" lang="en-US" sz="1000"/>
            </a:lvl8pPr>
            <a:lvl9pPr indent="0" lvl="8" marL="3657600">
              <a:buNone/>
              <a:defRPr dirty="0" lang="en-US" sz="1000"/>
            </a:lvl9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5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A727038F-E87C-4268-80CA-2ADDF665C76E}" type="datetime1">
              <a:t>3/7/2018</a:t>
            </a:fld>
            <a:endParaRPr dirty="0" lang="en-US"/>
          </a:p>
        </p:txBody>
      </p:sp>
      <p:sp>
        <p:nvSpPr>
          <p:cNvPr id="6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4D8C22AF-9F17-4139-8B5C-70FA0436EFEF}" type="slidenum"/>
            <a:endParaRPr dirty="0" lang="en-US"/>
          </a:p>
        </p:txBody>
      </p:sp>
      <p:cxnSp>
        <p:nvCxnSpPr>
          <p:cNvPr id="8" name="Straight Connector 16"/>
          <p:cNvCxnSpPr/>
          <p:nvPr/>
        </p:nvCxnSpPr>
        <p:spPr>
          <a:xfrm rot="0">
            <a:off x="1448279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 rot="0">
            <a:off x="7477387" y="482170"/>
            <a:ext cx="4074533" cy="5149100"/>
            <a:chOff x="7477387" y="482170"/>
            <a:chExt cx="4074533" cy="5149100"/>
          </a:xfrm>
        </p:grpSpPr>
        <p:sp>
          <p:nvSpPr>
            <p:cNvPr id="3" name="Rectangle 17"/>
            <p:cNvSpPr/>
            <p:nvPr/>
          </p:nvSpPr>
          <p:spPr>
            <a:xfrm rot="0">
              <a:off x="7477387" y="482170"/>
              <a:ext cx="4074533" cy="5149100"/>
            </a:xfrm>
            <a:prstGeom prst="rect">
              <a:avLst/>
            </a:prstGeom>
            <a:gradFill rotWithShape="1"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>
              <a:noFill/>
              <a:miter lim="800000"/>
            </a:ln>
            <a:effectLst>
              <a:outerShdw blurRad="127000" dir="4740000" dist="228600" sx="98000" sy="98000">
                <a:srgbClr val="000000">
                  <a:alpha val="3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Rectangle 18"/>
            <p:cNvSpPr/>
            <p:nvPr/>
          </p:nvSpPr>
          <p:spPr>
            <a:xfrm rot="0">
              <a:off x="7790446" y="812506"/>
              <a:ext cx="3450289" cy="4466451"/>
            </a:xfrm>
            <a:prstGeom prst="rect">
              <a:avLst/>
            </a:prstGeom>
            <a:gradFill rotWithShape="1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>
              <a:solidFill>
                <a:srgbClr val="191919"/>
              </a:solidFill>
              <a:miter lim="800000"/>
            </a:ln>
            <a:effectLst>
              <a:innerShdw blurRad="63500" dir="14100000" dist="88900">
                <a:srgbClr val="000000">
                  <a:alpha val="3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1"/>
          <p:cNvSpPr>
            <a:spLocks noGrp="true"/>
          </p:cNvSpPr>
          <p:nvPr>
            <p:ph type="title"/>
          </p:nvPr>
        </p:nvSpPr>
        <p:spPr>
          <a:xfrm rot="0">
            <a:off x="1451206" y="1129513"/>
            <a:ext cx="5532328" cy="1830583"/>
          </a:xfrm>
        </p:spPr>
        <p:txBody>
          <a:bodyPr anchor="b" rtlCol="0" vert="horz">
            <a:normAutofit/>
          </a:bodyPr>
          <a:lstStyle>
            <a:lvl1pPr lvl="0">
              <a:defRPr dirty="0" lang="en-US" sz="32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Picture Placeholder 2"/>
          <p:cNvSpPr>
            <a:spLocks noChangeAspect="true" noGrp="true"/>
          </p:cNvSpPr>
          <p:nvPr>
            <p:ph idx="1" type="pic"/>
          </p:nvPr>
        </p:nvSpPr>
        <p:spPr>
          <a:xfrm rot="0">
            <a:off x="8124388" y="1122541"/>
            <a:ext cx="2791170" cy="3866327"/>
          </a:xfrm>
          <a:solidFill>
            <a:schemeClr val="bg1">
              <a:lumMod val="85000"/>
            </a:schemeClr>
          </a:solidFill>
          <a:ln cap="sq" w="9525">
            <a:noFill/>
            <a:miter lim="800000"/>
          </a:ln>
        </p:spPr>
        <p:txBody>
          <a:bodyPr anchor="t" rtlCol="0" vert="horz"/>
          <a:lstStyle>
            <a:lvl1pPr algn="ctr" indent="0" lvl="0" marL="0">
              <a:buNone/>
              <a:defRPr dirty="0" lang="en-US" sz="3200"/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Text Placeholder 3"/>
          <p:cNvSpPr>
            <a:spLocks noGrp="true"/>
          </p:cNvSpPr>
          <p:nvPr>
            <p:ph idx="2" type="body"/>
          </p:nvPr>
        </p:nvSpPr>
        <p:spPr>
          <a:xfrm rot="0">
            <a:off x="1450328" y="3145992"/>
            <a:ext cx="5524404" cy="2003742"/>
          </a:xfrm>
        </p:spPr>
        <p:txBody>
          <a:bodyPr rtlCol="0" vert="horz">
            <a:normAutofit/>
          </a:bodyPr>
          <a:lstStyle>
            <a:lvl1pPr algn="l" indent="0" lvl="0" marL="0">
              <a:buNone/>
              <a:defRPr dirty="0" lang="en-US" sz="1800"/>
            </a:lvl1pPr>
            <a:lvl2pPr indent="0" lvl="1" marL="457200">
              <a:buNone/>
              <a:defRPr dirty="0" lang="en-US" sz="1400"/>
            </a:lvl2pPr>
            <a:lvl3pPr indent="0" lvl="2" marL="914400">
              <a:buNone/>
              <a:defRPr dirty="0" lang="en-US" sz="1200"/>
            </a:lvl3pPr>
            <a:lvl4pPr indent="0" lvl="3" marL="1371600">
              <a:buNone/>
              <a:defRPr dirty="0" lang="en-US" sz="1000"/>
            </a:lvl4pPr>
            <a:lvl5pPr indent="0" lvl="4" marL="1828800">
              <a:buNone/>
              <a:defRPr dirty="0" lang="en-US" sz="1000"/>
            </a:lvl5pPr>
            <a:lvl6pPr indent="0" lvl="5" marL="2286000">
              <a:buNone/>
              <a:defRPr dirty="0" lang="en-US" sz="1000"/>
            </a:lvl6pPr>
            <a:lvl7pPr indent="0" lvl="6" marL="2743200">
              <a:buNone/>
              <a:defRPr dirty="0" lang="en-US" sz="1000"/>
            </a:lvl7pPr>
            <a:lvl8pPr indent="0" lvl="7" marL="3200400">
              <a:buNone/>
              <a:defRPr dirty="0" lang="en-US" sz="1000"/>
            </a:lvl8pPr>
            <a:lvl9pPr indent="0" lvl="8" marL="3657600">
              <a:buNone/>
              <a:defRPr dirty="0" lang="en-US" sz="1000"/>
            </a:lvl9pPr>
          </a:lstStyle>
          <a:p>
            <a:pPr lvl="0"/>
            <a:r>
              <a:rPr dirty="0" lang="en-US"/>
              <a:t>Edit Master text styles</a:t>
            </a:r>
            <a:endParaRPr dirty="0" lang="en-US"/>
          </a:p>
        </p:txBody>
      </p:sp>
      <p:sp>
        <p:nvSpPr>
          <p:cNvPr id="8" name="Date Placeholder 4"/>
          <p:cNvSpPr>
            <a:spLocks noGrp="true"/>
          </p:cNvSpPr>
          <p:nvPr>
            <p:ph idx="10" sz="half" type="dt"/>
          </p:nvPr>
        </p:nvSpPr>
        <p:spPr>
          <a:xfrm rot="0">
            <a:off x="1447382" y="5469856"/>
            <a:ext cx="5527351" cy="320123"/>
          </a:xfrm>
        </p:spPr>
        <p:txBody>
          <a:bodyPr rtlCol="0" vert="horz"/>
          <a:lstStyle>
            <a:lvl1pPr algn="l" lvl="0"/>
          </a:lstStyle>
          <a:p>
            <a:pPr/>
            <a:fld id="{CF3637EC-DD4F-449F-B4CF-F768D93C17E4}" type="datetime1">
              <a:t>3/7/2018</a:t>
            </a:fld>
            <a:endParaRPr dirty="0" lang="en-US"/>
          </a:p>
        </p:txBody>
      </p:sp>
      <p:sp>
        <p:nvSpPr>
          <p:cNvPr id="9" name="Footer Placeholder 5"/>
          <p:cNvSpPr>
            <a:spLocks noGrp="true"/>
          </p:cNvSpPr>
          <p:nvPr>
            <p:ph idx="11" sz="quarter" type="ftr"/>
          </p:nvPr>
        </p:nvSpPr>
        <p:spPr>
          <a:xfrm rot="0">
            <a:off x="1447382" y="318640"/>
            <a:ext cx="5541004" cy="320931"/>
          </a:xfrm>
        </p:spPr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0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E66D7E9B-A536-485D-9CA0-2FDF1545B960}" type="slidenum"/>
            <a:endParaRPr dirty="0" lang="en-US"/>
          </a:p>
        </p:txBody>
      </p:sp>
      <p:cxnSp>
        <p:nvCxnSpPr>
          <p:cNvPr id="11" name="Straight Connector 30"/>
          <p:cNvCxnSpPr/>
          <p:nvPr/>
        </p:nvCxnSpPr>
        <p:spPr>
          <a:xfrm rot="0"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1.jpg" Type="http://schemas.openxmlformats.org/officeDocument/2006/relationships/imag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 rot="0">
            <a:off x="0" y="2019476"/>
            <a:ext cx="12192000" cy="4105941"/>
          </a:xfrm>
          <a:prstGeom prst="rect">
            <a:avLst/>
          </a:prstGeom>
          <a:gradFill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6"/>
          <p:cNvPicPr>
            <a:picLocks noChangeAspect="true"/>
          </p:cNvPicPr>
          <p:nvPr/>
        </p:nvPicPr>
        <p:blipFill>
          <a:blip r:embed="rId13"/>
          <a:srcRect b="-1538" t="1538"/>
          <a:stretch>
            <a:fillRect/>
          </a:stretch>
        </p:blipFill>
        <p:spPr>
          <a:xfrm rot="0">
            <a:off x="0" y="6126479"/>
            <a:ext cx="12192000" cy="742950"/>
          </a:xfrm>
          <a:prstGeom prst="rect">
            <a:avLst/>
          </a:prstGeom>
        </p:spPr>
      </p:pic>
      <p:sp>
        <p:nvSpPr>
          <p:cNvPr id="4" name="Title Placeholder 1"/>
          <p:cNvSpPr>
            <a:spLocks noGrp="true"/>
          </p:cNvSpPr>
          <p:nvPr>
            <p:ph type="title"/>
          </p:nvPr>
        </p:nvSpPr>
        <p:spPr>
          <a:xfrm rot="0">
            <a:off x="1451579" y="804519"/>
            <a:ext cx="9603274" cy="1049235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2"/>
          <p:cNvSpPr>
            <a:spLocks noGrp="true"/>
          </p:cNvSpPr>
          <p:nvPr>
            <p:ph idx="1" type="body"/>
          </p:nvPr>
        </p:nvSpPr>
        <p:spPr>
          <a:xfrm rot="0">
            <a:off x="1451579" y="2015731"/>
            <a:ext cx="9603274" cy="345061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7554138" y="330369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lang="en-US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D68174C-6FEE-4D4C-B1B4-824B87558BEF}" type="datetime1">
              <a:t>3/7/2018</a:t>
            </a:fld>
            <a:endParaRPr dirty="0" lang="en-US"/>
          </a:p>
        </p:txBody>
      </p:sp>
      <p:sp>
        <p:nvSpPr>
          <p:cNvPr id="7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lang="en-US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480059" y="798973"/>
            <a:ext cx="811018" cy="503578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 lvl="0">
              <a:defRPr dirty="0" lang="en-US" sz="2800">
                <a:solidFill>
                  <a:schemeClr val="accent1"/>
                </a:solidFill>
              </a:defRPr>
            </a:lvl1pPr>
          </a:lstStyle>
          <a:p>
            <a:pPr/>
            <a:fld id="{CB77B2F5-FE78-490A-9C27-FD804D08E0B4}" type="slidenum"/>
            <a:endParaRPr dirty="0" lang="en-US"/>
          </a:p>
        </p:txBody>
      </p:sp>
      <p:cxnSp>
        <p:nvCxnSpPr>
          <p:cNvPr id="9" name="Straight Connector 9"/>
          <p:cNvCxnSpPr/>
          <p:nvPr/>
        </p:nvCxnSpPr>
        <p:spPr>
          <a:xfrm rot="0"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1999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lvl="0" rtl="false">
        <a:lnSpc>
          <a:spcPct val="90000"/>
        </a:lnSpc>
        <a:spcBef>
          <a:spcPct val="0"/>
        </a:spcBef>
        <a:buNone/>
        <a:defRPr cap="all" dirty="0" i="0" lang="en-US" sz="3200">
          <a:solidFill>
            <a:schemeClr val="tx1"/>
          </a:solidFill>
          <a:latin typeface="+mj-lt"/>
        </a:defRPr>
      </a:lvl1pPr>
    </p:titleStyle>
    <p:bodyStyle>
      <a:lvl1pPr algn="l" indent="-228600" lvl="0" marL="228600" rtl="false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1pPr>
      <a:lvl2pPr algn="l" indent="-228600" lvl="1" marL="685800" rtl="false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baseline="0" cap="none" dirty="0" lang="en-US" sz="1800">
          <a:solidFill>
            <a:schemeClr val="tx1"/>
          </a:solidFill>
          <a:latin typeface="+mn-lt"/>
        </a:defRPr>
      </a:lvl2pPr>
      <a:lvl3pPr algn="l" indent="-228600" lvl="2" marL="1143000" rtl="false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dirty="0" lang="en-US" sz="1600">
          <a:solidFill>
            <a:schemeClr val="tx1"/>
          </a:solidFill>
          <a:latin typeface="+mn-lt"/>
        </a:defRPr>
      </a:lvl3pPr>
      <a:lvl4pPr algn="l" indent="-228600" lvl="3" marL="1600200" rtl="false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baseline="0" cap="none" dirty="0" lang="en-US" sz="1400">
          <a:solidFill>
            <a:schemeClr val="tx1"/>
          </a:solidFill>
          <a:latin typeface="+mn-lt"/>
        </a:defRPr>
      </a:lvl4pPr>
      <a:lvl5pPr algn="l" indent="-228600" lvl="4" marL="2057400" rtl="false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dirty="0" lang="en-US" sz="1200">
          <a:solidFill>
            <a:schemeClr val="tx1"/>
          </a:solidFill>
          <a:latin typeface="+mn-lt"/>
        </a:defRPr>
      </a:lvl5pPr>
      <a:lvl6pPr algn="l" indent="-228600" lvl="5" marL="2514600" rtl="false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dirty="0" lang="en-US" sz="1200">
          <a:solidFill>
            <a:schemeClr val="tx1"/>
          </a:solidFill>
          <a:latin typeface="+mn-lt"/>
        </a:defRPr>
      </a:lvl6pPr>
      <a:lvl7pPr algn="l" indent="-228600" lvl="6" marL="2971800" rtl="false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dirty="0" lang="en-US" sz="1200">
          <a:solidFill>
            <a:schemeClr val="tx1"/>
          </a:solidFill>
          <a:latin typeface="+mn-lt"/>
        </a:defRPr>
      </a:lvl7pPr>
      <a:lvl8pPr algn="l" indent="-228600" lvl="7" marL="3429000" rtl="false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baseline="0" dirty="0" lang="en-US" sz="1200">
          <a:solidFill>
            <a:schemeClr val="tx1"/>
          </a:solidFill>
          <a:latin typeface="+mn-lt"/>
        </a:defRPr>
      </a:lvl8pPr>
      <a:lvl9pPr algn="l" indent="-228600" lvl="8" marL="3886200" rtl="false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baseline="0" dirty="0" lang="en-US" sz="1200">
          <a:solidFill>
            <a:schemeClr val="tx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2417778" y="802298"/>
            <a:ext cx="9217630" cy="2541431"/>
          </a:xfrm>
        </p:spPr>
        <p:txBody>
          <a:bodyPr rtlCol="0" vert="horz"/>
          <a:lstStyle/>
          <a:p>
            <a:pPr/>
            <a:r>
              <a:rPr dirty="0" lang="en-US"/>
              <a:t>Team 2 PROJECT</a:t>
            </a:r>
            <a:endParaRPr dirty="0" lang="en-US"/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/>
        <p:txBody>
          <a:bodyPr rtlCol="0" vert="horz"/>
          <a:lstStyle/>
          <a:p>
            <a:pPr/>
            <a:r>
              <a:rPr dirty="0" lang="en-US"/>
              <a:t>Party Game- Jared, Sean &amp; Daniel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ANY questions?</a:t>
            </a:r>
            <a:br>
              <a:rPr dirty="0" lang="en-US"/>
            </a:b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 sz="3600"/>
              <a:t>What Are We Developing?</a:t>
            </a:r>
            <a:endParaRPr dirty="0" lang="en-US" sz="360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/>
          </a:bodyPr>
          <a:lstStyle/>
          <a:p>
            <a:pPr/>
            <a:r>
              <a:rPr dirty="0" lang="en-US" sz="2800"/>
              <a:t>A party game for android device, played by two or more people</a:t>
            </a:r>
          </a:p>
          <a:p>
            <a:pPr/>
            <a:r>
              <a:rPr dirty="0" lang="en-US" sz="2800"/>
              <a:t>Outline of the game - YOU DON’T WANT TO LOSE!</a:t>
            </a:r>
          </a:p>
          <a:p>
            <a:pPr/>
            <a:r>
              <a:rPr dirty="0" lang="en-US" sz="2800"/>
              <a:t>Each player will enter a forfeit, the loser will have to carry one of these out!</a:t>
            </a:r>
            <a:endParaRPr dirty="0"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 sz="3600"/>
              <a:t>Pass the bomb mode</a:t>
            </a:r>
            <a:endParaRPr dirty="0" lang="en-US" sz="360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lang="en-US" sz="2800"/>
              <a:t>A random player will be selected to go first</a:t>
            </a:r>
          </a:p>
          <a:p>
            <a:pPr/>
            <a:r>
              <a:rPr dirty="0" lang="en-US" sz="2800"/>
              <a:t>Once they start the round, the timer for the bomb will start</a:t>
            </a:r>
          </a:p>
          <a:p>
            <a:pPr/>
            <a:r>
              <a:rPr dirty="0" lang="en-US" sz="2800"/>
              <a:t>A question will be shown and who ever has the bomb will answer and pass the bomb on</a:t>
            </a:r>
          </a:p>
          <a:p>
            <a:pPr/>
            <a:r>
              <a:rPr dirty="0" lang="en-US" sz="2800"/>
              <a:t>The player the bomb explodes loses!</a:t>
            </a:r>
          </a:p>
          <a:p>
            <a:pPr/>
            <a:r>
              <a:rPr dirty="0" lang="en-US" sz="2800"/>
              <a:t>A sudden death or 3 life mode will be available</a:t>
            </a:r>
          </a:p>
          <a:p>
            <a:pPr indent="0" marL="0">
              <a:buNone/>
            </a:pPr>
            <a:r>
              <a:rPr dirty="0" lang="en-US" sz="2800"/>
              <a:t/>
            </a:r>
          </a:p>
          <a:p>
            <a:pPr indent="0" marL="0">
              <a:buNone/>
            </a:pPr>
            <a:r>
              <a:rPr dirty="0" lang="en-US"/>
              <a:t/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 sz="3600"/>
              <a:t>Personal question mode</a:t>
            </a:r>
            <a:endParaRPr dirty="0" lang="en-US" sz="360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lang="en-US" sz="2800"/>
              <a:t>Each round one question will be asked about each player</a:t>
            </a:r>
          </a:p>
          <a:p>
            <a:pPr/>
            <a:r>
              <a:rPr dirty="0" lang="en-US" sz="2800"/>
              <a:t>The rest of the players will need to answer it</a:t>
            </a:r>
          </a:p>
          <a:p>
            <a:pPr/>
            <a:r>
              <a:rPr dirty="0" lang="en-US" sz="2800"/>
              <a:t>Points will be awarded for correct answers</a:t>
            </a:r>
          </a:p>
          <a:p>
            <a:pPr/>
            <a:r>
              <a:rPr dirty="0" lang="en-US" sz="2800"/>
              <a:t>Once all players have had a question asked about them, the player with the lowest points loses</a:t>
            </a:r>
          </a:p>
          <a:p>
            <a:pPr indent="0" marL="0">
              <a:buNone/>
            </a:pPr>
            <a:r>
              <a:rPr dirty="0" lang="en-US" sz="2800"/>
              <a:t/>
            </a:r>
          </a:p>
          <a:p>
            <a:pPr indent="0" marL="0">
              <a:buNone/>
            </a:pPr>
            <a:r>
              <a:rPr dirty="0" lang="en-US"/>
              <a:t/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Why this game is unique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lang="en-US" sz="2800"/>
              <a:t>Player chosen forfeits means the game is played differently based on surroundings</a:t>
            </a:r>
          </a:p>
          <a:p>
            <a:pPr/>
            <a:r>
              <a:rPr dirty="0" lang="en-US" sz="2800"/>
              <a:t>Easy and quick to set up, it removes the need for playing cards</a:t>
            </a:r>
          </a:p>
          <a:p>
            <a:pPr/>
            <a:r>
              <a:rPr dirty="0" lang="en-US" sz="2800"/>
              <a:t>People will interact with each other to play the game</a:t>
            </a:r>
          </a:p>
          <a:p>
            <a:pPr indent="0" marL="0">
              <a:buNone/>
            </a:pPr>
            <a:r>
              <a:rPr dirty="0" lang="en-US" sz="2800"/>
              <a:t/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Who would play this game and why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lang="en-US" sz="2800"/>
              <a:t>18 - 24 year olds will be the main audience</a:t>
            </a:r>
          </a:p>
          <a:p>
            <a:pPr/>
            <a:r>
              <a:rPr dirty="0" lang="en-US" sz="2800"/>
              <a:t>This game could be used as a drinking game</a:t>
            </a:r>
          </a:p>
          <a:p>
            <a:pPr/>
            <a:r>
              <a:rPr dirty="0" lang="en-US" sz="2800"/>
              <a:t>It can extend to multiple age groups</a:t>
            </a:r>
          </a:p>
          <a:p>
            <a:pPr/>
            <a:r>
              <a:rPr dirty="0" lang="en-US" sz="2800"/>
              <a:t>This could be a family game - a perfect way to decide who has to do house hold chores!</a:t>
            </a:r>
          </a:p>
          <a:p>
            <a:pPr indent="0" marL="0">
              <a:buNone/>
            </a:pPr>
            <a:r>
              <a:rPr dirty="0" lang="en-US" sz="2800"/>
              <a:t> </a:t>
            </a:r>
          </a:p>
          <a:p>
            <a:pPr/>
            <a:r>
              <a:rPr dirty="0" lang="en-US" sz="2800"/>
              <a:t/>
            </a:r>
          </a:p>
          <a:p>
            <a:pPr indent="0" marL="0">
              <a:buNone/>
            </a:pPr>
            <a:r>
              <a:rPr dirty="0" lang="en-US" sz="2800"/>
              <a:t/>
            </a:r>
          </a:p>
          <a:p>
            <a:pPr indent="0" marL="0">
              <a:buNone/>
            </a:pPr>
            <a:r>
              <a:rPr dirty="0" lang="en-US"/>
              <a:t/>
            </a:r>
          </a:p>
          <a:p>
            <a:pPr/>
            <a:r>
              <a:rPr dirty="0" lang="en-US"/>
              <a:t/>
            </a:r>
          </a:p>
          <a:p>
            <a:pPr/>
            <a:r>
              <a:rPr b="1" dirty="0" lang="en-US">
                <a:latin typeface="+mn-lt"/>
              </a:rPr>
              <a:t/>
            </a:r>
            <a:endParaRPr b="1" dirty="0" lang="en-US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Our aspirations for the game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lang="en-US" sz="2800"/>
              <a:t>To create more game modes that fit the style of the game</a:t>
            </a:r>
          </a:p>
          <a:p>
            <a:pPr/>
            <a:r>
              <a:rPr dirty="0" lang="en-US" sz="2800"/>
              <a:t>Add a way of taunting others players through the app while playing</a:t>
            </a:r>
          </a:p>
          <a:p>
            <a:pPr/>
            <a:r>
              <a:rPr dirty="0" lang="en-US" sz="2800"/>
              <a:t>Make the game available on apple devices</a:t>
            </a:r>
          </a:p>
          <a:p>
            <a:pPr indent="0" marL="0">
              <a:buNone/>
            </a:pPr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 sz="3600"/>
              <a:t>Technical details</a:t>
            </a:r>
            <a:endParaRPr dirty="0" lang="en-US" sz="360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lang="en-US" sz="2800"/>
              <a:t>Created using the IDE </a:t>
            </a:r>
            <a:r>
              <a:rPr dirty="0" lang="en-US" sz="2800"/>
              <a:t>Android Studio</a:t>
            </a:r>
          </a:p>
          <a:p>
            <a:pPr/>
            <a:r>
              <a:rPr dirty="0" lang="en-US" sz="2800"/>
              <a:t>Developed using Java</a:t>
            </a:r>
          </a:p>
          <a:p>
            <a:pPr/>
            <a:r>
              <a:rPr dirty="0" lang="en-US" sz="2800"/>
              <a:t>Devices connect through </a:t>
            </a:r>
            <a:r>
              <a:rPr dirty="0" err="1" lang="en-US" sz="2800"/>
              <a:t>Wifi</a:t>
            </a:r>
            <a:r>
              <a:rPr dirty="0" lang="en-US" sz="2800"/>
              <a:t> Direct</a:t>
            </a:r>
          </a:p>
          <a:p>
            <a:pPr/>
            <a:r>
              <a:rPr dirty="0" lang="en-US" sz="2800"/>
              <a:t>App will connect to an </a:t>
            </a:r>
            <a:r>
              <a:rPr dirty="0" err="1" lang="en-US" sz="2800"/>
              <a:t>SQLite</a:t>
            </a:r>
            <a:r>
              <a:rPr dirty="0" lang="en-US" sz="2800"/>
              <a:t> database</a:t>
            </a:r>
          </a:p>
          <a:p>
            <a:pPr indent="0" marL="0">
              <a:buNone/>
            </a:pPr>
            <a:r>
              <a:rPr dirty="0" lang="en-US" sz="2800"/>
              <a:t/>
            </a:r>
          </a:p>
          <a:p>
            <a:pPr indent="0" marL="0">
              <a:buNone/>
            </a:pPr>
            <a:r>
              <a:rPr dirty="0" lang="en-US"/>
              <a:t/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 sz="3600"/>
              <a:t>Team 2 members</a:t>
            </a:r>
            <a:endParaRPr dirty="0" lang="en-US" sz="360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lang="en-US" sz="2800"/>
              <a:t>Jared - Maintaining and creating the database, programming the game logic</a:t>
            </a:r>
          </a:p>
          <a:p>
            <a:pPr/>
            <a:r>
              <a:rPr dirty="0" lang="en-US" sz="2800"/>
              <a:t>Daniel - Creating the user interface and website, programming the game logic</a:t>
            </a:r>
          </a:p>
          <a:p>
            <a:pPr/>
            <a:r>
              <a:rPr dirty="0" lang="en-US" sz="2800"/>
              <a:t>Sean - Programming the network and game logic</a:t>
            </a:r>
            <a:endParaRPr dirty="0"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alpha val="100000"/>
                <a:tint val="54000"/>
                <a:satMod val="104999"/>
                <a:lumMod val="110000"/>
              </a:schemeClr>
            </a:gs>
            <a:gs pos="100000">
              <a:schemeClr val="phClr">
                <a:alpha val="92000"/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cap="flat" w="9525">
          <a:solidFill>
            <a:schemeClr val="phClr"/>
          </a:solidFill>
          <a:prstDash val="solid"/>
        </a:ln>
        <a:ln cap="flat" w="15875">
          <a:solidFill>
            <a:schemeClr val="phClr"/>
          </a:solidFill>
          <a:prstDash val="solid"/>
        </a:ln>
        <a:ln cap="flat" w="22225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5999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alpha val="100000"/>
                <a:tint val="54000"/>
                <a:satMod val="104999"/>
                <a:lumMod val="110000"/>
              </a:schemeClr>
            </a:gs>
            <a:gs pos="100000">
              <a:schemeClr val="phClr">
                <a:alpha val="92000"/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cap="flat" w="9525">
          <a:solidFill>
            <a:schemeClr val="phClr"/>
          </a:solidFill>
          <a:prstDash val="solid"/>
        </a:ln>
        <a:ln cap="flat" w="15875">
          <a:solidFill>
            <a:schemeClr val="phClr"/>
          </a:solidFill>
          <a:prstDash val="solid"/>
        </a:ln>
        <a:ln cap="flat" w="22225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5999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zoho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stankbeast</dc:creator>
  <cp:lastModifiedBy>stankbeast</cp:lastModifiedBy>
  <dcterms:created xmlns:xsi="http://www.w3.org/2001/XMLSchema-instance" xsi:type="dcterms:W3CDTF">2010-03-09T10:03:29Z</dcterms:created>
  <dcterms:modified xmlns:xsi="http://www.w3.org/2001/XMLSchema-instance" xsi:type="dcterms:W3CDTF">2010-03-11T10:03:29Z</dcterms:modified>
</cp:coreProperties>
</file>