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0" r:id="rId7"/>
    <p:sldId id="263"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43"/>
  </p:normalViewPr>
  <p:slideViewPr>
    <p:cSldViewPr snapToGrid="0" snapToObjects="1">
      <p:cViewPr varScale="1">
        <p:scale>
          <a:sx n="96" d="100"/>
          <a:sy n="96" d="100"/>
        </p:scale>
        <p:origin x="6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3/6/18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3/6/18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AEE0-E5B5-1046-913A-5B95E3658FB9}"/>
              </a:ext>
            </a:extLst>
          </p:cNvPr>
          <p:cNvSpPr>
            <a:spLocks noGrp="1"/>
          </p:cNvSpPr>
          <p:nvPr>
            <p:ph type="ctrTitle"/>
          </p:nvPr>
        </p:nvSpPr>
        <p:spPr>
          <a:xfrm>
            <a:off x="2417779" y="802298"/>
            <a:ext cx="9217630" cy="2541431"/>
          </a:xfrm>
        </p:spPr>
        <p:txBody>
          <a:bodyPr/>
          <a:lstStyle/>
          <a:p>
            <a:r>
              <a:rPr lang="en-US" dirty="0"/>
              <a:t>Team Project- Team 2</a:t>
            </a:r>
          </a:p>
        </p:txBody>
      </p:sp>
      <p:sp>
        <p:nvSpPr>
          <p:cNvPr id="3" name="Subtitle 2">
            <a:extLst>
              <a:ext uri="{FF2B5EF4-FFF2-40B4-BE49-F238E27FC236}">
                <a16:creationId xmlns:a16="http://schemas.microsoft.com/office/drawing/2014/main" id="{01DB0FF3-6302-A54A-BC0F-B762DD8CAB94}"/>
              </a:ext>
            </a:extLst>
          </p:cNvPr>
          <p:cNvSpPr>
            <a:spLocks noGrp="1"/>
          </p:cNvSpPr>
          <p:nvPr>
            <p:ph type="subTitle" idx="1"/>
          </p:nvPr>
        </p:nvSpPr>
        <p:spPr/>
        <p:txBody>
          <a:bodyPr/>
          <a:lstStyle/>
          <a:p>
            <a:r>
              <a:rPr lang="en-US" dirty="0"/>
              <a:t>Party Game- Jared, Sean &amp; Daniel</a:t>
            </a:r>
          </a:p>
        </p:txBody>
      </p:sp>
    </p:spTree>
    <p:extLst>
      <p:ext uri="{BB962C8B-B14F-4D97-AF65-F5344CB8AC3E}">
        <p14:creationId xmlns:p14="http://schemas.microsoft.com/office/powerpoint/2010/main" val="2507343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E029-B7A5-294B-83E9-B62ABD07E3DF}"/>
              </a:ext>
            </a:extLst>
          </p:cNvPr>
          <p:cNvSpPr>
            <a:spLocks noGrp="1"/>
          </p:cNvSpPr>
          <p:nvPr>
            <p:ph type="title"/>
          </p:nvPr>
        </p:nvSpPr>
        <p:spPr/>
        <p:txBody>
          <a:bodyPr/>
          <a:lstStyle/>
          <a:p>
            <a:r>
              <a:rPr lang="en-US" dirty="0"/>
              <a:t>What Are We Developing?</a:t>
            </a:r>
          </a:p>
        </p:txBody>
      </p:sp>
      <p:sp>
        <p:nvSpPr>
          <p:cNvPr id="3" name="Content Placeholder 2">
            <a:extLst>
              <a:ext uri="{FF2B5EF4-FFF2-40B4-BE49-F238E27FC236}">
                <a16:creationId xmlns:a16="http://schemas.microsoft.com/office/drawing/2014/main" id="{D7CD5F86-48F6-314D-8466-E6B670627EB8}"/>
              </a:ext>
            </a:extLst>
          </p:cNvPr>
          <p:cNvSpPr>
            <a:spLocks noGrp="1"/>
          </p:cNvSpPr>
          <p:nvPr>
            <p:ph idx="1"/>
          </p:nvPr>
        </p:nvSpPr>
        <p:spPr/>
        <p:txBody>
          <a:bodyPr>
            <a:normAutofit/>
          </a:bodyPr>
          <a:lstStyle/>
          <a:p>
            <a:r>
              <a:rPr lang="en-US" sz="1800" dirty="0"/>
              <a:t>A party or drinking game with multiple different mini games with forfeits chosen by players.</a:t>
            </a:r>
          </a:p>
          <a:p>
            <a:r>
              <a:rPr lang="en-US" sz="1800" dirty="0"/>
              <a:t>Currently working on the preset forfeits.</a:t>
            </a:r>
          </a:p>
          <a:p>
            <a:r>
              <a:rPr lang="en-US" sz="1800" dirty="0"/>
              <a:t>YOU DON’T WANNA LOSE!</a:t>
            </a:r>
          </a:p>
        </p:txBody>
      </p:sp>
    </p:spTree>
    <p:extLst>
      <p:ext uri="{BB962C8B-B14F-4D97-AF65-F5344CB8AC3E}">
        <p14:creationId xmlns:p14="http://schemas.microsoft.com/office/powerpoint/2010/main" val="2089956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F78-4E7B-AC4F-9880-9E36B678D6DD}"/>
              </a:ext>
            </a:extLst>
          </p:cNvPr>
          <p:cNvSpPr>
            <a:spLocks noGrp="1"/>
          </p:cNvSpPr>
          <p:nvPr>
            <p:ph type="title"/>
          </p:nvPr>
        </p:nvSpPr>
        <p:spPr/>
        <p:txBody>
          <a:bodyPr/>
          <a:lstStyle/>
          <a:p>
            <a:r>
              <a:rPr lang="en-US" dirty="0"/>
              <a:t>Technical (boring) bits</a:t>
            </a:r>
          </a:p>
        </p:txBody>
      </p:sp>
      <p:sp>
        <p:nvSpPr>
          <p:cNvPr id="3" name="Content Placeholder 2">
            <a:extLst>
              <a:ext uri="{FF2B5EF4-FFF2-40B4-BE49-F238E27FC236}">
                <a16:creationId xmlns:a16="http://schemas.microsoft.com/office/drawing/2014/main" id="{3557C29F-E227-AF48-A5FD-DF3D374FC554}"/>
              </a:ext>
            </a:extLst>
          </p:cNvPr>
          <p:cNvSpPr>
            <a:spLocks noGrp="1"/>
          </p:cNvSpPr>
          <p:nvPr>
            <p:ph idx="1"/>
          </p:nvPr>
        </p:nvSpPr>
        <p:spPr/>
        <p:txBody>
          <a:bodyPr/>
          <a:lstStyle/>
          <a:p>
            <a:r>
              <a:rPr lang="en-US" dirty="0"/>
              <a:t>The game will work on android devices and hopefully multiple phones will be able to be connected and have the same screen displaying depending on what game mode is being played.</a:t>
            </a:r>
          </a:p>
          <a:p>
            <a:r>
              <a:rPr lang="en-US" dirty="0"/>
              <a:t>The multiplayer feature will allow for taunts and other fun features where players can chat etc.</a:t>
            </a:r>
          </a:p>
          <a:p>
            <a:r>
              <a:rPr lang="en-US" dirty="0"/>
              <a:t>We are developing the app using Android studio as we can develop both the UI and the back end through one IDE. </a:t>
            </a:r>
          </a:p>
          <a:p>
            <a:endParaRPr lang="en-US" dirty="0"/>
          </a:p>
        </p:txBody>
      </p:sp>
    </p:spTree>
    <p:extLst>
      <p:ext uri="{BB962C8B-B14F-4D97-AF65-F5344CB8AC3E}">
        <p14:creationId xmlns:p14="http://schemas.microsoft.com/office/powerpoint/2010/main" val="97239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5D55-8B0A-6E49-8E6D-0B127AD42010}"/>
              </a:ext>
            </a:extLst>
          </p:cNvPr>
          <p:cNvSpPr>
            <a:spLocks noGrp="1"/>
          </p:cNvSpPr>
          <p:nvPr>
            <p:ph type="title"/>
          </p:nvPr>
        </p:nvSpPr>
        <p:spPr/>
        <p:txBody>
          <a:bodyPr/>
          <a:lstStyle/>
          <a:p>
            <a:r>
              <a:rPr lang="en-US" dirty="0"/>
              <a:t>The game Modes</a:t>
            </a:r>
          </a:p>
        </p:txBody>
      </p:sp>
      <p:sp>
        <p:nvSpPr>
          <p:cNvPr id="3" name="Content Placeholder 2">
            <a:extLst>
              <a:ext uri="{FF2B5EF4-FFF2-40B4-BE49-F238E27FC236}">
                <a16:creationId xmlns:a16="http://schemas.microsoft.com/office/drawing/2014/main" id="{A2DEF64F-A252-BD4A-AA5A-61DDB69CCC13}"/>
              </a:ext>
            </a:extLst>
          </p:cNvPr>
          <p:cNvSpPr>
            <a:spLocks noGrp="1"/>
          </p:cNvSpPr>
          <p:nvPr>
            <p:ph idx="1"/>
          </p:nvPr>
        </p:nvSpPr>
        <p:spPr/>
        <p:txBody>
          <a:bodyPr>
            <a:normAutofit fontScale="85000" lnSpcReduction="10000"/>
          </a:bodyPr>
          <a:lstStyle/>
          <a:p>
            <a:r>
              <a:rPr lang="en-US" dirty="0"/>
              <a:t>Currently we are working on 3 different mini games and we have working demos however only one of them works on the multiplayer connection currently.</a:t>
            </a:r>
          </a:p>
          <a:p>
            <a:r>
              <a:rPr lang="en-US" dirty="0"/>
              <a:t>The 3 game modes are:</a:t>
            </a:r>
          </a:p>
          <a:p>
            <a:r>
              <a:rPr lang="en-US" dirty="0"/>
              <a:t>Pass the bomb (This will be renamed due to copyright)- Say something and pass the bomb around.</a:t>
            </a:r>
          </a:p>
          <a:p>
            <a:r>
              <a:rPr lang="en-US" dirty="0"/>
              <a:t>General Knowledge or Trivia- Answer trivial or quiz questions and get points.</a:t>
            </a:r>
          </a:p>
          <a:p>
            <a:r>
              <a:rPr lang="en-US" dirty="0"/>
              <a:t>Personal Questions- Answering Personal questions about another player and getting points if correct.</a:t>
            </a:r>
          </a:p>
          <a:p>
            <a:r>
              <a:rPr lang="en-US" dirty="0"/>
              <a:t>In all of the above game modes the losers of the round will have to complete a random forfeit generated from the list created by other players.</a:t>
            </a:r>
          </a:p>
        </p:txBody>
      </p:sp>
    </p:spTree>
    <p:extLst>
      <p:ext uri="{BB962C8B-B14F-4D97-AF65-F5344CB8AC3E}">
        <p14:creationId xmlns:p14="http://schemas.microsoft.com/office/powerpoint/2010/main" val="5228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B3686-C175-184B-842A-E1B4DC1CA0E9}"/>
              </a:ext>
            </a:extLst>
          </p:cNvPr>
          <p:cNvSpPr>
            <a:spLocks noGrp="1"/>
          </p:cNvSpPr>
          <p:nvPr>
            <p:ph type="title"/>
          </p:nvPr>
        </p:nvSpPr>
        <p:spPr/>
        <p:txBody>
          <a:bodyPr/>
          <a:lstStyle/>
          <a:p>
            <a:r>
              <a:rPr lang="en-US" dirty="0"/>
              <a:t>Aspirations</a:t>
            </a:r>
          </a:p>
        </p:txBody>
      </p:sp>
      <p:sp>
        <p:nvSpPr>
          <p:cNvPr id="3" name="Content Placeholder 2">
            <a:extLst>
              <a:ext uri="{FF2B5EF4-FFF2-40B4-BE49-F238E27FC236}">
                <a16:creationId xmlns:a16="http://schemas.microsoft.com/office/drawing/2014/main" id="{D92E03A4-45EC-D74F-9260-F03EB829D3B0}"/>
              </a:ext>
            </a:extLst>
          </p:cNvPr>
          <p:cNvSpPr>
            <a:spLocks noGrp="1"/>
          </p:cNvSpPr>
          <p:nvPr>
            <p:ph idx="1"/>
          </p:nvPr>
        </p:nvSpPr>
        <p:spPr/>
        <p:txBody>
          <a:bodyPr/>
          <a:lstStyle/>
          <a:p>
            <a:r>
              <a:rPr lang="en-US" dirty="0"/>
              <a:t>By the end of the development of this app we hope to have a fully functional application that features full multiplayer compatibility.</a:t>
            </a:r>
          </a:p>
          <a:p>
            <a:r>
              <a:rPr lang="en-US" dirty="0"/>
              <a:t>We want users to replay the game and enjoy it each time they play without them getting bored and we are hoping the customization abilities will help this.</a:t>
            </a:r>
          </a:p>
          <a:p>
            <a:r>
              <a:rPr lang="en-US" dirty="0"/>
              <a:t>Reduce the need for cards and other objects when playing games, because almost everyone has a smart device.</a:t>
            </a:r>
          </a:p>
          <a:p>
            <a:r>
              <a:rPr lang="en-US" dirty="0"/>
              <a:t>Make a new popular game that stands out compared to any competition.</a:t>
            </a:r>
          </a:p>
          <a:p>
            <a:endParaRPr lang="en-US" dirty="0"/>
          </a:p>
        </p:txBody>
      </p:sp>
    </p:spTree>
    <p:extLst>
      <p:ext uri="{BB962C8B-B14F-4D97-AF65-F5344CB8AC3E}">
        <p14:creationId xmlns:p14="http://schemas.microsoft.com/office/powerpoint/2010/main" val="2170553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C56EC-9212-8F44-B48F-224E7CC645A8}"/>
              </a:ext>
            </a:extLst>
          </p:cNvPr>
          <p:cNvSpPr>
            <a:spLocks noGrp="1"/>
          </p:cNvSpPr>
          <p:nvPr>
            <p:ph type="title"/>
          </p:nvPr>
        </p:nvSpPr>
        <p:spPr/>
        <p:txBody>
          <a:bodyPr/>
          <a:lstStyle/>
          <a:p>
            <a:r>
              <a:rPr lang="en-US" dirty="0"/>
              <a:t>This Game Is Better than others and Here’s Why…</a:t>
            </a:r>
          </a:p>
        </p:txBody>
      </p:sp>
      <p:sp>
        <p:nvSpPr>
          <p:cNvPr id="3" name="Content Placeholder 2">
            <a:extLst>
              <a:ext uri="{FF2B5EF4-FFF2-40B4-BE49-F238E27FC236}">
                <a16:creationId xmlns:a16="http://schemas.microsoft.com/office/drawing/2014/main" id="{9D7A1005-90CB-3C4A-A31C-68F66E1C2AF3}"/>
              </a:ext>
            </a:extLst>
          </p:cNvPr>
          <p:cNvSpPr>
            <a:spLocks noGrp="1"/>
          </p:cNvSpPr>
          <p:nvPr>
            <p:ph idx="1"/>
          </p:nvPr>
        </p:nvSpPr>
        <p:spPr/>
        <p:txBody>
          <a:bodyPr/>
          <a:lstStyle/>
          <a:p>
            <a:r>
              <a:rPr lang="en-US" dirty="0"/>
              <a:t>Everyone interacts with one another and can get involved.  For now its android maybe further OS compatibility in the future.</a:t>
            </a:r>
          </a:p>
          <a:p>
            <a:r>
              <a:rPr lang="en-US" dirty="0"/>
              <a:t>Most party games are played with cards, its evolving party games. </a:t>
            </a:r>
          </a:p>
          <a:p>
            <a:r>
              <a:rPr lang="en-US" dirty="0"/>
              <a:t>Forfeits make it more of an achievement to not lose and its always funny when someone else has to do a forfeit chosen by other players or themselves.</a:t>
            </a:r>
          </a:p>
          <a:p>
            <a:r>
              <a:rPr lang="en-US" dirty="0"/>
              <a:t>Not many party games of the same style work with multiple devices so its very different. Only multiplayer games found is using a console as a server.</a:t>
            </a:r>
          </a:p>
          <a:p>
            <a:pPr marL="0" indent="0">
              <a:buNone/>
            </a:pPr>
            <a:endParaRPr lang="en-US" dirty="0"/>
          </a:p>
          <a:p>
            <a:endParaRPr lang="en-US" dirty="0"/>
          </a:p>
          <a:p>
            <a:endParaRPr lang="en-US" b="1" dirty="0"/>
          </a:p>
        </p:txBody>
      </p:sp>
    </p:spTree>
    <p:extLst>
      <p:ext uri="{BB962C8B-B14F-4D97-AF65-F5344CB8AC3E}">
        <p14:creationId xmlns:p14="http://schemas.microsoft.com/office/powerpoint/2010/main" val="3473957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07EE-3E20-7D4B-A35D-B2E26249103D}"/>
              </a:ext>
            </a:extLst>
          </p:cNvPr>
          <p:cNvSpPr>
            <a:spLocks noGrp="1"/>
          </p:cNvSpPr>
          <p:nvPr>
            <p:ph type="title"/>
          </p:nvPr>
        </p:nvSpPr>
        <p:spPr/>
        <p:txBody>
          <a:bodyPr/>
          <a:lstStyle/>
          <a:p>
            <a:r>
              <a:rPr lang="en-US" dirty="0"/>
              <a:t>Why would you Want to Play?</a:t>
            </a:r>
          </a:p>
        </p:txBody>
      </p:sp>
      <p:sp>
        <p:nvSpPr>
          <p:cNvPr id="3" name="Content Placeholder 2">
            <a:extLst>
              <a:ext uri="{FF2B5EF4-FFF2-40B4-BE49-F238E27FC236}">
                <a16:creationId xmlns:a16="http://schemas.microsoft.com/office/drawing/2014/main" id="{BFF924A8-6E65-1F43-9FFF-0E8D2F50B912}"/>
              </a:ext>
            </a:extLst>
          </p:cNvPr>
          <p:cNvSpPr>
            <a:spLocks noGrp="1"/>
          </p:cNvSpPr>
          <p:nvPr>
            <p:ph idx="1"/>
          </p:nvPr>
        </p:nvSpPr>
        <p:spPr/>
        <p:txBody>
          <a:bodyPr/>
          <a:lstStyle/>
          <a:p>
            <a:r>
              <a:rPr lang="en-US" dirty="0"/>
              <a:t>It changes every time you play.</a:t>
            </a:r>
          </a:p>
          <a:p>
            <a:r>
              <a:rPr lang="en-US" dirty="0"/>
              <a:t>It can be a drinking game or a game for families.</a:t>
            </a:r>
          </a:p>
          <a:p>
            <a:r>
              <a:rPr lang="en-US" dirty="0"/>
              <a:t>Aimed at groups of younger people but can be extended to families and wider age ranges.</a:t>
            </a:r>
          </a:p>
          <a:p>
            <a:r>
              <a:rPr lang="en-US" dirty="0"/>
              <a:t>It’s not mind numbing as you have to think.</a:t>
            </a:r>
          </a:p>
          <a:p>
            <a:r>
              <a:rPr lang="en-US" dirty="0"/>
              <a:t>Slight pressure but in a fun way,  you do not want to lose.</a:t>
            </a:r>
          </a:p>
          <a:p>
            <a:endParaRPr lang="en-US" dirty="0"/>
          </a:p>
        </p:txBody>
      </p:sp>
    </p:spTree>
    <p:extLst>
      <p:ext uri="{BB962C8B-B14F-4D97-AF65-F5344CB8AC3E}">
        <p14:creationId xmlns:p14="http://schemas.microsoft.com/office/powerpoint/2010/main" val="1600077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DAB06-1522-DD4A-AFE1-8FECCBD25A8C}"/>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0BDEEEE0-E619-E14C-B14A-F4023DB4EAA8}"/>
              </a:ext>
            </a:extLst>
          </p:cNvPr>
          <p:cNvSpPr>
            <a:spLocks noGrp="1"/>
          </p:cNvSpPr>
          <p:nvPr>
            <p:ph idx="1"/>
          </p:nvPr>
        </p:nvSpPr>
        <p:spPr/>
        <p:txBody>
          <a:bodyPr/>
          <a:lstStyle/>
          <a:p>
            <a:pPr marL="0" indent="0">
              <a:buNone/>
            </a:pPr>
            <a:r>
              <a:rPr lang="en-US" sz="4400" dirty="0"/>
              <a:t>Name as many insults as possible, before time runs out.</a:t>
            </a:r>
          </a:p>
          <a:p>
            <a:pPr marL="0" indent="0">
              <a:buNone/>
            </a:pPr>
            <a:endParaRPr lang="en-US" dirty="0"/>
          </a:p>
          <a:p>
            <a:pPr marL="0" indent="0">
              <a:buNone/>
            </a:pPr>
            <a:r>
              <a:rPr lang="en-US" dirty="0"/>
              <a:t>Whoever has the bomb when time runs out does the forfeit.</a:t>
            </a:r>
          </a:p>
        </p:txBody>
      </p:sp>
    </p:spTree>
    <p:extLst>
      <p:ext uri="{BB962C8B-B14F-4D97-AF65-F5344CB8AC3E}">
        <p14:creationId xmlns:p14="http://schemas.microsoft.com/office/powerpoint/2010/main" val="2954692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18744-AE3B-C043-AC67-96E51198068B}"/>
              </a:ext>
            </a:extLst>
          </p:cNvPr>
          <p:cNvSpPr>
            <a:spLocks noGrp="1"/>
          </p:cNvSpPr>
          <p:nvPr>
            <p:ph type="title"/>
          </p:nvPr>
        </p:nvSpPr>
        <p:spPr/>
        <p:txBody>
          <a:bodyPr/>
          <a:lstStyle/>
          <a:p>
            <a:r>
              <a:rPr lang="en-US" dirty="0"/>
              <a:t>ANY questions?</a:t>
            </a:r>
            <a:br>
              <a:rPr lang="en-US" dirty="0"/>
            </a:br>
            <a:endParaRPr lang="en-US" dirty="0"/>
          </a:p>
        </p:txBody>
      </p:sp>
      <p:sp>
        <p:nvSpPr>
          <p:cNvPr id="3" name="Content Placeholder 2">
            <a:extLst>
              <a:ext uri="{FF2B5EF4-FFF2-40B4-BE49-F238E27FC236}">
                <a16:creationId xmlns:a16="http://schemas.microsoft.com/office/drawing/2014/main" id="{4F322D46-CC27-F843-A85F-73F01A66117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855380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46</TotalTime>
  <Words>517</Words>
  <Application>Microsoft Macintosh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Team Project- Team 2</vt:lpstr>
      <vt:lpstr>What Are We Developing?</vt:lpstr>
      <vt:lpstr>Technical (boring) bits</vt:lpstr>
      <vt:lpstr>The game Modes</vt:lpstr>
      <vt:lpstr>Aspirations</vt:lpstr>
      <vt:lpstr>This Game Is Better than others and Here’s Why…</vt:lpstr>
      <vt:lpstr>Why would you Want to Play?</vt:lpstr>
      <vt:lpstr>Demo!</vt:lpstr>
      <vt:lpstr>ANY questions? </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Project- Team 2</dc:title>
  <dc:creator>Microsoft Office User</dc:creator>
  <cp:lastModifiedBy>Microsoft Office User</cp:lastModifiedBy>
  <cp:revision>5</cp:revision>
  <dcterms:created xsi:type="dcterms:W3CDTF">2018-02-28T15:43:20Z</dcterms:created>
  <dcterms:modified xsi:type="dcterms:W3CDTF">2018-03-06T13:28:07Z</dcterms:modified>
</cp:coreProperties>
</file>