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74" r:id="rId6"/>
    <p:sldId id="284" r:id="rId7"/>
    <p:sldId id="258" r:id="rId8"/>
    <p:sldId id="27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D7DDB3-AD76-41AA-A200-57DFE53C68D1}">
  <a:tblStyle styleId="{C4D7DDB3-AD76-41AA-A200-57DFE53C6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8"/>
  </p:normalViewPr>
  <p:slideViewPr>
    <p:cSldViewPr snapToGrid="0">
      <p:cViewPr>
        <p:scale>
          <a:sx n="114" d="100"/>
          <a:sy n="114" d="100"/>
        </p:scale>
        <p:origin x="5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f6fac9a94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f6fac9a94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f6d6546b5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f6d6546b5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f6d6546b5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f6d6546b5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61950" y="989925"/>
            <a:ext cx="5420100" cy="25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73451" y="3661050"/>
            <a:ext cx="3797100" cy="475800"/>
          </a:xfrm>
          <a:prstGeom prst="rect">
            <a:avLst/>
          </a:prstGeom>
          <a:solidFill>
            <a:srgbClr val="EDAF37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87999" y="304594"/>
            <a:ext cx="1175211" cy="1323657"/>
            <a:chOff x="770099" y="539394"/>
            <a:chExt cx="1175211" cy="1323657"/>
          </a:xfrm>
        </p:grpSpPr>
        <p:sp>
          <p:nvSpPr>
            <p:cNvPr id="13" name="Google Shape;13;p2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2274218">
            <a:off x="565907" y="3393011"/>
            <a:ext cx="1083485" cy="1064014"/>
            <a:chOff x="7527898" y="3249041"/>
            <a:chExt cx="1083547" cy="1064075"/>
          </a:xfrm>
        </p:grpSpPr>
        <p:sp>
          <p:nvSpPr>
            <p:cNvPr id="27" name="Google Shape;27;p2"/>
            <p:cNvSpPr/>
            <p:nvPr/>
          </p:nvSpPr>
          <p:spPr>
            <a:xfrm rot="818166">
              <a:off x="7618440" y="3343075"/>
              <a:ext cx="902462" cy="876007"/>
            </a:xfrm>
            <a:custGeom>
              <a:avLst/>
              <a:gdLst/>
              <a:ahLst/>
              <a:cxnLst/>
              <a:rect l="l" t="t" r="r" b="b"/>
              <a:pathLst>
                <a:path w="20502" h="19901" extrusionOk="0">
                  <a:moveTo>
                    <a:pt x="2507" y="0"/>
                  </a:moveTo>
                  <a:cubicBezTo>
                    <a:pt x="1880" y="0"/>
                    <a:pt x="1554" y="401"/>
                    <a:pt x="1404" y="602"/>
                  </a:cubicBezTo>
                  <a:cubicBezTo>
                    <a:pt x="1379" y="627"/>
                    <a:pt x="1329" y="677"/>
                    <a:pt x="1329" y="677"/>
                  </a:cubicBezTo>
                  <a:cubicBezTo>
                    <a:pt x="1304" y="702"/>
                    <a:pt x="1254" y="752"/>
                    <a:pt x="1229" y="777"/>
                  </a:cubicBezTo>
                  <a:cubicBezTo>
                    <a:pt x="777" y="1279"/>
                    <a:pt x="652" y="2005"/>
                    <a:pt x="928" y="2657"/>
                  </a:cubicBezTo>
                  <a:lnTo>
                    <a:pt x="1504" y="3960"/>
                  </a:lnTo>
                  <a:lnTo>
                    <a:pt x="1" y="16993"/>
                  </a:lnTo>
                  <a:cubicBezTo>
                    <a:pt x="1" y="17018"/>
                    <a:pt x="1" y="17043"/>
                    <a:pt x="1" y="17093"/>
                  </a:cubicBezTo>
                  <a:cubicBezTo>
                    <a:pt x="1" y="18046"/>
                    <a:pt x="727" y="19900"/>
                    <a:pt x="2031" y="19900"/>
                  </a:cubicBezTo>
                  <a:lnTo>
                    <a:pt x="18447" y="19900"/>
                  </a:lnTo>
                  <a:cubicBezTo>
                    <a:pt x="19775" y="19900"/>
                    <a:pt x="20502" y="18046"/>
                    <a:pt x="20502" y="17093"/>
                  </a:cubicBezTo>
                  <a:cubicBezTo>
                    <a:pt x="20502" y="17068"/>
                    <a:pt x="20502" y="17018"/>
                    <a:pt x="20502" y="16993"/>
                  </a:cubicBezTo>
                  <a:lnTo>
                    <a:pt x="19073" y="3960"/>
                  </a:lnTo>
                  <a:lnTo>
                    <a:pt x="19625" y="2657"/>
                  </a:lnTo>
                  <a:cubicBezTo>
                    <a:pt x="19925" y="2005"/>
                    <a:pt x="19800" y="1279"/>
                    <a:pt x="19324" y="777"/>
                  </a:cubicBezTo>
                  <a:cubicBezTo>
                    <a:pt x="19299" y="752"/>
                    <a:pt x="19274" y="702"/>
                    <a:pt x="19249" y="677"/>
                  </a:cubicBezTo>
                  <a:cubicBezTo>
                    <a:pt x="19224" y="677"/>
                    <a:pt x="19199" y="627"/>
                    <a:pt x="19174" y="602"/>
                  </a:cubicBezTo>
                  <a:cubicBezTo>
                    <a:pt x="19023" y="401"/>
                    <a:pt x="18697" y="0"/>
                    <a:pt x="18071" y="0"/>
                  </a:cubicBezTo>
                  <a:cubicBezTo>
                    <a:pt x="17595" y="0"/>
                    <a:pt x="17294" y="251"/>
                    <a:pt x="17093" y="452"/>
                  </a:cubicBezTo>
                  <a:cubicBezTo>
                    <a:pt x="16918" y="251"/>
                    <a:pt x="16617" y="0"/>
                    <a:pt x="16116" y="0"/>
                  </a:cubicBezTo>
                  <a:cubicBezTo>
                    <a:pt x="15640" y="0"/>
                    <a:pt x="15339" y="251"/>
                    <a:pt x="15164" y="452"/>
                  </a:cubicBezTo>
                  <a:cubicBezTo>
                    <a:pt x="14963" y="251"/>
                    <a:pt x="14662" y="0"/>
                    <a:pt x="14186" y="0"/>
                  </a:cubicBezTo>
                  <a:cubicBezTo>
                    <a:pt x="13685" y="0"/>
                    <a:pt x="13384" y="251"/>
                    <a:pt x="13209" y="452"/>
                  </a:cubicBezTo>
                  <a:cubicBezTo>
                    <a:pt x="13008" y="251"/>
                    <a:pt x="12707" y="0"/>
                    <a:pt x="12231" y="0"/>
                  </a:cubicBezTo>
                  <a:cubicBezTo>
                    <a:pt x="11755" y="0"/>
                    <a:pt x="11429" y="251"/>
                    <a:pt x="11254" y="452"/>
                  </a:cubicBezTo>
                  <a:cubicBezTo>
                    <a:pt x="11078" y="251"/>
                    <a:pt x="10778" y="0"/>
                    <a:pt x="10276" y="0"/>
                  </a:cubicBezTo>
                  <a:cubicBezTo>
                    <a:pt x="9800" y="0"/>
                    <a:pt x="9499" y="251"/>
                    <a:pt x="9299" y="452"/>
                  </a:cubicBezTo>
                  <a:cubicBezTo>
                    <a:pt x="9123" y="251"/>
                    <a:pt x="8823" y="0"/>
                    <a:pt x="8346" y="0"/>
                  </a:cubicBezTo>
                  <a:cubicBezTo>
                    <a:pt x="7845" y="0"/>
                    <a:pt x="7544" y="251"/>
                    <a:pt x="7369" y="452"/>
                  </a:cubicBezTo>
                  <a:cubicBezTo>
                    <a:pt x="7168" y="251"/>
                    <a:pt x="6868" y="0"/>
                    <a:pt x="6392" y="0"/>
                  </a:cubicBezTo>
                  <a:cubicBezTo>
                    <a:pt x="5915" y="0"/>
                    <a:pt x="5590" y="251"/>
                    <a:pt x="5414" y="452"/>
                  </a:cubicBezTo>
                  <a:cubicBezTo>
                    <a:pt x="5239" y="251"/>
                    <a:pt x="4938" y="0"/>
                    <a:pt x="4437" y="0"/>
                  </a:cubicBezTo>
                  <a:cubicBezTo>
                    <a:pt x="3960" y="0"/>
                    <a:pt x="3660" y="251"/>
                    <a:pt x="3459" y="452"/>
                  </a:cubicBezTo>
                  <a:cubicBezTo>
                    <a:pt x="3284" y="251"/>
                    <a:pt x="29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18166">
              <a:off x="7652772" y="3377293"/>
              <a:ext cx="834058" cy="806503"/>
            </a:xfrm>
            <a:custGeom>
              <a:avLst/>
              <a:gdLst/>
              <a:ahLst/>
              <a:cxnLst/>
              <a:rect l="l" t="t" r="r" b="b"/>
              <a:pathLst>
                <a:path w="18948" h="18322" extrusionOk="0">
                  <a:moveTo>
                    <a:pt x="1730" y="0"/>
                  </a:moveTo>
                  <a:cubicBezTo>
                    <a:pt x="1379" y="0"/>
                    <a:pt x="1279" y="301"/>
                    <a:pt x="1078" y="477"/>
                  </a:cubicBezTo>
                  <a:cubicBezTo>
                    <a:pt x="1078" y="502"/>
                    <a:pt x="1053" y="502"/>
                    <a:pt x="1028" y="527"/>
                  </a:cubicBezTo>
                  <a:cubicBezTo>
                    <a:pt x="777" y="802"/>
                    <a:pt x="727" y="1228"/>
                    <a:pt x="878" y="1579"/>
                  </a:cubicBezTo>
                  <a:lnTo>
                    <a:pt x="1529" y="3058"/>
                  </a:lnTo>
                  <a:lnTo>
                    <a:pt x="0" y="16316"/>
                  </a:lnTo>
                  <a:cubicBezTo>
                    <a:pt x="0" y="16993"/>
                    <a:pt x="577" y="18321"/>
                    <a:pt x="1254" y="18321"/>
                  </a:cubicBezTo>
                  <a:lnTo>
                    <a:pt x="17670" y="18321"/>
                  </a:lnTo>
                  <a:cubicBezTo>
                    <a:pt x="18371" y="18321"/>
                    <a:pt x="18948" y="16993"/>
                    <a:pt x="18948" y="16316"/>
                  </a:cubicBezTo>
                  <a:lnTo>
                    <a:pt x="17494" y="3058"/>
                  </a:lnTo>
                  <a:lnTo>
                    <a:pt x="18146" y="1579"/>
                  </a:lnTo>
                  <a:cubicBezTo>
                    <a:pt x="18296" y="1228"/>
                    <a:pt x="18246" y="802"/>
                    <a:pt x="17996" y="527"/>
                  </a:cubicBezTo>
                  <a:cubicBezTo>
                    <a:pt x="17970" y="502"/>
                    <a:pt x="17945" y="502"/>
                    <a:pt x="17920" y="477"/>
                  </a:cubicBezTo>
                  <a:cubicBezTo>
                    <a:pt x="17745" y="301"/>
                    <a:pt x="17645" y="0"/>
                    <a:pt x="17294" y="0"/>
                  </a:cubicBezTo>
                  <a:cubicBezTo>
                    <a:pt x="16818" y="0"/>
                    <a:pt x="16818" y="627"/>
                    <a:pt x="16316" y="627"/>
                  </a:cubicBezTo>
                  <a:cubicBezTo>
                    <a:pt x="15840" y="627"/>
                    <a:pt x="15840" y="0"/>
                    <a:pt x="15339" y="0"/>
                  </a:cubicBezTo>
                  <a:cubicBezTo>
                    <a:pt x="14863" y="0"/>
                    <a:pt x="14863" y="627"/>
                    <a:pt x="14361" y="627"/>
                  </a:cubicBezTo>
                  <a:cubicBezTo>
                    <a:pt x="13885" y="627"/>
                    <a:pt x="13885" y="0"/>
                    <a:pt x="13409" y="0"/>
                  </a:cubicBezTo>
                  <a:cubicBezTo>
                    <a:pt x="12908" y="0"/>
                    <a:pt x="12908" y="627"/>
                    <a:pt x="12432" y="627"/>
                  </a:cubicBezTo>
                  <a:cubicBezTo>
                    <a:pt x="11930" y="627"/>
                    <a:pt x="11930" y="0"/>
                    <a:pt x="11454" y="0"/>
                  </a:cubicBezTo>
                  <a:cubicBezTo>
                    <a:pt x="10978" y="0"/>
                    <a:pt x="10978" y="627"/>
                    <a:pt x="10477" y="627"/>
                  </a:cubicBezTo>
                  <a:cubicBezTo>
                    <a:pt x="10001" y="627"/>
                    <a:pt x="10001" y="0"/>
                    <a:pt x="9499" y="0"/>
                  </a:cubicBezTo>
                  <a:cubicBezTo>
                    <a:pt x="9023" y="0"/>
                    <a:pt x="9023" y="627"/>
                    <a:pt x="8522" y="627"/>
                  </a:cubicBezTo>
                  <a:cubicBezTo>
                    <a:pt x="8046" y="627"/>
                    <a:pt x="8046" y="0"/>
                    <a:pt x="7569" y="0"/>
                  </a:cubicBezTo>
                  <a:cubicBezTo>
                    <a:pt x="7068" y="0"/>
                    <a:pt x="7068" y="627"/>
                    <a:pt x="6592" y="627"/>
                  </a:cubicBezTo>
                  <a:cubicBezTo>
                    <a:pt x="6091" y="627"/>
                    <a:pt x="6091" y="0"/>
                    <a:pt x="5615" y="0"/>
                  </a:cubicBezTo>
                  <a:cubicBezTo>
                    <a:pt x="5113" y="0"/>
                    <a:pt x="5113" y="627"/>
                    <a:pt x="4637" y="627"/>
                  </a:cubicBezTo>
                  <a:cubicBezTo>
                    <a:pt x="4161" y="627"/>
                    <a:pt x="4161" y="0"/>
                    <a:pt x="3660" y="0"/>
                  </a:cubicBezTo>
                  <a:cubicBezTo>
                    <a:pt x="3183" y="0"/>
                    <a:pt x="3183" y="627"/>
                    <a:pt x="2682" y="627"/>
                  </a:cubicBezTo>
                  <a:cubicBezTo>
                    <a:pt x="2206" y="627"/>
                    <a:pt x="2206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18166">
              <a:off x="7851092" y="3545606"/>
              <a:ext cx="46395" cy="107052"/>
            </a:xfrm>
            <a:custGeom>
              <a:avLst/>
              <a:gdLst/>
              <a:ahLst/>
              <a:cxnLst/>
              <a:rect l="l" t="t" r="r" b="b"/>
              <a:pathLst>
                <a:path w="1054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2" y="2081"/>
                  </a:lnTo>
                  <a:lnTo>
                    <a:pt x="352" y="1354"/>
                  </a:lnTo>
                  <a:lnTo>
                    <a:pt x="928" y="1354"/>
                  </a:lnTo>
                  <a:lnTo>
                    <a:pt x="928" y="1028"/>
                  </a:lnTo>
                  <a:lnTo>
                    <a:pt x="352" y="1028"/>
                  </a:lnTo>
                  <a:lnTo>
                    <a:pt x="352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18166">
              <a:off x="7913089" y="3562381"/>
              <a:ext cx="60701" cy="107052"/>
            </a:xfrm>
            <a:custGeom>
              <a:avLst/>
              <a:gdLst/>
              <a:ahLst/>
              <a:cxnLst/>
              <a:rect l="l" t="t" r="r" b="b"/>
              <a:pathLst>
                <a:path w="1379" h="2432" extrusionOk="0">
                  <a:moveTo>
                    <a:pt x="0" y="1"/>
                  </a:moveTo>
                  <a:lnTo>
                    <a:pt x="451" y="2432"/>
                  </a:lnTo>
                  <a:lnTo>
                    <a:pt x="928" y="2432"/>
                  </a:lnTo>
                  <a:lnTo>
                    <a:pt x="1379" y="1"/>
                  </a:lnTo>
                  <a:lnTo>
                    <a:pt x="1028" y="1"/>
                  </a:lnTo>
                  <a:lnTo>
                    <a:pt x="702" y="1805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18166">
              <a:off x="7990897" y="3575773"/>
              <a:ext cx="15494" cy="107052"/>
            </a:xfrm>
            <a:custGeom>
              <a:avLst/>
              <a:gdLst/>
              <a:ahLst/>
              <a:cxnLst/>
              <a:rect l="l" t="t" r="r" b="b"/>
              <a:pathLst>
                <a:path w="352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352" y="243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18166">
              <a:off x="8026830" y="3588906"/>
              <a:ext cx="51898" cy="107052"/>
            </a:xfrm>
            <a:custGeom>
              <a:avLst/>
              <a:gdLst/>
              <a:ahLst/>
              <a:cxnLst/>
              <a:rect l="l" t="t" r="r" b="b"/>
              <a:pathLst>
                <a:path w="1179" h="2432" extrusionOk="0">
                  <a:moveTo>
                    <a:pt x="602" y="327"/>
                  </a:moveTo>
                  <a:cubicBezTo>
                    <a:pt x="703" y="327"/>
                    <a:pt x="828" y="377"/>
                    <a:pt x="828" y="602"/>
                  </a:cubicBezTo>
                  <a:lnTo>
                    <a:pt x="828" y="1805"/>
                  </a:lnTo>
                  <a:cubicBezTo>
                    <a:pt x="828" y="2056"/>
                    <a:pt x="703" y="2081"/>
                    <a:pt x="602" y="2081"/>
                  </a:cubicBezTo>
                  <a:lnTo>
                    <a:pt x="377" y="2081"/>
                  </a:lnTo>
                  <a:lnTo>
                    <a:pt x="377" y="327"/>
                  </a:lnTo>
                  <a:close/>
                  <a:moveTo>
                    <a:pt x="1" y="1"/>
                  </a:moveTo>
                  <a:lnTo>
                    <a:pt x="1" y="2432"/>
                  </a:lnTo>
                  <a:lnTo>
                    <a:pt x="602" y="2432"/>
                  </a:lnTo>
                  <a:cubicBezTo>
                    <a:pt x="978" y="2432"/>
                    <a:pt x="1179" y="2206"/>
                    <a:pt x="1179" y="1805"/>
                  </a:cubicBezTo>
                  <a:lnTo>
                    <a:pt x="1179" y="627"/>
                  </a:lnTo>
                  <a:cubicBezTo>
                    <a:pt x="1179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18166">
              <a:off x="8097705" y="3605427"/>
              <a:ext cx="46351" cy="107052"/>
            </a:xfrm>
            <a:custGeom>
              <a:avLst/>
              <a:gdLst/>
              <a:ahLst/>
              <a:cxnLst/>
              <a:rect l="l" t="t" r="r" b="b"/>
              <a:pathLst>
                <a:path w="1053" h="2432" extrusionOk="0">
                  <a:moveTo>
                    <a:pt x="0" y="1"/>
                  </a:moveTo>
                  <a:lnTo>
                    <a:pt x="0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1" y="2081"/>
                  </a:lnTo>
                  <a:lnTo>
                    <a:pt x="351" y="1354"/>
                  </a:lnTo>
                  <a:lnTo>
                    <a:pt x="927" y="1354"/>
                  </a:lnTo>
                  <a:lnTo>
                    <a:pt x="927" y="1028"/>
                  </a:lnTo>
                  <a:lnTo>
                    <a:pt x="351" y="1028"/>
                  </a:lnTo>
                  <a:lnTo>
                    <a:pt x="351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18166">
              <a:off x="8162976" y="3622067"/>
              <a:ext cx="52998" cy="107052"/>
            </a:xfrm>
            <a:custGeom>
              <a:avLst/>
              <a:gdLst/>
              <a:ahLst/>
              <a:cxnLst/>
              <a:rect l="l" t="t" r="r" b="b"/>
              <a:pathLst>
                <a:path w="1204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327" y="2432"/>
                  </a:lnTo>
                  <a:lnTo>
                    <a:pt x="327" y="828"/>
                  </a:lnTo>
                  <a:lnTo>
                    <a:pt x="853" y="2432"/>
                  </a:lnTo>
                  <a:lnTo>
                    <a:pt x="1204" y="2432"/>
                  </a:lnTo>
                  <a:lnTo>
                    <a:pt x="1204" y="1"/>
                  </a:lnTo>
                  <a:lnTo>
                    <a:pt x="878" y="1"/>
                  </a:lnTo>
                  <a:lnTo>
                    <a:pt x="878" y="140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18166">
              <a:off x="8234868" y="3638136"/>
              <a:ext cx="50753" cy="109297"/>
            </a:xfrm>
            <a:custGeom>
              <a:avLst/>
              <a:gdLst/>
              <a:ahLst/>
              <a:cxnLst/>
              <a:rect l="l" t="t" r="r" b="b"/>
              <a:pathLst>
                <a:path w="1153" h="2483" extrusionOk="0">
                  <a:moveTo>
                    <a:pt x="577" y="1"/>
                  </a:moveTo>
                  <a:cubicBezTo>
                    <a:pt x="201" y="1"/>
                    <a:pt x="0" y="226"/>
                    <a:pt x="0" y="627"/>
                  </a:cubicBezTo>
                  <a:lnTo>
                    <a:pt x="0" y="1830"/>
                  </a:lnTo>
                  <a:cubicBezTo>
                    <a:pt x="0" y="2256"/>
                    <a:pt x="201" y="2482"/>
                    <a:pt x="577" y="2482"/>
                  </a:cubicBezTo>
                  <a:cubicBezTo>
                    <a:pt x="952" y="2482"/>
                    <a:pt x="1153" y="2256"/>
                    <a:pt x="1153" y="1830"/>
                  </a:cubicBezTo>
                  <a:lnTo>
                    <a:pt x="1153" y="1505"/>
                  </a:lnTo>
                  <a:lnTo>
                    <a:pt x="802" y="1505"/>
                  </a:lnTo>
                  <a:lnTo>
                    <a:pt x="802" y="1855"/>
                  </a:lnTo>
                  <a:cubicBezTo>
                    <a:pt x="802" y="2106"/>
                    <a:pt x="677" y="2131"/>
                    <a:pt x="577" y="2131"/>
                  </a:cubicBezTo>
                  <a:cubicBezTo>
                    <a:pt x="526" y="2131"/>
                    <a:pt x="351" y="2131"/>
                    <a:pt x="351" y="1855"/>
                  </a:cubicBezTo>
                  <a:lnTo>
                    <a:pt x="351" y="627"/>
                  </a:lnTo>
                  <a:cubicBezTo>
                    <a:pt x="351" y="327"/>
                    <a:pt x="526" y="327"/>
                    <a:pt x="577" y="327"/>
                  </a:cubicBezTo>
                  <a:cubicBezTo>
                    <a:pt x="677" y="327"/>
                    <a:pt x="802" y="377"/>
                    <a:pt x="802" y="627"/>
                  </a:cubicBezTo>
                  <a:lnTo>
                    <a:pt x="802" y="903"/>
                  </a:lnTo>
                  <a:lnTo>
                    <a:pt x="1153" y="903"/>
                  </a:lnTo>
                  <a:lnTo>
                    <a:pt x="1153" y="627"/>
                  </a:lnTo>
                  <a:cubicBezTo>
                    <a:pt x="1153" y="226"/>
                    <a:pt x="952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18166">
              <a:off x="8304620" y="3655623"/>
              <a:ext cx="46351" cy="107052"/>
            </a:xfrm>
            <a:custGeom>
              <a:avLst/>
              <a:gdLst/>
              <a:ahLst/>
              <a:cxnLst/>
              <a:rect l="l" t="t" r="r" b="b"/>
              <a:pathLst>
                <a:path w="1053" h="2432" extrusionOk="0">
                  <a:moveTo>
                    <a:pt x="0" y="1"/>
                  </a:moveTo>
                  <a:lnTo>
                    <a:pt x="0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1" y="2081"/>
                  </a:lnTo>
                  <a:lnTo>
                    <a:pt x="351" y="1354"/>
                  </a:lnTo>
                  <a:lnTo>
                    <a:pt x="928" y="1354"/>
                  </a:lnTo>
                  <a:lnTo>
                    <a:pt x="928" y="1028"/>
                  </a:lnTo>
                  <a:lnTo>
                    <a:pt x="351" y="1028"/>
                  </a:lnTo>
                  <a:lnTo>
                    <a:pt x="351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18166">
              <a:off x="7761180" y="3792912"/>
              <a:ext cx="541733" cy="272517"/>
            </a:xfrm>
            <a:custGeom>
              <a:avLst/>
              <a:gdLst/>
              <a:ahLst/>
              <a:cxnLst/>
              <a:rect l="l" t="t" r="r" b="b"/>
              <a:pathLst>
                <a:path w="12307" h="6191" extrusionOk="0">
                  <a:moveTo>
                    <a:pt x="2181" y="0"/>
                  </a:moveTo>
                  <a:cubicBezTo>
                    <a:pt x="978" y="0"/>
                    <a:pt x="1" y="978"/>
                    <a:pt x="1" y="2181"/>
                  </a:cubicBezTo>
                  <a:lnTo>
                    <a:pt x="1" y="4010"/>
                  </a:lnTo>
                  <a:cubicBezTo>
                    <a:pt x="1" y="5213"/>
                    <a:pt x="978" y="6191"/>
                    <a:pt x="2181" y="6191"/>
                  </a:cubicBezTo>
                  <a:lnTo>
                    <a:pt x="10126" y="6191"/>
                  </a:lnTo>
                  <a:cubicBezTo>
                    <a:pt x="11329" y="6191"/>
                    <a:pt x="12307" y="5213"/>
                    <a:pt x="12307" y="4010"/>
                  </a:cubicBezTo>
                  <a:lnTo>
                    <a:pt x="12307" y="2181"/>
                  </a:lnTo>
                  <a:cubicBezTo>
                    <a:pt x="12307" y="978"/>
                    <a:pt x="11329" y="0"/>
                    <a:pt x="10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18166">
              <a:off x="7780128" y="3510059"/>
              <a:ext cx="711599" cy="9992"/>
            </a:xfrm>
            <a:custGeom>
              <a:avLst/>
              <a:gdLst/>
              <a:ahLst/>
              <a:cxnLst/>
              <a:rect l="l" t="t" r="r" b="b"/>
              <a:pathLst>
                <a:path w="16166" h="227" extrusionOk="0">
                  <a:moveTo>
                    <a:pt x="0" y="1"/>
                  </a:moveTo>
                  <a:lnTo>
                    <a:pt x="100" y="226"/>
                  </a:lnTo>
                  <a:lnTo>
                    <a:pt x="16065" y="226"/>
                  </a:lnTo>
                  <a:lnTo>
                    <a:pt x="16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18166">
              <a:off x="7777649" y="3529351"/>
              <a:ext cx="707197" cy="9992"/>
            </a:xfrm>
            <a:custGeom>
              <a:avLst/>
              <a:gdLst/>
              <a:ahLst/>
              <a:cxnLst/>
              <a:rect l="l" t="t" r="r" b="b"/>
              <a:pathLst>
                <a:path w="1606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16065" y="226"/>
                  </a:lnTo>
                  <a:lnTo>
                    <a:pt x="16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818166">
              <a:off x="7868647" y="3846619"/>
              <a:ext cx="369621" cy="16595"/>
            </a:xfrm>
            <a:custGeom>
              <a:avLst/>
              <a:gdLst/>
              <a:ahLst/>
              <a:cxnLst/>
              <a:rect l="l" t="t" r="r" b="b"/>
              <a:pathLst>
                <a:path w="8397" h="377" extrusionOk="0">
                  <a:moveTo>
                    <a:pt x="176" y="0"/>
                  </a:moveTo>
                  <a:cubicBezTo>
                    <a:pt x="76" y="0"/>
                    <a:pt x="1" y="75"/>
                    <a:pt x="1" y="176"/>
                  </a:cubicBezTo>
                  <a:cubicBezTo>
                    <a:pt x="1" y="301"/>
                    <a:pt x="76" y="376"/>
                    <a:pt x="176" y="376"/>
                  </a:cubicBezTo>
                  <a:lnTo>
                    <a:pt x="8196" y="376"/>
                  </a:lnTo>
                  <a:cubicBezTo>
                    <a:pt x="8297" y="376"/>
                    <a:pt x="8397" y="301"/>
                    <a:pt x="8397" y="176"/>
                  </a:cubicBezTo>
                  <a:cubicBezTo>
                    <a:pt x="8397" y="75"/>
                    <a:pt x="8297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818166">
              <a:off x="7852784" y="3912027"/>
              <a:ext cx="369621" cy="16551"/>
            </a:xfrm>
            <a:custGeom>
              <a:avLst/>
              <a:gdLst/>
              <a:ahLst/>
              <a:cxnLst/>
              <a:rect l="l" t="t" r="r" b="b"/>
              <a:pathLst>
                <a:path w="8397" h="376" extrusionOk="0">
                  <a:moveTo>
                    <a:pt x="176" y="0"/>
                  </a:moveTo>
                  <a:cubicBezTo>
                    <a:pt x="76" y="0"/>
                    <a:pt x="1" y="75"/>
                    <a:pt x="1" y="175"/>
                  </a:cubicBezTo>
                  <a:cubicBezTo>
                    <a:pt x="1" y="301"/>
                    <a:pt x="76" y="376"/>
                    <a:pt x="176" y="376"/>
                  </a:cubicBezTo>
                  <a:lnTo>
                    <a:pt x="8196" y="376"/>
                  </a:lnTo>
                  <a:cubicBezTo>
                    <a:pt x="8297" y="376"/>
                    <a:pt x="8397" y="301"/>
                    <a:pt x="8397" y="175"/>
                  </a:cubicBezTo>
                  <a:cubicBezTo>
                    <a:pt x="8397" y="75"/>
                    <a:pt x="8297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818166">
              <a:off x="7836922" y="3977390"/>
              <a:ext cx="369621" cy="16595"/>
            </a:xfrm>
            <a:custGeom>
              <a:avLst/>
              <a:gdLst/>
              <a:ahLst/>
              <a:cxnLst/>
              <a:rect l="l" t="t" r="r" b="b"/>
              <a:pathLst>
                <a:path w="8397" h="377" extrusionOk="0">
                  <a:moveTo>
                    <a:pt x="176" y="1"/>
                  </a:moveTo>
                  <a:cubicBezTo>
                    <a:pt x="76" y="1"/>
                    <a:pt x="1" y="76"/>
                    <a:pt x="1" y="176"/>
                  </a:cubicBezTo>
                  <a:cubicBezTo>
                    <a:pt x="1" y="277"/>
                    <a:pt x="76" y="377"/>
                    <a:pt x="176" y="377"/>
                  </a:cubicBezTo>
                  <a:lnTo>
                    <a:pt x="8196" y="377"/>
                  </a:lnTo>
                  <a:cubicBezTo>
                    <a:pt x="8297" y="377"/>
                    <a:pt x="8397" y="277"/>
                    <a:pt x="8397" y="176"/>
                  </a:cubicBezTo>
                  <a:cubicBezTo>
                    <a:pt x="8397" y="76"/>
                    <a:pt x="8297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1264048">
            <a:off x="7588855" y="3389089"/>
            <a:ext cx="933963" cy="1106583"/>
            <a:chOff x="2533350" y="2668575"/>
            <a:chExt cx="447400" cy="530100"/>
          </a:xfrm>
        </p:grpSpPr>
        <p:sp>
          <p:nvSpPr>
            <p:cNvPr id="44" name="Google Shape;44;p2"/>
            <p:cNvSpPr/>
            <p:nvPr/>
          </p:nvSpPr>
          <p:spPr>
            <a:xfrm>
              <a:off x="2533350" y="2668575"/>
              <a:ext cx="447400" cy="530100"/>
            </a:xfrm>
            <a:custGeom>
              <a:avLst/>
              <a:gdLst/>
              <a:ahLst/>
              <a:cxnLst/>
              <a:rect l="l" t="t" r="r" b="b"/>
              <a:pathLst>
                <a:path w="17896" h="21204" extrusionOk="0">
                  <a:moveTo>
                    <a:pt x="4437" y="1"/>
                  </a:moveTo>
                  <a:cubicBezTo>
                    <a:pt x="4261" y="1"/>
                    <a:pt x="4086" y="51"/>
                    <a:pt x="3935" y="176"/>
                  </a:cubicBezTo>
                  <a:lnTo>
                    <a:pt x="1705" y="2006"/>
                  </a:lnTo>
                  <a:lnTo>
                    <a:pt x="1103" y="2507"/>
                  </a:lnTo>
                  <a:cubicBezTo>
                    <a:pt x="953" y="2632"/>
                    <a:pt x="828" y="2833"/>
                    <a:pt x="828" y="3058"/>
                  </a:cubicBezTo>
                  <a:cubicBezTo>
                    <a:pt x="803" y="3284"/>
                    <a:pt x="903" y="3484"/>
                    <a:pt x="1053" y="3635"/>
                  </a:cubicBezTo>
                  <a:lnTo>
                    <a:pt x="1580" y="4186"/>
                  </a:lnTo>
                  <a:cubicBezTo>
                    <a:pt x="1580" y="4211"/>
                    <a:pt x="2056" y="4763"/>
                    <a:pt x="2056" y="5765"/>
                  </a:cubicBezTo>
                  <a:cubicBezTo>
                    <a:pt x="2056" y="6191"/>
                    <a:pt x="1830" y="6642"/>
                    <a:pt x="1504" y="7269"/>
                  </a:cubicBezTo>
                  <a:cubicBezTo>
                    <a:pt x="1053" y="8171"/>
                    <a:pt x="427" y="9399"/>
                    <a:pt x="276" y="11154"/>
                  </a:cubicBezTo>
                  <a:cubicBezTo>
                    <a:pt x="1" y="14487"/>
                    <a:pt x="1229" y="17043"/>
                    <a:pt x="3760" y="18372"/>
                  </a:cubicBezTo>
                  <a:cubicBezTo>
                    <a:pt x="6793" y="19976"/>
                    <a:pt x="7394" y="20552"/>
                    <a:pt x="7519" y="20702"/>
                  </a:cubicBezTo>
                  <a:cubicBezTo>
                    <a:pt x="7645" y="21028"/>
                    <a:pt x="7945" y="21204"/>
                    <a:pt x="8246" y="21204"/>
                  </a:cubicBezTo>
                  <a:lnTo>
                    <a:pt x="9650" y="21204"/>
                  </a:lnTo>
                  <a:cubicBezTo>
                    <a:pt x="9976" y="21204"/>
                    <a:pt x="10251" y="21003"/>
                    <a:pt x="10377" y="20702"/>
                  </a:cubicBezTo>
                  <a:cubicBezTo>
                    <a:pt x="10502" y="20552"/>
                    <a:pt x="11128" y="19976"/>
                    <a:pt x="14161" y="18372"/>
                  </a:cubicBezTo>
                  <a:cubicBezTo>
                    <a:pt x="16667" y="17043"/>
                    <a:pt x="17895" y="14487"/>
                    <a:pt x="17620" y="11154"/>
                  </a:cubicBezTo>
                  <a:cubicBezTo>
                    <a:pt x="17494" y="9399"/>
                    <a:pt x="16868" y="8171"/>
                    <a:pt x="16392" y="7269"/>
                  </a:cubicBezTo>
                  <a:cubicBezTo>
                    <a:pt x="16066" y="6642"/>
                    <a:pt x="15840" y="6191"/>
                    <a:pt x="15840" y="5765"/>
                  </a:cubicBezTo>
                  <a:cubicBezTo>
                    <a:pt x="15840" y="4788"/>
                    <a:pt x="16266" y="4261"/>
                    <a:pt x="16316" y="4211"/>
                  </a:cubicBezTo>
                  <a:lnTo>
                    <a:pt x="16868" y="3660"/>
                  </a:lnTo>
                  <a:cubicBezTo>
                    <a:pt x="17018" y="3509"/>
                    <a:pt x="17118" y="3284"/>
                    <a:pt x="17093" y="3058"/>
                  </a:cubicBezTo>
                  <a:cubicBezTo>
                    <a:pt x="17093" y="2858"/>
                    <a:pt x="16968" y="2632"/>
                    <a:pt x="16818" y="2507"/>
                  </a:cubicBezTo>
                  <a:lnTo>
                    <a:pt x="13961" y="176"/>
                  </a:lnTo>
                  <a:cubicBezTo>
                    <a:pt x="13835" y="51"/>
                    <a:pt x="13660" y="1"/>
                    <a:pt x="13459" y="1"/>
                  </a:cubicBezTo>
                  <a:cubicBezTo>
                    <a:pt x="13409" y="1"/>
                    <a:pt x="13334" y="1"/>
                    <a:pt x="13259" y="26"/>
                  </a:cubicBezTo>
                  <a:cubicBezTo>
                    <a:pt x="13008" y="101"/>
                    <a:pt x="12808" y="276"/>
                    <a:pt x="12732" y="502"/>
                  </a:cubicBezTo>
                  <a:lnTo>
                    <a:pt x="12382" y="1454"/>
                  </a:lnTo>
                  <a:cubicBezTo>
                    <a:pt x="12357" y="1580"/>
                    <a:pt x="12231" y="1655"/>
                    <a:pt x="12106" y="1655"/>
                  </a:cubicBezTo>
                  <a:cubicBezTo>
                    <a:pt x="11956" y="1655"/>
                    <a:pt x="11855" y="1580"/>
                    <a:pt x="11805" y="1454"/>
                  </a:cubicBezTo>
                  <a:lnTo>
                    <a:pt x="11630" y="953"/>
                  </a:lnTo>
                  <a:cubicBezTo>
                    <a:pt x="11529" y="627"/>
                    <a:pt x="11229" y="427"/>
                    <a:pt x="10903" y="427"/>
                  </a:cubicBezTo>
                  <a:lnTo>
                    <a:pt x="7018" y="427"/>
                  </a:lnTo>
                  <a:cubicBezTo>
                    <a:pt x="6667" y="427"/>
                    <a:pt x="6367" y="627"/>
                    <a:pt x="6266" y="953"/>
                  </a:cubicBezTo>
                  <a:lnTo>
                    <a:pt x="6091" y="1429"/>
                  </a:lnTo>
                  <a:cubicBezTo>
                    <a:pt x="6066" y="1580"/>
                    <a:pt x="5940" y="1655"/>
                    <a:pt x="5815" y="1655"/>
                  </a:cubicBezTo>
                  <a:cubicBezTo>
                    <a:pt x="5690" y="1655"/>
                    <a:pt x="5565" y="1580"/>
                    <a:pt x="5514" y="1454"/>
                  </a:cubicBezTo>
                  <a:lnTo>
                    <a:pt x="5164" y="502"/>
                  </a:lnTo>
                  <a:cubicBezTo>
                    <a:pt x="5088" y="276"/>
                    <a:pt x="4888" y="101"/>
                    <a:pt x="4637" y="26"/>
                  </a:cubicBezTo>
                  <a:cubicBezTo>
                    <a:pt x="4587" y="1"/>
                    <a:pt x="4512" y="1"/>
                    <a:pt x="4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138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53400" y="2688000"/>
              <a:ext cx="407300" cy="491250"/>
            </a:xfrm>
            <a:custGeom>
              <a:avLst/>
              <a:gdLst/>
              <a:ahLst/>
              <a:cxnLst/>
              <a:rect l="l" t="t" r="r" b="b"/>
              <a:pathLst>
                <a:path w="16292" h="19650" extrusionOk="0">
                  <a:moveTo>
                    <a:pt x="3635" y="1"/>
                  </a:moveTo>
                  <a:lnTo>
                    <a:pt x="1404" y="1830"/>
                  </a:lnTo>
                  <a:lnTo>
                    <a:pt x="803" y="2331"/>
                  </a:lnTo>
                  <a:lnTo>
                    <a:pt x="1329" y="2883"/>
                  </a:lnTo>
                  <a:cubicBezTo>
                    <a:pt x="1379" y="2908"/>
                    <a:pt x="2056" y="3635"/>
                    <a:pt x="2056" y="4988"/>
                  </a:cubicBezTo>
                  <a:cubicBezTo>
                    <a:pt x="2056" y="5590"/>
                    <a:pt x="1755" y="6141"/>
                    <a:pt x="1404" y="6843"/>
                  </a:cubicBezTo>
                  <a:cubicBezTo>
                    <a:pt x="953" y="7720"/>
                    <a:pt x="377" y="8823"/>
                    <a:pt x="251" y="10427"/>
                  </a:cubicBezTo>
                  <a:cubicBezTo>
                    <a:pt x="1" y="13434"/>
                    <a:pt x="1103" y="15715"/>
                    <a:pt x="3309" y="16893"/>
                  </a:cubicBezTo>
                  <a:cubicBezTo>
                    <a:pt x="4286" y="17419"/>
                    <a:pt x="7269" y="18998"/>
                    <a:pt x="7469" y="19650"/>
                  </a:cubicBezTo>
                  <a:lnTo>
                    <a:pt x="8848" y="19650"/>
                  </a:lnTo>
                  <a:cubicBezTo>
                    <a:pt x="9023" y="18998"/>
                    <a:pt x="12006" y="17419"/>
                    <a:pt x="12983" y="16893"/>
                  </a:cubicBezTo>
                  <a:cubicBezTo>
                    <a:pt x="15214" y="15715"/>
                    <a:pt x="16291" y="13434"/>
                    <a:pt x="16041" y="10427"/>
                  </a:cubicBezTo>
                  <a:cubicBezTo>
                    <a:pt x="15915" y="8823"/>
                    <a:pt x="15339" y="7720"/>
                    <a:pt x="14888" y="6843"/>
                  </a:cubicBezTo>
                  <a:cubicBezTo>
                    <a:pt x="14537" y="6141"/>
                    <a:pt x="14261" y="5590"/>
                    <a:pt x="14261" y="4988"/>
                  </a:cubicBezTo>
                  <a:cubicBezTo>
                    <a:pt x="14261" y="3635"/>
                    <a:pt x="14938" y="2908"/>
                    <a:pt x="14963" y="2883"/>
                  </a:cubicBezTo>
                  <a:lnTo>
                    <a:pt x="15514" y="2331"/>
                  </a:lnTo>
                  <a:lnTo>
                    <a:pt x="12657" y="1"/>
                  </a:lnTo>
                  <a:lnTo>
                    <a:pt x="12331" y="953"/>
                  </a:lnTo>
                  <a:cubicBezTo>
                    <a:pt x="12156" y="1379"/>
                    <a:pt x="11755" y="1655"/>
                    <a:pt x="11304" y="1655"/>
                  </a:cubicBezTo>
                  <a:cubicBezTo>
                    <a:pt x="10828" y="1655"/>
                    <a:pt x="10402" y="1354"/>
                    <a:pt x="10251" y="903"/>
                  </a:cubicBezTo>
                  <a:lnTo>
                    <a:pt x="10101" y="427"/>
                  </a:lnTo>
                  <a:lnTo>
                    <a:pt x="6216" y="427"/>
                  </a:lnTo>
                  <a:lnTo>
                    <a:pt x="6041" y="903"/>
                  </a:lnTo>
                  <a:cubicBezTo>
                    <a:pt x="5890" y="1354"/>
                    <a:pt x="5464" y="1655"/>
                    <a:pt x="5013" y="1655"/>
                  </a:cubicBezTo>
                  <a:cubicBezTo>
                    <a:pt x="4537" y="1655"/>
                    <a:pt x="4136" y="1379"/>
                    <a:pt x="3986" y="953"/>
                  </a:cubicBezTo>
                  <a:lnTo>
                    <a:pt x="3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1575" y="2716200"/>
              <a:ext cx="370950" cy="459300"/>
            </a:xfrm>
            <a:custGeom>
              <a:avLst/>
              <a:gdLst/>
              <a:ahLst/>
              <a:cxnLst/>
              <a:rect l="l" t="t" r="r" b="b"/>
              <a:pathLst>
                <a:path w="14838" h="18372" extrusionOk="0">
                  <a:moveTo>
                    <a:pt x="5990" y="0"/>
                  </a:moveTo>
                  <a:cubicBezTo>
                    <a:pt x="5740" y="727"/>
                    <a:pt x="5063" y="1253"/>
                    <a:pt x="4286" y="1253"/>
                  </a:cubicBezTo>
                  <a:cubicBezTo>
                    <a:pt x="3509" y="1253"/>
                    <a:pt x="2832" y="752"/>
                    <a:pt x="2582" y="50"/>
                  </a:cubicBezTo>
                  <a:lnTo>
                    <a:pt x="1128" y="1253"/>
                  </a:lnTo>
                  <a:cubicBezTo>
                    <a:pt x="1128" y="1253"/>
                    <a:pt x="2030" y="2181"/>
                    <a:pt x="2030" y="3860"/>
                  </a:cubicBezTo>
                  <a:cubicBezTo>
                    <a:pt x="2030" y="5539"/>
                    <a:pt x="452" y="6642"/>
                    <a:pt x="226" y="9349"/>
                  </a:cubicBezTo>
                  <a:cubicBezTo>
                    <a:pt x="0" y="12081"/>
                    <a:pt x="928" y="14086"/>
                    <a:pt x="2908" y="15138"/>
                  </a:cubicBezTo>
                  <a:cubicBezTo>
                    <a:pt x="4913" y="16191"/>
                    <a:pt x="7218" y="17469"/>
                    <a:pt x="7419" y="18371"/>
                  </a:cubicBezTo>
                  <a:cubicBezTo>
                    <a:pt x="7619" y="17469"/>
                    <a:pt x="9950" y="16191"/>
                    <a:pt x="11930" y="15138"/>
                  </a:cubicBezTo>
                  <a:cubicBezTo>
                    <a:pt x="13910" y="14086"/>
                    <a:pt x="14838" y="12081"/>
                    <a:pt x="14612" y="9349"/>
                  </a:cubicBezTo>
                  <a:cubicBezTo>
                    <a:pt x="14386" y="6642"/>
                    <a:pt x="12807" y="5539"/>
                    <a:pt x="12807" y="3860"/>
                  </a:cubicBezTo>
                  <a:cubicBezTo>
                    <a:pt x="12807" y="2181"/>
                    <a:pt x="13735" y="1253"/>
                    <a:pt x="13735" y="1253"/>
                  </a:cubicBezTo>
                  <a:lnTo>
                    <a:pt x="12256" y="50"/>
                  </a:lnTo>
                  <a:cubicBezTo>
                    <a:pt x="12005" y="752"/>
                    <a:pt x="11354" y="1253"/>
                    <a:pt x="10577" y="1253"/>
                  </a:cubicBezTo>
                  <a:cubicBezTo>
                    <a:pt x="9775" y="1253"/>
                    <a:pt x="9098" y="727"/>
                    <a:pt x="8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644875" y="2817700"/>
              <a:ext cx="224350" cy="256925"/>
            </a:xfrm>
            <a:custGeom>
              <a:avLst/>
              <a:gdLst/>
              <a:ahLst/>
              <a:cxnLst/>
              <a:rect l="l" t="t" r="r" b="b"/>
              <a:pathLst>
                <a:path w="8974" h="10277" extrusionOk="0">
                  <a:moveTo>
                    <a:pt x="4487" y="3735"/>
                  </a:moveTo>
                  <a:cubicBezTo>
                    <a:pt x="5264" y="3735"/>
                    <a:pt x="5890" y="4361"/>
                    <a:pt x="5890" y="5138"/>
                  </a:cubicBezTo>
                  <a:cubicBezTo>
                    <a:pt x="5890" y="5890"/>
                    <a:pt x="5264" y="6517"/>
                    <a:pt x="4487" y="6517"/>
                  </a:cubicBezTo>
                  <a:cubicBezTo>
                    <a:pt x="3735" y="6517"/>
                    <a:pt x="3109" y="5890"/>
                    <a:pt x="3109" y="5138"/>
                  </a:cubicBezTo>
                  <a:cubicBezTo>
                    <a:pt x="3109" y="4361"/>
                    <a:pt x="3735" y="3735"/>
                    <a:pt x="4487" y="3735"/>
                  </a:cubicBezTo>
                  <a:close/>
                  <a:moveTo>
                    <a:pt x="4487" y="1"/>
                  </a:moveTo>
                  <a:cubicBezTo>
                    <a:pt x="4312" y="1"/>
                    <a:pt x="4186" y="151"/>
                    <a:pt x="4186" y="326"/>
                  </a:cubicBezTo>
                  <a:cubicBezTo>
                    <a:pt x="4186" y="427"/>
                    <a:pt x="4236" y="527"/>
                    <a:pt x="4337" y="577"/>
                  </a:cubicBezTo>
                  <a:lnTo>
                    <a:pt x="3109" y="2732"/>
                  </a:lnTo>
                  <a:lnTo>
                    <a:pt x="627" y="2732"/>
                  </a:lnTo>
                  <a:cubicBezTo>
                    <a:pt x="627" y="2707"/>
                    <a:pt x="627" y="2707"/>
                    <a:pt x="627" y="2707"/>
                  </a:cubicBezTo>
                  <a:cubicBezTo>
                    <a:pt x="627" y="2532"/>
                    <a:pt x="502" y="2381"/>
                    <a:pt x="327" y="2381"/>
                  </a:cubicBezTo>
                  <a:cubicBezTo>
                    <a:pt x="151" y="2381"/>
                    <a:pt x="1" y="2532"/>
                    <a:pt x="1" y="2707"/>
                  </a:cubicBezTo>
                  <a:cubicBezTo>
                    <a:pt x="1" y="2883"/>
                    <a:pt x="151" y="3008"/>
                    <a:pt x="327" y="3008"/>
                  </a:cubicBezTo>
                  <a:cubicBezTo>
                    <a:pt x="377" y="3008"/>
                    <a:pt x="427" y="3008"/>
                    <a:pt x="452" y="2983"/>
                  </a:cubicBezTo>
                  <a:lnTo>
                    <a:pt x="1705" y="5138"/>
                  </a:lnTo>
                  <a:lnTo>
                    <a:pt x="477" y="7269"/>
                  </a:lnTo>
                  <a:cubicBezTo>
                    <a:pt x="427" y="7244"/>
                    <a:pt x="377" y="7219"/>
                    <a:pt x="327" y="7219"/>
                  </a:cubicBezTo>
                  <a:cubicBezTo>
                    <a:pt x="151" y="7219"/>
                    <a:pt x="1" y="7369"/>
                    <a:pt x="1" y="7544"/>
                  </a:cubicBezTo>
                  <a:cubicBezTo>
                    <a:pt x="1" y="7720"/>
                    <a:pt x="151" y="7845"/>
                    <a:pt x="327" y="7845"/>
                  </a:cubicBezTo>
                  <a:cubicBezTo>
                    <a:pt x="502" y="7845"/>
                    <a:pt x="627" y="7720"/>
                    <a:pt x="627" y="7544"/>
                  </a:cubicBezTo>
                  <a:lnTo>
                    <a:pt x="3109" y="7544"/>
                  </a:lnTo>
                  <a:lnTo>
                    <a:pt x="4337" y="9675"/>
                  </a:lnTo>
                  <a:cubicBezTo>
                    <a:pt x="4236" y="9725"/>
                    <a:pt x="4186" y="9825"/>
                    <a:pt x="4186" y="9950"/>
                  </a:cubicBezTo>
                  <a:cubicBezTo>
                    <a:pt x="4186" y="10126"/>
                    <a:pt x="4312" y="10276"/>
                    <a:pt x="4487" y="10276"/>
                  </a:cubicBezTo>
                  <a:cubicBezTo>
                    <a:pt x="4662" y="10276"/>
                    <a:pt x="4813" y="10126"/>
                    <a:pt x="4813" y="9950"/>
                  </a:cubicBezTo>
                  <a:cubicBezTo>
                    <a:pt x="4813" y="9825"/>
                    <a:pt x="4738" y="9725"/>
                    <a:pt x="4637" y="9675"/>
                  </a:cubicBezTo>
                  <a:lnTo>
                    <a:pt x="5890" y="7544"/>
                  </a:lnTo>
                  <a:lnTo>
                    <a:pt x="8347" y="7544"/>
                  </a:lnTo>
                  <a:cubicBezTo>
                    <a:pt x="8347" y="7720"/>
                    <a:pt x="8497" y="7845"/>
                    <a:pt x="8672" y="7845"/>
                  </a:cubicBezTo>
                  <a:cubicBezTo>
                    <a:pt x="8848" y="7845"/>
                    <a:pt x="8973" y="7720"/>
                    <a:pt x="8973" y="7544"/>
                  </a:cubicBezTo>
                  <a:cubicBezTo>
                    <a:pt x="8973" y="7369"/>
                    <a:pt x="8848" y="7219"/>
                    <a:pt x="8672" y="7219"/>
                  </a:cubicBezTo>
                  <a:cubicBezTo>
                    <a:pt x="8597" y="7219"/>
                    <a:pt x="8547" y="7244"/>
                    <a:pt x="8497" y="7269"/>
                  </a:cubicBezTo>
                  <a:lnTo>
                    <a:pt x="7269" y="5138"/>
                  </a:lnTo>
                  <a:lnTo>
                    <a:pt x="8522" y="2958"/>
                  </a:lnTo>
                  <a:cubicBezTo>
                    <a:pt x="8572" y="2958"/>
                    <a:pt x="8622" y="2983"/>
                    <a:pt x="8672" y="2983"/>
                  </a:cubicBezTo>
                  <a:cubicBezTo>
                    <a:pt x="8848" y="2983"/>
                    <a:pt x="8973" y="2833"/>
                    <a:pt x="8973" y="2657"/>
                  </a:cubicBezTo>
                  <a:cubicBezTo>
                    <a:pt x="8973" y="2482"/>
                    <a:pt x="8848" y="2356"/>
                    <a:pt x="8672" y="2356"/>
                  </a:cubicBezTo>
                  <a:cubicBezTo>
                    <a:pt x="8497" y="2356"/>
                    <a:pt x="8347" y="2482"/>
                    <a:pt x="8347" y="2657"/>
                  </a:cubicBezTo>
                  <a:cubicBezTo>
                    <a:pt x="8347" y="2682"/>
                    <a:pt x="8347" y="2707"/>
                    <a:pt x="8347" y="2732"/>
                  </a:cubicBezTo>
                  <a:lnTo>
                    <a:pt x="5890" y="2732"/>
                  </a:lnTo>
                  <a:lnTo>
                    <a:pt x="4637" y="577"/>
                  </a:lnTo>
                  <a:cubicBezTo>
                    <a:pt x="4738" y="527"/>
                    <a:pt x="4813" y="427"/>
                    <a:pt x="4813" y="326"/>
                  </a:cubicBezTo>
                  <a:cubicBezTo>
                    <a:pt x="4813" y="151"/>
                    <a:pt x="4662" y="1"/>
                    <a:pt x="4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799866">
            <a:off x="7639523" y="652779"/>
            <a:ext cx="1016922" cy="882892"/>
            <a:chOff x="4834750" y="3152300"/>
            <a:chExt cx="584600" cy="507525"/>
          </a:xfrm>
        </p:grpSpPr>
        <p:sp>
          <p:nvSpPr>
            <p:cNvPr id="49" name="Google Shape;49;p2"/>
            <p:cNvSpPr/>
            <p:nvPr/>
          </p:nvSpPr>
          <p:spPr>
            <a:xfrm>
              <a:off x="4834750" y="3152300"/>
              <a:ext cx="584600" cy="507525"/>
            </a:xfrm>
            <a:custGeom>
              <a:avLst/>
              <a:gdLst/>
              <a:ahLst/>
              <a:cxnLst/>
              <a:rect l="l" t="t" r="r" b="b"/>
              <a:pathLst>
                <a:path w="23384" h="20301" extrusionOk="0">
                  <a:moveTo>
                    <a:pt x="7444" y="0"/>
                  </a:moveTo>
                  <a:cubicBezTo>
                    <a:pt x="6116" y="0"/>
                    <a:pt x="5038" y="1053"/>
                    <a:pt x="5038" y="2381"/>
                  </a:cubicBezTo>
                  <a:lnTo>
                    <a:pt x="5038" y="2832"/>
                  </a:lnTo>
                  <a:cubicBezTo>
                    <a:pt x="4712" y="2882"/>
                    <a:pt x="4461" y="3133"/>
                    <a:pt x="4386" y="3434"/>
                  </a:cubicBezTo>
                  <a:lnTo>
                    <a:pt x="2181" y="3434"/>
                  </a:lnTo>
                  <a:cubicBezTo>
                    <a:pt x="978" y="3434"/>
                    <a:pt x="0" y="4411"/>
                    <a:pt x="0" y="5614"/>
                  </a:cubicBezTo>
                  <a:lnTo>
                    <a:pt x="0" y="13609"/>
                  </a:lnTo>
                  <a:cubicBezTo>
                    <a:pt x="0" y="14261"/>
                    <a:pt x="301" y="14862"/>
                    <a:pt x="802" y="15288"/>
                  </a:cubicBezTo>
                  <a:lnTo>
                    <a:pt x="802" y="18346"/>
                  </a:lnTo>
                  <a:cubicBezTo>
                    <a:pt x="802" y="19424"/>
                    <a:pt x="1654" y="20301"/>
                    <a:pt x="2732" y="20301"/>
                  </a:cubicBezTo>
                  <a:lnTo>
                    <a:pt x="20802" y="20301"/>
                  </a:lnTo>
                  <a:cubicBezTo>
                    <a:pt x="21880" y="20301"/>
                    <a:pt x="22732" y="19424"/>
                    <a:pt x="22732" y="18346"/>
                  </a:cubicBezTo>
                  <a:lnTo>
                    <a:pt x="22732" y="15163"/>
                  </a:lnTo>
                  <a:cubicBezTo>
                    <a:pt x="23158" y="14762"/>
                    <a:pt x="23384" y="14211"/>
                    <a:pt x="23384" y="13609"/>
                  </a:cubicBezTo>
                  <a:lnTo>
                    <a:pt x="23384" y="5614"/>
                  </a:lnTo>
                  <a:cubicBezTo>
                    <a:pt x="23384" y="4411"/>
                    <a:pt x="22406" y="3434"/>
                    <a:pt x="21228" y="3434"/>
                  </a:cubicBezTo>
                  <a:lnTo>
                    <a:pt x="18998" y="3434"/>
                  </a:lnTo>
                  <a:cubicBezTo>
                    <a:pt x="18948" y="3133"/>
                    <a:pt x="18697" y="2882"/>
                    <a:pt x="18371" y="2832"/>
                  </a:cubicBezTo>
                  <a:lnTo>
                    <a:pt x="18371" y="2381"/>
                  </a:lnTo>
                  <a:cubicBezTo>
                    <a:pt x="18371" y="1053"/>
                    <a:pt x="17294" y="0"/>
                    <a:pt x="1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138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980725" y="3171700"/>
              <a:ext cx="293900" cy="105300"/>
            </a:xfrm>
            <a:custGeom>
              <a:avLst/>
              <a:gdLst/>
              <a:ahLst/>
              <a:cxnLst/>
              <a:rect l="l" t="t" r="r" b="b"/>
              <a:pathLst>
                <a:path w="11756" h="4212" extrusionOk="0"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lnTo>
                    <a:pt x="1" y="4212"/>
                  </a:lnTo>
                  <a:lnTo>
                    <a:pt x="1028" y="4212"/>
                  </a:lnTo>
                  <a:lnTo>
                    <a:pt x="1028" y="1605"/>
                  </a:lnTo>
                  <a:cubicBezTo>
                    <a:pt x="1028" y="1304"/>
                    <a:pt x="1304" y="1054"/>
                    <a:pt x="1605" y="1054"/>
                  </a:cubicBezTo>
                  <a:lnTo>
                    <a:pt x="10126" y="1054"/>
                  </a:lnTo>
                  <a:cubicBezTo>
                    <a:pt x="10452" y="1054"/>
                    <a:pt x="10703" y="1304"/>
                    <a:pt x="10703" y="1605"/>
                  </a:cubicBezTo>
                  <a:lnTo>
                    <a:pt x="10703" y="4212"/>
                  </a:lnTo>
                  <a:lnTo>
                    <a:pt x="11755" y="4212"/>
                  </a:lnTo>
                  <a:lnTo>
                    <a:pt x="11755" y="1605"/>
                  </a:lnTo>
                  <a:cubicBezTo>
                    <a:pt x="11755" y="728"/>
                    <a:pt x="11028" y="1"/>
                    <a:pt x="10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963825" y="3242525"/>
              <a:ext cx="55150" cy="15675"/>
            </a:xfrm>
            <a:custGeom>
              <a:avLst/>
              <a:gdLst/>
              <a:ahLst/>
              <a:cxnLst/>
              <a:rect l="l" t="t" r="r" b="b"/>
              <a:pathLst>
                <a:path w="2206" h="627" extrusionOk="0">
                  <a:moveTo>
                    <a:pt x="0" y="0"/>
                  </a:moveTo>
                  <a:lnTo>
                    <a:pt x="0" y="627"/>
                  </a:lnTo>
                  <a:lnTo>
                    <a:pt x="2206" y="62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35125" y="3242525"/>
              <a:ext cx="55775" cy="15675"/>
            </a:xfrm>
            <a:custGeom>
              <a:avLst/>
              <a:gdLst/>
              <a:ahLst/>
              <a:cxnLst/>
              <a:rect l="l" t="t" r="r" b="b"/>
              <a:pathLst>
                <a:path w="2231" h="627" extrusionOk="0">
                  <a:moveTo>
                    <a:pt x="0" y="0"/>
                  </a:moveTo>
                  <a:lnTo>
                    <a:pt x="0" y="627"/>
                  </a:lnTo>
                  <a:lnTo>
                    <a:pt x="2231" y="627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74225" y="3414825"/>
              <a:ext cx="509425" cy="224950"/>
            </a:xfrm>
            <a:custGeom>
              <a:avLst/>
              <a:gdLst/>
              <a:ahLst/>
              <a:cxnLst/>
              <a:rect l="l" t="t" r="r" b="b"/>
              <a:pathLst>
                <a:path w="20377" h="8998" extrusionOk="0">
                  <a:moveTo>
                    <a:pt x="0" y="0"/>
                  </a:moveTo>
                  <a:lnTo>
                    <a:pt x="0" y="7845"/>
                  </a:lnTo>
                  <a:cubicBezTo>
                    <a:pt x="0" y="8497"/>
                    <a:pt x="501" y="8998"/>
                    <a:pt x="1153" y="8998"/>
                  </a:cubicBezTo>
                  <a:lnTo>
                    <a:pt x="19223" y="8998"/>
                  </a:lnTo>
                  <a:cubicBezTo>
                    <a:pt x="19850" y="8998"/>
                    <a:pt x="20376" y="8497"/>
                    <a:pt x="20376" y="7845"/>
                  </a:cubicBezTo>
                  <a:lnTo>
                    <a:pt x="20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874225" y="3414825"/>
              <a:ext cx="509425" cy="134725"/>
            </a:xfrm>
            <a:custGeom>
              <a:avLst/>
              <a:gdLst/>
              <a:ahLst/>
              <a:cxnLst/>
              <a:rect l="l" t="t" r="r" b="b"/>
              <a:pathLst>
                <a:path w="20377" h="5389" extrusionOk="0">
                  <a:moveTo>
                    <a:pt x="0" y="0"/>
                  </a:moveTo>
                  <a:lnTo>
                    <a:pt x="0" y="5389"/>
                  </a:lnTo>
                  <a:lnTo>
                    <a:pt x="20376" y="5389"/>
                  </a:lnTo>
                  <a:lnTo>
                    <a:pt x="20376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54800" y="3258175"/>
              <a:ext cx="545125" cy="268825"/>
            </a:xfrm>
            <a:custGeom>
              <a:avLst/>
              <a:gdLst/>
              <a:ahLst/>
              <a:cxnLst/>
              <a:rect l="l" t="t" r="r" b="b"/>
              <a:pathLst>
                <a:path w="21805" h="10753" extrusionOk="0">
                  <a:moveTo>
                    <a:pt x="1379" y="1"/>
                  </a:moveTo>
                  <a:cubicBezTo>
                    <a:pt x="602" y="1"/>
                    <a:pt x="0" y="602"/>
                    <a:pt x="0" y="1379"/>
                  </a:cubicBezTo>
                  <a:lnTo>
                    <a:pt x="0" y="9374"/>
                  </a:lnTo>
                  <a:cubicBezTo>
                    <a:pt x="0" y="10151"/>
                    <a:pt x="602" y="10753"/>
                    <a:pt x="1379" y="10753"/>
                  </a:cubicBezTo>
                  <a:lnTo>
                    <a:pt x="20426" y="10753"/>
                  </a:lnTo>
                  <a:cubicBezTo>
                    <a:pt x="21178" y="10753"/>
                    <a:pt x="21805" y="10151"/>
                    <a:pt x="21805" y="9374"/>
                  </a:cubicBezTo>
                  <a:lnTo>
                    <a:pt x="21805" y="1379"/>
                  </a:lnTo>
                  <a:cubicBezTo>
                    <a:pt x="21805" y="602"/>
                    <a:pt x="21178" y="1"/>
                    <a:pt x="20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97900" y="3482500"/>
              <a:ext cx="58925" cy="94625"/>
            </a:xfrm>
            <a:custGeom>
              <a:avLst/>
              <a:gdLst/>
              <a:ahLst/>
              <a:cxnLst/>
              <a:rect l="l" t="t" r="r" b="b"/>
              <a:pathLst>
                <a:path w="2357" h="3785" extrusionOk="0">
                  <a:moveTo>
                    <a:pt x="1" y="0"/>
                  </a:moveTo>
                  <a:lnTo>
                    <a:pt x="1" y="3785"/>
                  </a:lnTo>
                  <a:lnTo>
                    <a:pt x="2356" y="3785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2378079">
            <a:off x="642616" y="2333622"/>
            <a:ext cx="694406" cy="367530"/>
            <a:chOff x="6679875" y="343900"/>
            <a:chExt cx="738750" cy="391000"/>
          </a:xfrm>
        </p:grpSpPr>
        <p:sp>
          <p:nvSpPr>
            <p:cNvPr id="58" name="Google Shape;58;p2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rot="-1800117">
            <a:off x="7976492" y="2333614"/>
            <a:ext cx="694384" cy="367518"/>
            <a:chOff x="6679875" y="343900"/>
            <a:chExt cx="738750" cy="391000"/>
          </a:xfrm>
        </p:grpSpPr>
        <p:sp>
          <p:nvSpPr>
            <p:cNvPr id="69" name="Google Shape;69;p2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7"/>
          <p:cNvGrpSpPr/>
          <p:nvPr/>
        </p:nvGrpSpPr>
        <p:grpSpPr>
          <a:xfrm>
            <a:off x="113271" y="215075"/>
            <a:ext cx="762242" cy="858524"/>
            <a:chOff x="770099" y="539394"/>
            <a:chExt cx="1175211" cy="1323657"/>
          </a:xfrm>
        </p:grpSpPr>
        <p:sp>
          <p:nvSpPr>
            <p:cNvPr id="1012" name="Google Shape;1012;p37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7"/>
          <p:cNvGrpSpPr/>
          <p:nvPr/>
        </p:nvGrpSpPr>
        <p:grpSpPr>
          <a:xfrm rot="655632">
            <a:off x="8342503" y="270011"/>
            <a:ext cx="631820" cy="748652"/>
            <a:chOff x="2533350" y="2668575"/>
            <a:chExt cx="447400" cy="530100"/>
          </a:xfrm>
        </p:grpSpPr>
        <p:sp>
          <p:nvSpPr>
            <p:cNvPr id="1026" name="Google Shape;1026;p37"/>
            <p:cNvSpPr/>
            <p:nvPr/>
          </p:nvSpPr>
          <p:spPr>
            <a:xfrm>
              <a:off x="2533350" y="2668575"/>
              <a:ext cx="447400" cy="530100"/>
            </a:xfrm>
            <a:custGeom>
              <a:avLst/>
              <a:gdLst/>
              <a:ahLst/>
              <a:cxnLst/>
              <a:rect l="l" t="t" r="r" b="b"/>
              <a:pathLst>
                <a:path w="17896" h="21204" extrusionOk="0">
                  <a:moveTo>
                    <a:pt x="4437" y="1"/>
                  </a:moveTo>
                  <a:cubicBezTo>
                    <a:pt x="4261" y="1"/>
                    <a:pt x="4086" y="51"/>
                    <a:pt x="3935" y="176"/>
                  </a:cubicBezTo>
                  <a:lnTo>
                    <a:pt x="1705" y="2006"/>
                  </a:lnTo>
                  <a:lnTo>
                    <a:pt x="1103" y="2507"/>
                  </a:lnTo>
                  <a:cubicBezTo>
                    <a:pt x="953" y="2632"/>
                    <a:pt x="828" y="2833"/>
                    <a:pt x="828" y="3058"/>
                  </a:cubicBezTo>
                  <a:cubicBezTo>
                    <a:pt x="803" y="3284"/>
                    <a:pt x="903" y="3484"/>
                    <a:pt x="1053" y="3635"/>
                  </a:cubicBezTo>
                  <a:lnTo>
                    <a:pt x="1580" y="4186"/>
                  </a:lnTo>
                  <a:cubicBezTo>
                    <a:pt x="1580" y="4211"/>
                    <a:pt x="2056" y="4763"/>
                    <a:pt x="2056" y="5765"/>
                  </a:cubicBezTo>
                  <a:cubicBezTo>
                    <a:pt x="2056" y="6191"/>
                    <a:pt x="1830" y="6642"/>
                    <a:pt x="1504" y="7269"/>
                  </a:cubicBezTo>
                  <a:cubicBezTo>
                    <a:pt x="1053" y="8171"/>
                    <a:pt x="427" y="9399"/>
                    <a:pt x="276" y="11154"/>
                  </a:cubicBezTo>
                  <a:cubicBezTo>
                    <a:pt x="1" y="14487"/>
                    <a:pt x="1229" y="17043"/>
                    <a:pt x="3760" y="18372"/>
                  </a:cubicBezTo>
                  <a:cubicBezTo>
                    <a:pt x="6793" y="19976"/>
                    <a:pt x="7394" y="20552"/>
                    <a:pt x="7519" y="20702"/>
                  </a:cubicBezTo>
                  <a:cubicBezTo>
                    <a:pt x="7645" y="21028"/>
                    <a:pt x="7945" y="21204"/>
                    <a:pt x="8246" y="21204"/>
                  </a:cubicBezTo>
                  <a:lnTo>
                    <a:pt x="9650" y="21204"/>
                  </a:lnTo>
                  <a:cubicBezTo>
                    <a:pt x="9976" y="21204"/>
                    <a:pt x="10251" y="21003"/>
                    <a:pt x="10377" y="20702"/>
                  </a:cubicBezTo>
                  <a:cubicBezTo>
                    <a:pt x="10502" y="20552"/>
                    <a:pt x="11128" y="19976"/>
                    <a:pt x="14161" y="18372"/>
                  </a:cubicBezTo>
                  <a:cubicBezTo>
                    <a:pt x="16667" y="17043"/>
                    <a:pt x="17895" y="14487"/>
                    <a:pt x="17620" y="11154"/>
                  </a:cubicBezTo>
                  <a:cubicBezTo>
                    <a:pt x="17494" y="9399"/>
                    <a:pt x="16868" y="8171"/>
                    <a:pt x="16392" y="7269"/>
                  </a:cubicBezTo>
                  <a:cubicBezTo>
                    <a:pt x="16066" y="6642"/>
                    <a:pt x="15840" y="6191"/>
                    <a:pt x="15840" y="5765"/>
                  </a:cubicBezTo>
                  <a:cubicBezTo>
                    <a:pt x="15840" y="4788"/>
                    <a:pt x="16266" y="4261"/>
                    <a:pt x="16316" y="4211"/>
                  </a:cubicBezTo>
                  <a:lnTo>
                    <a:pt x="16868" y="3660"/>
                  </a:lnTo>
                  <a:cubicBezTo>
                    <a:pt x="17018" y="3509"/>
                    <a:pt x="17118" y="3284"/>
                    <a:pt x="17093" y="3058"/>
                  </a:cubicBezTo>
                  <a:cubicBezTo>
                    <a:pt x="17093" y="2858"/>
                    <a:pt x="16968" y="2632"/>
                    <a:pt x="16818" y="2507"/>
                  </a:cubicBezTo>
                  <a:lnTo>
                    <a:pt x="13961" y="176"/>
                  </a:lnTo>
                  <a:cubicBezTo>
                    <a:pt x="13835" y="51"/>
                    <a:pt x="13660" y="1"/>
                    <a:pt x="13459" y="1"/>
                  </a:cubicBezTo>
                  <a:cubicBezTo>
                    <a:pt x="13409" y="1"/>
                    <a:pt x="13334" y="1"/>
                    <a:pt x="13259" y="26"/>
                  </a:cubicBezTo>
                  <a:cubicBezTo>
                    <a:pt x="13008" y="101"/>
                    <a:pt x="12808" y="276"/>
                    <a:pt x="12732" y="502"/>
                  </a:cubicBezTo>
                  <a:lnTo>
                    <a:pt x="12382" y="1454"/>
                  </a:lnTo>
                  <a:cubicBezTo>
                    <a:pt x="12357" y="1580"/>
                    <a:pt x="12231" y="1655"/>
                    <a:pt x="12106" y="1655"/>
                  </a:cubicBezTo>
                  <a:cubicBezTo>
                    <a:pt x="11956" y="1655"/>
                    <a:pt x="11855" y="1580"/>
                    <a:pt x="11805" y="1454"/>
                  </a:cubicBezTo>
                  <a:lnTo>
                    <a:pt x="11630" y="953"/>
                  </a:lnTo>
                  <a:cubicBezTo>
                    <a:pt x="11529" y="627"/>
                    <a:pt x="11229" y="427"/>
                    <a:pt x="10903" y="427"/>
                  </a:cubicBezTo>
                  <a:lnTo>
                    <a:pt x="7018" y="427"/>
                  </a:lnTo>
                  <a:cubicBezTo>
                    <a:pt x="6667" y="427"/>
                    <a:pt x="6367" y="627"/>
                    <a:pt x="6266" y="953"/>
                  </a:cubicBezTo>
                  <a:lnTo>
                    <a:pt x="6091" y="1429"/>
                  </a:lnTo>
                  <a:cubicBezTo>
                    <a:pt x="6066" y="1580"/>
                    <a:pt x="5940" y="1655"/>
                    <a:pt x="5815" y="1655"/>
                  </a:cubicBezTo>
                  <a:cubicBezTo>
                    <a:pt x="5690" y="1655"/>
                    <a:pt x="5565" y="1580"/>
                    <a:pt x="5514" y="1454"/>
                  </a:cubicBezTo>
                  <a:lnTo>
                    <a:pt x="5164" y="502"/>
                  </a:lnTo>
                  <a:cubicBezTo>
                    <a:pt x="5088" y="276"/>
                    <a:pt x="4888" y="101"/>
                    <a:pt x="4637" y="26"/>
                  </a:cubicBezTo>
                  <a:cubicBezTo>
                    <a:pt x="4587" y="1"/>
                    <a:pt x="4512" y="1"/>
                    <a:pt x="4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138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2553400" y="2688000"/>
              <a:ext cx="407300" cy="491250"/>
            </a:xfrm>
            <a:custGeom>
              <a:avLst/>
              <a:gdLst/>
              <a:ahLst/>
              <a:cxnLst/>
              <a:rect l="l" t="t" r="r" b="b"/>
              <a:pathLst>
                <a:path w="16292" h="19650" extrusionOk="0">
                  <a:moveTo>
                    <a:pt x="3635" y="1"/>
                  </a:moveTo>
                  <a:lnTo>
                    <a:pt x="1404" y="1830"/>
                  </a:lnTo>
                  <a:lnTo>
                    <a:pt x="803" y="2331"/>
                  </a:lnTo>
                  <a:lnTo>
                    <a:pt x="1329" y="2883"/>
                  </a:lnTo>
                  <a:cubicBezTo>
                    <a:pt x="1379" y="2908"/>
                    <a:pt x="2056" y="3635"/>
                    <a:pt x="2056" y="4988"/>
                  </a:cubicBezTo>
                  <a:cubicBezTo>
                    <a:pt x="2056" y="5590"/>
                    <a:pt x="1755" y="6141"/>
                    <a:pt x="1404" y="6843"/>
                  </a:cubicBezTo>
                  <a:cubicBezTo>
                    <a:pt x="953" y="7720"/>
                    <a:pt x="377" y="8823"/>
                    <a:pt x="251" y="10427"/>
                  </a:cubicBezTo>
                  <a:cubicBezTo>
                    <a:pt x="1" y="13434"/>
                    <a:pt x="1103" y="15715"/>
                    <a:pt x="3309" y="16893"/>
                  </a:cubicBezTo>
                  <a:cubicBezTo>
                    <a:pt x="4286" y="17419"/>
                    <a:pt x="7269" y="18998"/>
                    <a:pt x="7469" y="19650"/>
                  </a:cubicBezTo>
                  <a:lnTo>
                    <a:pt x="8848" y="19650"/>
                  </a:lnTo>
                  <a:cubicBezTo>
                    <a:pt x="9023" y="18998"/>
                    <a:pt x="12006" y="17419"/>
                    <a:pt x="12983" y="16893"/>
                  </a:cubicBezTo>
                  <a:cubicBezTo>
                    <a:pt x="15214" y="15715"/>
                    <a:pt x="16291" y="13434"/>
                    <a:pt x="16041" y="10427"/>
                  </a:cubicBezTo>
                  <a:cubicBezTo>
                    <a:pt x="15915" y="8823"/>
                    <a:pt x="15339" y="7720"/>
                    <a:pt x="14888" y="6843"/>
                  </a:cubicBezTo>
                  <a:cubicBezTo>
                    <a:pt x="14537" y="6141"/>
                    <a:pt x="14261" y="5590"/>
                    <a:pt x="14261" y="4988"/>
                  </a:cubicBezTo>
                  <a:cubicBezTo>
                    <a:pt x="14261" y="3635"/>
                    <a:pt x="14938" y="2908"/>
                    <a:pt x="14963" y="2883"/>
                  </a:cubicBezTo>
                  <a:lnTo>
                    <a:pt x="15514" y="2331"/>
                  </a:lnTo>
                  <a:lnTo>
                    <a:pt x="12657" y="1"/>
                  </a:lnTo>
                  <a:lnTo>
                    <a:pt x="12331" y="953"/>
                  </a:lnTo>
                  <a:cubicBezTo>
                    <a:pt x="12156" y="1379"/>
                    <a:pt x="11755" y="1655"/>
                    <a:pt x="11304" y="1655"/>
                  </a:cubicBezTo>
                  <a:cubicBezTo>
                    <a:pt x="10828" y="1655"/>
                    <a:pt x="10402" y="1354"/>
                    <a:pt x="10251" y="903"/>
                  </a:cubicBezTo>
                  <a:lnTo>
                    <a:pt x="10101" y="427"/>
                  </a:lnTo>
                  <a:lnTo>
                    <a:pt x="6216" y="427"/>
                  </a:lnTo>
                  <a:lnTo>
                    <a:pt x="6041" y="903"/>
                  </a:lnTo>
                  <a:cubicBezTo>
                    <a:pt x="5890" y="1354"/>
                    <a:pt x="5464" y="1655"/>
                    <a:pt x="5013" y="1655"/>
                  </a:cubicBezTo>
                  <a:cubicBezTo>
                    <a:pt x="4537" y="1655"/>
                    <a:pt x="4136" y="1379"/>
                    <a:pt x="3986" y="953"/>
                  </a:cubicBezTo>
                  <a:lnTo>
                    <a:pt x="3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571575" y="2716200"/>
              <a:ext cx="370950" cy="459300"/>
            </a:xfrm>
            <a:custGeom>
              <a:avLst/>
              <a:gdLst/>
              <a:ahLst/>
              <a:cxnLst/>
              <a:rect l="l" t="t" r="r" b="b"/>
              <a:pathLst>
                <a:path w="14838" h="18372" extrusionOk="0">
                  <a:moveTo>
                    <a:pt x="5990" y="0"/>
                  </a:moveTo>
                  <a:cubicBezTo>
                    <a:pt x="5740" y="727"/>
                    <a:pt x="5063" y="1253"/>
                    <a:pt x="4286" y="1253"/>
                  </a:cubicBezTo>
                  <a:cubicBezTo>
                    <a:pt x="3509" y="1253"/>
                    <a:pt x="2832" y="752"/>
                    <a:pt x="2582" y="50"/>
                  </a:cubicBezTo>
                  <a:lnTo>
                    <a:pt x="1128" y="1253"/>
                  </a:lnTo>
                  <a:cubicBezTo>
                    <a:pt x="1128" y="1253"/>
                    <a:pt x="2030" y="2181"/>
                    <a:pt x="2030" y="3860"/>
                  </a:cubicBezTo>
                  <a:cubicBezTo>
                    <a:pt x="2030" y="5539"/>
                    <a:pt x="452" y="6642"/>
                    <a:pt x="226" y="9349"/>
                  </a:cubicBezTo>
                  <a:cubicBezTo>
                    <a:pt x="0" y="12081"/>
                    <a:pt x="928" y="14086"/>
                    <a:pt x="2908" y="15138"/>
                  </a:cubicBezTo>
                  <a:cubicBezTo>
                    <a:pt x="4913" y="16191"/>
                    <a:pt x="7218" y="17469"/>
                    <a:pt x="7419" y="18371"/>
                  </a:cubicBezTo>
                  <a:cubicBezTo>
                    <a:pt x="7619" y="17469"/>
                    <a:pt x="9950" y="16191"/>
                    <a:pt x="11930" y="15138"/>
                  </a:cubicBezTo>
                  <a:cubicBezTo>
                    <a:pt x="13910" y="14086"/>
                    <a:pt x="14838" y="12081"/>
                    <a:pt x="14612" y="9349"/>
                  </a:cubicBezTo>
                  <a:cubicBezTo>
                    <a:pt x="14386" y="6642"/>
                    <a:pt x="12807" y="5539"/>
                    <a:pt x="12807" y="3860"/>
                  </a:cubicBezTo>
                  <a:cubicBezTo>
                    <a:pt x="12807" y="2181"/>
                    <a:pt x="13735" y="1253"/>
                    <a:pt x="13735" y="1253"/>
                  </a:cubicBezTo>
                  <a:lnTo>
                    <a:pt x="12256" y="50"/>
                  </a:lnTo>
                  <a:cubicBezTo>
                    <a:pt x="12005" y="752"/>
                    <a:pt x="11354" y="1253"/>
                    <a:pt x="10577" y="1253"/>
                  </a:cubicBezTo>
                  <a:cubicBezTo>
                    <a:pt x="9775" y="1253"/>
                    <a:pt x="9098" y="727"/>
                    <a:pt x="8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644875" y="2817700"/>
              <a:ext cx="224350" cy="256925"/>
            </a:xfrm>
            <a:custGeom>
              <a:avLst/>
              <a:gdLst/>
              <a:ahLst/>
              <a:cxnLst/>
              <a:rect l="l" t="t" r="r" b="b"/>
              <a:pathLst>
                <a:path w="8974" h="10277" extrusionOk="0">
                  <a:moveTo>
                    <a:pt x="4487" y="3735"/>
                  </a:moveTo>
                  <a:cubicBezTo>
                    <a:pt x="5264" y="3735"/>
                    <a:pt x="5890" y="4361"/>
                    <a:pt x="5890" y="5138"/>
                  </a:cubicBezTo>
                  <a:cubicBezTo>
                    <a:pt x="5890" y="5890"/>
                    <a:pt x="5264" y="6517"/>
                    <a:pt x="4487" y="6517"/>
                  </a:cubicBezTo>
                  <a:cubicBezTo>
                    <a:pt x="3735" y="6517"/>
                    <a:pt x="3109" y="5890"/>
                    <a:pt x="3109" y="5138"/>
                  </a:cubicBezTo>
                  <a:cubicBezTo>
                    <a:pt x="3109" y="4361"/>
                    <a:pt x="3735" y="3735"/>
                    <a:pt x="4487" y="3735"/>
                  </a:cubicBezTo>
                  <a:close/>
                  <a:moveTo>
                    <a:pt x="4487" y="1"/>
                  </a:moveTo>
                  <a:cubicBezTo>
                    <a:pt x="4312" y="1"/>
                    <a:pt x="4186" y="151"/>
                    <a:pt x="4186" y="326"/>
                  </a:cubicBezTo>
                  <a:cubicBezTo>
                    <a:pt x="4186" y="427"/>
                    <a:pt x="4236" y="527"/>
                    <a:pt x="4337" y="577"/>
                  </a:cubicBezTo>
                  <a:lnTo>
                    <a:pt x="3109" y="2732"/>
                  </a:lnTo>
                  <a:lnTo>
                    <a:pt x="627" y="2732"/>
                  </a:lnTo>
                  <a:cubicBezTo>
                    <a:pt x="627" y="2707"/>
                    <a:pt x="627" y="2707"/>
                    <a:pt x="627" y="2707"/>
                  </a:cubicBezTo>
                  <a:cubicBezTo>
                    <a:pt x="627" y="2532"/>
                    <a:pt x="502" y="2381"/>
                    <a:pt x="327" y="2381"/>
                  </a:cubicBezTo>
                  <a:cubicBezTo>
                    <a:pt x="151" y="2381"/>
                    <a:pt x="1" y="2532"/>
                    <a:pt x="1" y="2707"/>
                  </a:cubicBezTo>
                  <a:cubicBezTo>
                    <a:pt x="1" y="2883"/>
                    <a:pt x="151" y="3008"/>
                    <a:pt x="327" y="3008"/>
                  </a:cubicBezTo>
                  <a:cubicBezTo>
                    <a:pt x="377" y="3008"/>
                    <a:pt x="427" y="3008"/>
                    <a:pt x="452" y="2983"/>
                  </a:cubicBezTo>
                  <a:lnTo>
                    <a:pt x="1705" y="5138"/>
                  </a:lnTo>
                  <a:lnTo>
                    <a:pt x="477" y="7269"/>
                  </a:lnTo>
                  <a:cubicBezTo>
                    <a:pt x="427" y="7244"/>
                    <a:pt x="377" y="7219"/>
                    <a:pt x="327" y="7219"/>
                  </a:cubicBezTo>
                  <a:cubicBezTo>
                    <a:pt x="151" y="7219"/>
                    <a:pt x="1" y="7369"/>
                    <a:pt x="1" y="7544"/>
                  </a:cubicBezTo>
                  <a:cubicBezTo>
                    <a:pt x="1" y="7720"/>
                    <a:pt x="151" y="7845"/>
                    <a:pt x="327" y="7845"/>
                  </a:cubicBezTo>
                  <a:cubicBezTo>
                    <a:pt x="502" y="7845"/>
                    <a:pt x="627" y="7720"/>
                    <a:pt x="627" y="7544"/>
                  </a:cubicBezTo>
                  <a:lnTo>
                    <a:pt x="3109" y="7544"/>
                  </a:lnTo>
                  <a:lnTo>
                    <a:pt x="4337" y="9675"/>
                  </a:lnTo>
                  <a:cubicBezTo>
                    <a:pt x="4236" y="9725"/>
                    <a:pt x="4186" y="9825"/>
                    <a:pt x="4186" y="9950"/>
                  </a:cubicBezTo>
                  <a:cubicBezTo>
                    <a:pt x="4186" y="10126"/>
                    <a:pt x="4312" y="10276"/>
                    <a:pt x="4487" y="10276"/>
                  </a:cubicBezTo>
                  <a:cubicBezTo>
                    <a:pt x="4662" y="10276"/>
                    <a:pt x="4813" y="10126"/>
                    <a:pt x="4813" y="9950"/>
                  </a:cubicBezTo>
                  <a:cubicBezTo>
                    <a:pt x="4813" y="9825"/>
                    <a:pt x="4738" y="9725"/>
                    <a:pt x="4637" y="9675"/>
                  </a:cubicBezTo>
                  <a:lnTo>
                    <a:pt x="5890" y="7544"/>
                  </a:lnTo>
                  <a:lnTo>
                    <a:pt x="8347" y="7544"/>
                  </a:lnTo>
                  <a:cubicBezTo>
                    <a:pt x="8347" y="7720"/>
                    <a:pt x="8497" y="7845"/>
                    <a:pt x="8672" y="7845"/>
                  </a:cubicBezTo>
                  <a:cubicBezTo>
                    <a:pt x="8848" y="7845"/>
                    <a:pt x="8973" y="7720"/>
                    <a:pt x="8973" y="7544"/>
                  </a:cubicBezTo>
                  <a:cubicBezTo>
                    <a:pt x="8973" y="7369"/>
                    <a:pt x="8848" y="7219"/>
                    <a:pt x="8672" y="7219"/>
                  </a:cubicBezTo>
                  <a:cubicBezTo>
                    <a:pt x="8597" y="7219"/>
                    <a:pt x="8547" y="7244"/>
                    <a:pt x="8497" y="7269"/>
                  </a:cubicBezTo>
                  <a:lnTo>
                    <a:pt x="7269" y="5138"/>
                  </a:lnTo>
                  <a:lnTo>
                    <a:pt x="8522" y="2958"/>
                  </a:lnTo>
                  <a:cubicBezTo>
                    <a:pt x="8572" y="2958"/>
                    <a:pt x="8622" y="2983"/>
                    <a:pt x="8672" y="2983"/>
                  </a:cubicBezTo>
                  <a:cubicBezTo>
                    <a:pt x="8848" y="2983"/>
                    <a:pt x="8973" y="2833"/>
                    <a:pt x="8973" y="2657"/>
                  </a:cubicBezTo>
                  <a:cubicBezTo>
                    <a:pt x="8973" y="2482"/>
                    <a:pt x="8848" y="2356"/>
                    <a:pt x="8672" y="2356"/>
                  </a:cubicBezTo>
                  <a:cubicBezTo>
                    <a:pt x="8497" y="2356"/>
                    <a:pt x="8347" y="2482"/>
                    <a:pt x="8347" y="2657"/>
                  </a:cubicBezTo>
                  <a:cubicBezTo>
                    <a:pt x="8347" y="2682"/>
                    <a:pt x="8347" y="2707"/>
                    <a:pt x="8347" y="2732"/>
                  </a:cubicBezTo>
                  <a:lnTo>
                    <a:pt x="5890" y="2732"/>
                  </a:lnTo>
                  <a:lnTo>
                    <a:pt x="4637" y="577"/>
                  </a:lnTo>
                  <a:cubicBezTo>
                    <a:pt x="4738" y="527"/>
                    <a:pt x="4813" y="427"/>
                    <a:pt x="4813" y="326"/>
                  </a:cubicBezTo>
                  <a:cubicBezTo>
                    <a:pt x="4813" y="151"/>
                    <a:pt x="4662" y="1"/>
                    <a:pt x="4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"/>
          <p:cNvGrpSpPr/>
          <p:nvPr/>
        </p:nvGrpSpPr>
        <p:grpSpPr>
          <a:xfrm rot="-2700000">
            <a:off x="567147" y="561149"/>
            <a:ext cx="789631" cy="894020"/>
            <a:chOff x="7646964" y="520096"/>
            <a:chExt cx="1071696" cy="1213373"/>
          </a:xfrm>
        </p:grpSpPr>
        <p:sp>
          <p:nvSpPr>
            <p:cNvPr id="81" name="Google Shape;81;p3"/>
            <p:cNvSpPr/>
            <p:nvPr/>
          </p:nvSpPr>
          <p:spPr>
            <a:xfrm rot="1391569">
              <a:off x="7815149" y="624281"/>
              <a:ext cx="735325" cy="1005002"/>
            </a:xfrm>
            <a:custGeom>
              <a:avLst/>
              <a:gdLst/>
              <a:ahLst/>
              <a:cxnLst/>
              <a:rect l="l" t="t" r="r" b="b"/>
              <a:pathLst>
                <a:path w="20502" h="28021" extrusionOk="0">
                  <a:moveTo>
                    <a:pt x="802" y="0"/>
                  </a:moveTo>
                  <a:cubicBezTo>
                    <a:pt x="351" y="0"/>
                    <a:pt x="0" y="351"/>
                    <a:pt x="0" y="777"/>
                  </a:cubicBezTo>
                  <a:lnTo>
                    <a:pt x="0" y="27244"/>
                  </a:lnTo>
                  <a:cubicBezTo>
                    <a:pt x="0" y="27670"/>
                    <a:pt x="351" y="28021"/>
                    <a:pt x="802" y="28021"/>
                  </a:cubicBezTo>
                  <a:lnTo>
                    <a:pt x="19725" y="28021"/>
                  </a:lnTo>
                  <a:cubicBezTo>
                    <a:pt x="20151" y="28021"/>
                    <a:pt x="20502" y="27670"/>
                    <a:pt x="20502" y="27244"/>
                  </a:cubicBezTo>
                  <a:lnTo>
                    <a:pt x="20502" y="777"/>
                  </a:lnTo>
                  <a:cubicBezTo>
                    <a:pt x="20502" y="351"/>
                    <a:pt x="20151" y="0"/>
                    <a:pt x="19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38100" dir="36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391569">
              <a:off x="7843878" y="652324"/>
              <a:ext cx="678693" cy="949266"/>
            </a:xfrm>
            <a:custGeom>
              <a:avLst/>
              <a:gdLst/>
              <a:ahLst/>
              <a:cxnLst/>
              <a:rect l="l" t="t" r="r" b="b"/>
              <a:pathLst>
                <a:path w="18923" h="26467" extrusionOk="0">
                  <a:moveTo>
                    <a:pt x="0" y="0"/>
                  </a:moveTo>
                  <a:lnTo>
                    <a:pt x="0" y="26467"/>
                  </a:lnTo>
                  <a:lnTo>
                    <a:pt x="18923" y="26467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391569">
              <a:off x="8049587" y="741572"/>
              <a:ext cx="195075" cy="17108"/>
            </a:xfrm>
            <a:custGeom>
              <a:avLst/>
              <a:gdLst/>
              <a:ahLst/>
              <a:cxnLst/>
              <a:rect l="l" t="t" r="r" b="b"/>
              <a:pathLst>
                <a:path w="5439" h="477" extrusionOk="0">
                  <a:moveTo>
                    <a:pt x="0" y="1"/>
                  </a:moveTo>
                  <a:lnTo>
                    <a:pt x="0" y="477"/>
                  </a:lnTo>
                  <a:lnTo>
                    <a:pt x="5439" y="477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391569">
              <a:off x="7992427" y="912252"/>
              <a:ext cx="558255" cy="17108"/>
            </a:xfrm>
            <a:custGeom>
              <a:avLst/>
              <a:gdLst/>
              <a:ahLst/>
              <a:cxnLst/>
              <a:rect l="l" t="t" r="r" b="b"/>
              <a:pathLst>
                <a:path w="15565" h="477" extrusionOk="0">
                  <a:moveTo>
                    <a:pt x="0" y="0"/>
                  </a:moveTo>
                  <a:lnTo>
                    <a:pt x="0" y="476"/>
                  </a:lnTo>
                  <a:lnTo>
                    <a:pt x="15564" y="476"/>
                  </a:lnTo>
                  <a:lnTo>
                    <a:pt x="15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391569">
              <a:off x="7839508" y="1269185"/>
              <a:ext cx="558255" cy="17108"/>
            </a:xfrm>
            <a:custGeom>
              <a:avLst/>
              <a:gdLst/>
              <a:ahLst/>
              <a:cxnLst/>
              <a:rect l="l" t="t" r="r" b="b"/>
              <a:pathLst>
                <a:path w="15565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5564" y="477"/>
                  </a:lnTo>
                  <a:lnTo>
                    <a:pt x="15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391569">
              <a:off x="7855263" y="1231962"/>
              <a:ext cx="558255" cy="18005"/>
            </a:xfrm>
            <a:custGeom>
              <a:avLst/>
              <a:gdLst/>
              <a:ahLst/>
              <a:cxnLst/>
              <a:rect l="l" t="t" r="r" b="b"/>
              <a:pathLst>
                <a:path w="15565" h="502" extrusionOk="0">
                  <a:moveTo>
                    <a:pt x="0" y="1"/>
                  </a:moveTo>
                  <a:lnTo>
                    <a:pt x="0" y="502"/>
                  </a:lnTo>
                  <a:lnTo>
                    <a:pt x="15564" y="502"/>
                  </a:lnTo>
                  <a:lnTo>
                    <a:pt x="15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391569">
              <a:off x="7871018" y="1195636"/>
              <a:ext cx="558255" cy="17108"/>
            </a:xfrm>
            <a:custGeom>
              <a:avLst/>
              <a:gdLst/>
              <a:ahLst/>
              <a:cxnLst/>
              <a:rect l="l" t="t" r="r" b="b"/>
              <a:pathLst>
                <a:path w="15565" h="477" extrusionOk="0">
                  <a:moveTo>
                    <a:pt x="0" y="1"/>
                  </a:moveTo>
                  <a:lnTo>
                    <a:pt x="0" y="477"/>
                  </a:lnTo>
                  <a:lnTo>
                    <a:pt x="15564" y="477"/>
                  </a:lnTo>
                  <a:lnTo>
                    <a:pt x="15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391569">
              <a:off x="7886943" y="1158447"/>
              <a:ext cx="558255" cy="17144"/>
            </a:xfrm>
            <a:custGeom>
              <a:avLst/>
              <a:gdLst/>
              <a:ahLst/>
              <a:cxnLst/>
              <a:rect l="l" t="t" r="r" b="b"/>
              <a:pathLst>
                <a:path w="15565" h="478" extrusionOk="0">
                  <a:moveTo>
                    <a:pt x="0" y="1"/>
                  </a:moveTo>
                  <a:lnTo>
                    <a:pt x="0" y="477"/>
                  </a:lnTo>
                  <a:lnTo>
                    <a:pt x="15564" y="477"/>
                  </a:lnTo>
                  <a:lnTo>
                    <a:pt x="15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391569">
              <a:off x="7902868" y="1121295"/>
              <a:ext cx="558255" cy="17108"/>
            </a:xfrm>
            <a:custGeom>
              <a:avLst/>
              <a:gdLst/>
              <a:ahLst/>
              <a:cxnLst/>
              <a:rect l="l" t="t" r="r" b="b"/>
              <a:pathLst>
                <a:path w="15565" h="477" extrusionOk="0">
                  <a:moveTo>
                    <a:pt x="0" y="0"/>
                  </a:moveTo>
                  <a:lnTo>
                    <a:pt x="0" y="476"/>
                  </a:lnTo>
                  <a:lnTo>
                    <a:pt x="15564" y="476"/>
                  </a:lnTo>
                  <a:lnTo>
                    <a:pt x="15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391569">
              <a:off x="7918800" y="1084108"/>
              <a:ext cx="558255" cy="17108"/>
            </a:xfrm>
            <a:custGeom>
              <a:avLst/>
              <a:gdLst/>
              <a:ahLst/>
              <a:cxnLst/>
              <a:rect l="l" t="t" r="r" b="b"/>
              <a:pathLst>
                <a:path w="15565" h="477" extrusionOk="0">
                  <a:moveTo>
                    <a:pt x="0" y="0"/>
                  </a:moveTo>
                  <a:lnTo>
                    <a:pt x="0" y="476"/>
                  </a:lnTo>
                  <a:lnTo>
                    <a:pt x="15564" y="476"/>
                  </a:lnTo>
                  <a:lnTo>
                    <a:pt x="15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391569">
              <a:off x="7934555" y="1046885"/>
              <a:ext cx="558255" cy="18005"/>
            </a:xfrm>
            <a:custGeom>
              <a:avLst/>
              <a:gdLst/>
              <a:ahLst/>
              <a:cxnLst/>
              <a:rect l="l" t="t" r="r" b="b"/>
              <a:pathLst>
                <a:path w="1556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15564" y="502"/>
                  </a:lnTo>
                  <a:lnTo>
                    <a:pt x="15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391569">
              <a:off x="7950310" y="1010559"/>
              <a:ext cx="558255" cy="17108"/>
            </a:xfrm>
            <a:custGeom>
              <a:avLst/>
              <a:gdLst/>
              <a:ahLst/>
              <a:cxnLst/>
              <a:rect l="l" t="t" r="r" b="b"/>
              <a:pathLst>
                <a:path w="15565" h="477" extrusionOk="0">
                  <a:moveTo>
                    <a:pt x="0" y="1"/>
                  </a:moveTo>
                  <a:lnTo>
                    <a:pt x="0" y="477"/>
                  </a:lnTo>
                  <a:lnTo>
                    <a:pt x="15564" y="477"/>
                  </a:lnTo>
                  <a:lnTo>
                    <a:pt x="15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391569">
              <a:off x="7966235" y="973371"/>
              <a:ext cx="558255" cy="17144"/>
            </a:xfrm>
            <a:custGeom>
              <a:avLst/>
              <a:gdLst/>
              <a:ahLst/>
              <a:cxnLst/>
              <a:rect l="l" t="t" r="r" b="b"/>
              <a:pathLst>
                <a:path w="15565" h="478" extrusionOk="0">
                  <a:moveTo>
                    <a:pt x="0" y="1"/>
                  </a:moveTo>
                  <a:lnTo>
                    <a:pt x="0" y="477"/>
                  </a:lnTo>
                  <a:lnTo>
                    <a:pt x="15564" y="477"/>
                  </a:lnTo>
                  <a:lnTo>
                    <a:pt x="15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391569">
              <a:off x="8116039" y="1378966"/>
              <a:ext cx="248121" cy="18005"/>
            </a:xfrm>
            <a:custGeom>
              <a:avLst/>
              <a:gdLst/>
              <a:ahLst/>
              <a:cxnLst/>
              <a:rect l="l" t="t" r="r" b="b"/>
              <a:pathLst>
                <a:path w="6918" h="502" extrusionOk="0">
                  <a:moveTo>
                    <a:pt x="0" y="0"/>
                  </a:moveTo>
                  <a:lnTo>
                    <a:pt x="0" y="501"/>
                  </a:lnTo>
                  <a:lnTo>
                    <a:pt x="6917" y="501"/>
                  </a:lnTo>
                  <a:lnTo>
                    <a:pt x="6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391569">
              <a:off x="7803578" y="1235723"/>
              <a:ext cx="172623" cy="172623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0"/>
                  </a:moveTo>
                  <a:cubicBezTo>
                    <a:pt x="1078" y="0"/>
                    <a:pt x="0" y="1078"/>
                    <a:pt x="0" y="2406"/>
                  </a:cubicBezTo>
                  <a:cubicBezTo>
                    <a:pt x="0" y="3734"/>
                    <a:pt x="1078" y="4812"/>
                    <a:pt x="2406" y="4812"/>
                  </a:cubicBezTo>
                  <a:cubicBezTo>
                    <a:pt x="3735" y="4812"/>
                    <a:pt x="4812" y="3734"/>
                    <a:pt x="4812" y="2406"/>
                  </a:cubicBezTo>
                  <a:cubicBezTo>
                    <a:pt x="4812" y="1078"/>
                    <a:pt x="3735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391569">
              <a:off x="7835040" y="1267177"/>
              <a:ext cx="109714" cy="109678"/>
            </a:xfrm>
            <a:custGeom>
              <a:avLst/>
              <a:gdLst/>
              <a:ahLst/>
              <a:cxnLst/>
              <a:rect l="l" t="t" r="r" b="b"/>
              <a:pathLst>
                <a:path w="3059" h="3058" extrusionOk="0">
                  <a:moveTo>
                    <a:pt x="1529" y="0"/>
                  </a:moveTo>
                  <a:cubicBezTo>
                    <a:pt x="677" y="0"/>
                    <a:pt x="1" y="702"/>
                    <a:pt x="1" y="1529"/>
                  </a:cubicBezTo>
                  <a:cubicBezTo>
                    <a:pt x="1" y="2381"/>
                    <a:pt x="677" y="3058"/>
                    <a:pt x="1529" y="3058"/>
                  </a:cubicBezTo>
                  <a:cubicBezTo>
                    <a:pt x="2382" y="3058"/>
                    <a:pt x="3058" y="2381"/>
                    <a:pt x="3058" y="1529"/>
                  </a:cubicBezTo>
                  <a:cubicBezTo>
                    <a:pt x="3058" y="702"/>
                    <a:pt x="2382" y="0"/>
                    <a:pt x="1529" y="0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391569">
              <a:off x="7864702" y="1296837"/>
              <a:ext cx="50392" cy="50356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26" y="0"/>
                    <a:pt x="1" y="326"/>
                    <a:pt x="1" y="702"/>
                  </a:cubicBezTo>
                  <a:cubicBezTo>
                    <a:pt x="1" y="1103"/>
                    <a:pt x="326" y="1404"/>
                    <a:pt x="702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391569">
              <a:off x="8198365" y="725056"/>
              <a:ext cx="309273" cy="949266"/>
            </a:xfrm>
            <a:custGeom>
              <a:avLst/>
              <a:gdLst/>
              <a:ahLst/>
              <a:cxnLst/>
              <a:rect l="l" t="t" r="r" b="b"/>
              <a:pathLst>
                <a:path w="8623" h="26467" extrusionOk="0">
                  <a:moveTo>
                    <a:pt x="1" y="0"/>
                  </a:moveTo>
                  <a:lnTo>
                    <a:pt x="1" y="26467"/>
                  </a:lnTo>
                  <a:lnTo>
                    <a:pt x="8623" y="26467"/>
                  </a:lnTo>
                  <a:lnTo>
                    <a:pt x="862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7892110" y="485617"/>
            <a:ext cx="747434" cy="841846"/>
            <a:chOff x="770099" y="539394"/>
            <a:chExt cx="1175211" cy="1323657"/>
          </a:xfrm>
        </p:grpSpPr>
        <p:sp>
          <p:nvSpPr>
            <p:cNvPr id="100" name="Google Shape;100;p3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720000" y="2571600"/>
            <a:ext cx="401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2283900" y="1353950"/>
            <a:ext cx="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720000" y="3599400"/>
            <a:ext cx="4011900" cy="403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"/>
          <p:cNvGrpSpPr/>
          <p:nvPr/>
        </p:nvGrpSpPr>
        <p:grpSpPr>
          <a:xfrm rot="178">
            <a:off x="7354718" y="234963"/>
            <a:ext cx="1320302" cy="1054452"/>
            <a:chOff x="1539600" y="3392275"/>
            <a:chExt cx="684875" cy="547000"/>
          </a:xfrm>
        </p:grpSpPr>
        <p:sp>
          <p:nvSpPr>
            <p:cNvPr id="118" name="Google Shape;118;p4"/>
            <p:cNvSpPr/>
            <p:nvPr/>
          </p:nvSpPr>
          <p:spPr>
            <a:xfrm>
              <a:off x="1539600" y="3392275"/>
              <a:ext cx="684875" cy="547000"/>
            </a:xfrm>
            <a:custGeom>
              <a:avLst/>
              <a:gdLst/>
              <a:ahLst/>
              <a:cxnLst/>
              <a:rect l="l" t="t" r="r" b="b"/>
              <a:pathLst>
                <a:path w="27395" h="21880" extrusionOk="0">
                  <a:moveTo>
                    <a:pt x="5941" y="7594"/>
                  </a:moveTo>
                  <a:cubicBezTo>
                    <a:pt x="6643" y="7594"/>
                    <a:pt x="7294" y="7870"/>
                    <a:pt x="7796" y="8321"/>
                  </a:cubicBezTo>
                  <a:lnTo>
                    <a:pt x="8247" y="8772"/>
                  </a:lnTo>
                  <a:cubicBezTo>
                    <a:pt x="9249" y="9825"/>
                    <a:pt x="9224" y="11529"/>
                    <a:pt x="8197" y="12557"/>
                  </a:cubicBezTo>
                  <a:cubicBezTo>
                    <a:pt x="7695" y="13058"/>
                    <a:pt x="7019" y="13334"/>
                    <a:pt x="6292" y="13334"/>
                  </a:cubicBezTo>
                  <a:cubicBezTo>
                    <a:pt x="5565" y="13334"/>
                    <a:pt x="4888" y="13058"/>
                    <a:pt x="4387" y="12557"/>
                  </a:cubicBezTo>
                  <a:cubicBezTo>
                    <a:pt x="4312" y="12481"/>
                    <a:pt x="4262" y="12431"/>
                    <a:pt x="4186" y="12381"/>
                  </a:cubicBezTo>
                  <a:cubicBezTo>
                    <a:pt x="4136" y="12331"/>
                    <a:pt x="4086" y="12256"/>
                    <a:pt x="4036" y="12206"/>
                  </a:cubicBezTo>
                  <a:cubicBezTo>
                    <a:pt x="2983" y="11153"/>
                    <a:pt x="2983" y="9424"/>
                    <a:pt x="4036" y="8371"/>
                  </a:cubicBezTo>
                  <a:cubicBezTo>
                    <a:pt x="4537" y="7870"/>
                    <a:pt x="5214" y="7594"/>
                    <a:pt x="5941" y="7594"/>
                  </a:cubicBezTo>
                  <a:close/>
                  <a:moveTo>
                    <a:pt x="21480" y="13233"/>
                  </a:moveTo>
                  <a:cubicBezTo>
                    <a:pt x="22933" y="13258"/>
                    <a:pt x="24136" y="14486"/>
                    <a:pt x="24136" y="15940"/>
                  </a:cubicBezTo>
                  <a:cubicBezTo>
                    <a:pt x="24136" y="17419"/>
                    <a:pt x="22908" y="18647"/>
                    <a:pt x="21430" y="18647"/>
                  </a:cubicBezTo>
                  <a:lnTo>
                    <a:pt x="20953" y="18647"/>
                  </a:lnTo>
                  <a:cubicBezTo>
                    <a:pt x="19450" y="18647"/>
                    <a:pt x="18247" y="17419"/>
                    <a:pt x="18247" y="15940"/>
                  </a:cubicBezTo>
                  <a:cubicBezTo>
                    <a:pt x="18247" y="14486"/>
                    <a:pt x="19425" y="13283"/>
                    <a:pt x="20878" y="13233"/>
                  </a:cubicBezTo>
                  <a:close/>
                  <a:moveTo>
                    <a:pt x="17946" y="0"/>
                  </a:moveTo>
                  <a:cubicBezTo>
                    <a:pt x="17796" y="0"/>
                    <a:pt x="17645" y="0"/>
                    <a:pt x="17495" y="25"/>
                  </a:cubicBezTo>
                  <a:cubicBezTo>
                    <a:pt x="17294" y="75"/>
                    <a:pt x="17069" y="150"/>
                    <a:pt x="16893" y="251"/>
                  </a:cubicBezTo>
                  <a:cubicBezTo>
                    <a:pt x="16643" y="176"/>
                    <a:pt x="16392" y="125"/>
                    <a:pt x="16141" y="125"/>
                  </a:cubicBezTo>
                  <a:cubicBezTo>
                    <a:pt x="15991" y="125"/>
                    <a:pt x="15841" y="150"/>
                    <a:pt x="15715" y="176"/>
                  </a:cubicBezTo>
                  <a:cubicBezTo>
                    <a:pt x="15264" y="251"/>
                    <a:pt x="14838" y="476"/>
                    <a:pt x="14512" y="777"/>
                  </a:cubicBezTo>
                  <a:cubicBezTo>
                    <a:pt x="14412" y="777"/>
                    <a:pt x="14312" y="802"/>
                    <a:pt x="14212" y="827"/>
                  </a:cubicBezTo>
                  <a:cubicBezTo>
                    <a:pt x="13760" y="902"/>
                    <a:pt x="13359" y="1128"/>
                    <a:pt x="13034" y="1429"/>
                  </a:cubicBezTo>
                  <a:lnTo>
                    <a:pt x="12908" y="1429"/>
                  </a:lnTo>
                  <a:cubicBezTo>
                    <a:pt x="12758" y="1429"/>
                    <a:pt x="12608" y="1429"/>
                    <a:pt x="12457" y="1479"/>
                  </a:cubicBezTo>
                  <a:cubicBezTo>
                    <a:pt x="11730" y="1604"/>
                    <a:pt x="11129" y="2080"/>
                    <a:pt x="10803" y="2732"/>
                  </a:cubicBezTo>
                  <a:cubicBezTo>
                    <a:pt x="10728" y="2757"/>
                    <a:pt x="10678" y="2782"/>
                    <a:pt x="10628" y="2807"/>
                  </a:cubicBezTo>
                  <a:cubicBezTo>
                    <a:pt x="10277" y="2481"/>
                    <a:pt x="9826" y="2306"/>
                    <a:pt x="9349" y="2306"/>
                  </a:cubicBezTo>
                  <a:cubicBezTo>
                    <a:pt x="8873" y="2306"/>
                    <a:pt x="8397" y="2506"/>
                    <a:pt x="8071" y="2832"/>
                  </a:cubicBezTo>
                  <a:lnTo>
                    <a:pt x="6542" y="4361"/>
                  </a:lnTo>
                  <a:cubicBezTo>
                    <a:pt x="6342" y="4361"/>
                    <a:pt x="6141" y="4336"/>
                    <a:pt x="5941" y="4336"/>
                  </a:cubicBezTo>
                  <a:cubicBezTo>
                    <a:pt x="4362" y="4336"/>
                    <a:pt x="2858" y="4963"/>
                    <a:pt x="1730" y="6090"/>
                  </a:cubicBezTo>
                  <a:cubicBezTo>
                    <a:pt x="602" y="7193"/>
                    <a:pt x="1" y="8697"/>
                    <a:pt x="1" y="10301"/>
                  </a:cubicBezTo>
                  <a:cubicBezTo>
                    <a:pt x="1" y="11880"/>
                    <a:pt x="602" y="13384"/>
                    <a:pt x="1730" y="14511"/>
                  </a:cubicBezTo>
                  <a:cubicBezTo>
                    <a:pt x="1780" y="14562"/>
                    <a:pt x="1856" y="14612"/>
                    <a:pt x="1906" y="14662"/>
                  </a:cubicBezTo>
                  <a:cubicBezTo>
                    <a:pt x="1956" y="14737"/>
                    <a:pt x="2006" y="14787"/>
                    <a:pt x="2081" y="14837"/>
                  </a:cubicBezTo>
                  <a:cubicBezTo>
                    <a:pt x="3209" y="15965"/>
                    <a:pt x="4688" y="16592"/>
                    <a:pt x="6292" y="16592"/>
                  </a:cubicBezTo>
                  <a:cubicBezTo>
                    <a:pt x="7871" y="16592"/>
                    <a:pt x="9374" y="15965"/>
                    <a:pt x="10502" y="14837"/>
                  </a:cubicBezTo>
                  <a:cubicBezTo>
                    <a:pt x="11755" y="13584"/>
                    <a:pt x="12382" y="11855"/>
                    <a:pt x="12207" y="10100"/>
                  </a:cubicBezTo>
                  <a:lnTo>
                    <a:pt x="13760" y="8547"/>
                  </a:lnTo>
                  <a:cubicBezTo>
                    <a:pt x="14111" y="8196"/>
                    <a:pt x="14312" y="7745"/>
                    <a:pt x="14312" y="7243"/>
                  </a:cubicBezTo>
                  <a:cubicBezTo>
                    <a:pt x="14312" y="6792"/>
                    <a:pt x="14136" y="6341"/>
                    <a:pt x="13836" y="6015"/>
                  </a:cubicBezTo>
                  <a:cubicBezTo>
                    <a:pt x="13836" y="5990"/>
                    <a:pt x="13836" y="5990"/>
                    <a:pt x="13836" y="5990"/>
                  </a:cubicBezTo>
                  <a:cubicBezTo>
                    <a:pt x="14111" y="5865"/>
                    <a:pt x="14337" y="5714"/>
                    <a:pt x="14537" y="5514"/>
                  </a:cubicBezTo>
                  <a:lnTo>
                    <a:pt x="14663" y="5514"/>
                  </a:lnTo>
                  <a:cubicBezTo>
                    <a:pt x="14813" y="5514"/>
                    <a:pt x="14963" y="5514"/>
                    <a:pt x="15114" y="5489"/>
                  </a:cubicBezTo>
                  <a:cubicBezTo>
                    <a:pt x="15565" y="5389"/>
                    <a:pt x="15966" y="5188"/>
                    <a:pt x="16292" y="4862"/>
                  </a:cubicBezTo>
                  <a:cubicBezTo>
                    <a:pt x="16392" y="4862"/>
                    <a:pt x="16492" y="4862"/>
                    <a:pt x="16593" y="4837"/>
                  </a:cubicBezTo>
                  <a:cubicBezTo>
                    <a:pt x="16818" y="4787"/>
                    <a:pt x="17019" y="4712"/>
                    <a:pt x="17219" y="4612"/>
                  </a:cubicBezTo>
                  <a:cubicBezTo>
                    <a:pt x="17269" y="4637"/>
                    <a:pt x="17344" y="4662"/>
                    <a:pt x="17395" y="4662"/>
                  </a:cubicBezTo>
                  <a:cubicBezTo>
                    <a:pt x="17570" y="4937"/>
                    <a:pt x="17796" y="5138"/>
                    <a:pt x="18071" y="5313"/>
                  </a:cubicBezTo>
                  <a:cubicBezTo>
                    <a:pt x="18146" y="5589"/>
                    <a:pt x="18247" y="5865"/>
                    <a:pt x="18422" y="6090"/>
                  </a:cubicBezTo>
                  <a:cubicBezTo>
                    <a:pt x="18397" y="6316"/>
                    <a:pt x="18422" y="6541"/>
                    <a:pt x="18447" y="6742"/>
                  </a:cubicBezTo>
                  <a:cubicBezTo>
                    <a:pt x="18497" y="6968"/>
                    <a:pt x="18573" y="7168"/>
                    <a:pt x="18673" y="7369"/>
                  </a:cubicBezTo>
                  <a:cubicBezTo>
                    <a:pt x="17821" y="7519"/>
                    <a:pt x="17169" y="8271"/>
                    <a:pt x="17169" y="9173"/>
                  </a:cubicBezTo>
                  <a:lnTo>
                    <a:pt x="17169" y="11328"/>
                  </a:lnTo>
                  <a:cubicBezTo>
                    <a:pt x="15791" y="12456"/>
                    <a:pt x="14989" y="14136"/>
                    <a:pt x="14989" y="15940"/>
                  </a:cubicBezTo>
                  <a:cubicBezTo>
                    <a:pt x="14989" y="19223"/>
                    <a:pt x="17670" y="21880"/>
                    <a:pt x="20953" y="21880"/>
                  </a:cubicBezTo>
                  <a:lnTo>
                    <a:pt x="21430" y="21880"/>
                  </a:lnTo>
                  <a:cubicBezTo>
                    <a:pt x="24713" y="21880"/>
                    <a:pt x="27395" y="19223"/>
                    <a:pt x="27395" y="15940"/>
                  </a:cubicBezTo>
                  <a:cubicBezTo>
                    <a:pt x="27395" y="14161"/>
                    <a:pt x="26593" y="12481"/>
                    <a:pt x="25239" y="11354"/>
                  </a:cubicBezTo>
                  <a:lnTo>
                    <a:pt x="25239" y="9173"/>
                  </a:lnTo>
                  <a:cubicBezTo>
                    <a:pt x="25239" y="8196"/>
                    <a:pt x="24462" y="7394"/>
                    <a:pt x="23485" y="7343"/>
                  </a:cubicBezTo>
                  <a:cubicBezTo>
                    <a:pt x="23410" y="7093"/>
                    <a:pt x="23284" y="6867"/>
                    <a:pt x="23134" y="6667"/>
                  </a:cubicBezTo>
                  <a:cubicBezTo>
                    <a:pt x="23184" y="6391"/>
                    <a:pt x="23184" y="6140"/>
                    <a:pt x="23134" y="5865"/>
                  </a:cubicBezTo>
                  <a:cubicBezTo>
                    <a:pt x="23059" y="5514"/>
                    <a:pt x="22933" y="5213"/>
                    <a:pt x="22733" y="4937"/>
                  </a:cubicBezTo>
                  <a:cubicBezTo>
                    <a:pt x="22733" y="4712"/>
                    <a:pt x="22733" y="4486"/>
                    <a:pt x="22683" y="4286"/>
                  </a:cubicBezTo>
                  <a:cubicBezTo>
                    <a:pt x="22557" y="3634"/>
                    <a:pt x="22182" y="3083"/>
                    <a:pt x="21630" y="2732"/>
                  </a:cubicBezTo>
                  <a:cubicBezTo>
                    <a:pt x="21430" y="1880"/>
                    <a:pt x="20753" y="1228"/>
                    <a:pt x="19901" y="1028"/>
                  </a:cubicBezTo>
                  <a:cubicBezTo>
                    <a:pt x="19475" y="376"/>
                    <a:pt x="18748" y="0"/>
                    <a:pt x="1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28575" dir="372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980100" y="3435500"/>
              <a:ext cx="86475" cy="79575"/>
            </a:xfrm>
            <a:custGeom>
              <a:avLst/>
              <a:gdLst/>
              <a:ahLst/>
              <a:cxnLst/>
              <a:rect l="l" t="t" r="r" b="b"/>
              <a:pathLst>
                <a:path w="3459" h="3183" extrusionOk="0">
                  <a:moveTo>
                    <a:pt x="1715" y="511"/>
                  </a:moveTo>
                  <a:cubicBezTo>
                    <a:pt x="2220" y="511"/>
                    <a:pt x="2670" y="865"/>
                    <a:pt x="2782" y="1379"/>
                  </a:cubicBezTo>
                  <a:cubicBezTo>
                    <a:pt x="2882" y="1980"/>
                    <a:pt x="2506" y="2532"/>
                    <a:pt x="1930" y="2657"/>
                  </a:cubicBezTo>
                  <a:cubicBezTo>
                    <a:pt x="1867" y="2668"/>
                    <a:pt x="1805" y="2673"/>
                    <a:pt x="1743" y="2673"/>
                  </a:cubicBezTo>
                  <a:cubicBezTo>
                    <a:pt x="1234" y="2673"/>
                    <a:pt x="766" y="2319"/>
                    <a:pt x="677" y="1805"/>
                  </a:cubicBezTo>
                  <a:cubicBezTo>
                    <a:pt x="552" y="1203"/>
                    <a:pt x="927" y="652"/>
                    <a:pt x="1529" y="527"/>
                  </a:cubicBezTo>
                  <a:cubicBezTo>
                    <a:pt x="1592" y="516"/>
                    <a:pt x="1654" y="511"/>
                    <a:pt x="1715" y="511"/>
                  </a:cubicBezTo>
                  <a:close/>
                  <a:moveTo>
                    <a:pt x="1709" y="1"/>
                  </a:moveTo>
                  <a:cubicBezTo>
                    <a:pt x="1617" y="1"/>
                    <a:pt x="1523" y="9"/>
                    <a:pt x="1429" y="25"/>
                  </a:cubicBezTo>
                  <a:cubicBezTo>
                    <a:pt x="577" y="201"/>
                    <a:pt x="0" y="1028"/>
                    <a:pt x="150" y="1880"/>
                  </a:cubicBezTo>
                  <a:cubicBezTo>
                    <a:pt x="307" y="2660"/>
                    <a:pt x="978" y="3183"/>
                    <a:pt x="1742" y="3183"/>
                  </a:cubicBezTo>
                  <a:cubicBezTo>
                    <a:pt x="1837" y="3183"/>
                    <a:pt x="1933" y="3175"/>
                    <a:pt x="2030" y="3158"/>
                  </a:cubicBezTo>
                  <a:cubicBezTo>
                    <a:pt x="2882" y="2983"/>
                    <a:pt x="3459" y="2156"/>
                    <a:pt x="3283" y="1304"/>
                  </a:cubicBezTo>
                  <a:cubicBezTo>
                    <a:pt x="3127" y="523"/>
                    <a:pt x="2456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005775" y="3470600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0" y="510"/>
                    <a:pt x="2668" y="865"/>
                    <a:pt x="2758" y="1378"/>
                  </a:cubicBezTo>
                  <a:cubicBezTo>
                    <a:pt x="2883" y="1980"/>
                    <a:pt x="2507" y="2531"/>
                    <a:pt x="1905" y="2657"/>
                  </a:cubicBezTo>
                  <a:cubicBezTo>
                    <a:pt x="1843" y="2667"/>
                    <a:pt x="1781" y="2673"/>
                    <a:pt x="1719" y="2673"/>
                  </a:cubicBezTo>
                  <a:cubicBezTo>
                    <a:pt x="1215" y="2673"/>
                    <a:pt x="764" y="2316"/>
                    <a:pt x="652" y="1779"/>
                  </a:cubicBezTo>
                  <a:cubicBezTo>
                    <a:pt x="552" y="1203"/>
                    <a:pt x="928" y="652"/>
                    <a:pt x="1504" y="526"/>
                  </a:cubicBezTo>
                  <a:cubicBezTo>
                    <a:pt x="1570" y="515"/>
                    <a:pt x="1635" y="510"/>
                    <a:pt x="1698" y="510"/>
                  </a:cubicBezTo>
                  <a:close/>
                  <a:moveTo>
                    <a:pt x="1693" y="0"/>
                  </a:moveTo>
                  <a:cubicBezTo>
                    <a:pt x="1598" y="0"/>
                    <a:pt x="1501" y="8"/>
                    <a:pt x="1404" y="25"/>
                  </a:cubicBezTo>
                  <a:cubicBezTo>
                    <a:pt x="552" y="200"/>
                    <a:pt x="1" y="1028"/>
                    <a:pt x="151" y="1880"/>
                  </a:cubicBezTo>
                  <a:cubicBezTo>
                    <a:pt x="307" y="2660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278"/>
                  </a:cubicBezTo>
                  <a:cubicBezTo>
                    <a:pt x="3128" y="520"/>
                    <a:pt x="2456" y="0"/>
                    <a:pt x="1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016425" y="3510075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1" y="510"/>
                    <a:pt x="2671" y="867"/>
                    <a:pt x="2783" y="1403"/>
                  </a:cubicBezTo>
                  <a:cubicBezTo>
                    <a:pt x="2883" y="1980"/>
                    <a:pt x="2507" y="2531"/>
                    <a:pt x="1931" y="2657"/>
                  </a:cubicBezTo>
                  <a:cubicBezTo>
                    <a:pt x="1865" y="2667"/>
                    <a:pt x="1800" y="2673"/>
                    <a:pt x="1737" y="2673"/>
                  </a:cubicBezTo>
                  <a:cubicBezTo>
                    <a:pt x="1214" y="2673"/>
                    <a:pt x="764" y="2318"/>
                    <a:pt x="652" y="1804"/>
                  </a:cubicBezTo>
                  <a:cubicBezTo>
                    <a:pt x="552" y="1203"/>
                    <a:pt x="928" y="652"/>
                    <a:pt x="1505" y="526"/>
                  </a:cubicBezTo>
                  <a:cubicBezTo>
                    <a:pt x="1570" y="515"/>
                    <a:pt x="1634" y="510"/>
                    <a:pt x="1698" y="510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52" y="200"/>
                    <a:pt x="1" y="1027"/>
                    <a:pt x="151" y="1905"/>
                  </a:cubicBezTo>
                  <a:cubicBezTo>
                    <a:pt x="307" y="2663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303"/>
                  </a:cubicBezTo>
                  <a:cubicBezTo>
                    <a:pt x="3128" y="523"/>
                    <a:pt x="2456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819050" y="3447425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4" y="867"/>
                    <a:pt x="2783" y="1403"/>
                  </a:cubicBezTo>
                  <a:cubicBezTo>
                    <a:pt x="2883" y="1980"/>
                    <a:pt x="2507" y="2531"/>
                    <a:pt x="1931" y="2656"/>
                  </a:cubicBezTo>
                  <a:cubicBezTo>
                    <a:pt x="1868" y="2667"/>
                    <a:pt x="1806" y="2672"/>
                    <a:pt x="1743" y="2672"/>
                  </a:cubicBezTo>
                  <a:cubicBezTo>
                    <a:pt x="1235" y="2672"/>
                    <a:pt x="767" y="2318"/>
                    <a:pt x="678" y="1804"/>
                  </a:cubicBezTo>
                  <a:cubicBezTo>
                    <a:pt x="552" y="1203"/>
                    <a:pt x="953" y="651"/>
                    <a:pt x="1530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1" y="0"/>
                  </a:moveTo>
                  <a:cubicBezTo>
                    <a:pt x="1618" y="0"/>
                    <a:pt x="1524" y="8"/>
                    <a:pt x="1430" y="25"/>
                  </a:cubicBezTo>
                  <a:cubicBezTo>
                    <a:pt x="577" y="200"/>
                    <a:pt x="1" y="1027"/>
                    <a:pt x="176" y="1879"/>
                  </a:cubicBezTo>
                  <a:cubicBezTo>
                    <a:pt x="310" y="2660"/>
                    <a:pt x="979" y="3182"/>
                    <a:pt x="1743" y="3182"/>
                  </a:cubicBezTo>
                  <a:cubicBezTo>
                    <a:pt x="1838" y="3182"/>
                    <a:pt x="1934" y="3174"/>
                    <a:pt x="2031" y="3158"/>
                  </a:cubicBezTo>
                  <a:cubicBezTo>
                    <a:pt x="2883" y="2982"/>
                    <a:pt x="3460" y="2155"/>
                    <a:pt x="3284" y="1303"/>
                  </a:cubicBezTo>
                  <a:cubicBezTo>
                    <a:pt x="3150" y="523"/>
                    <a:pt x="2461" y="0"/>
                    <a:pt x="1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862925" y="3431125"/>
              <a:ext cx="86500" cy="79750"/>
            </a:xfrm>
            <a:custGeom>
              <a:avLst/>
              <a:gdLst/>
              <a:ahLst/>
              <a:cxnLst/>
              <a:rect l="l" t="t" r="r" b="b"/>
              <a:pathLst>
                <a:path w="3460" h="3190" extrusionOk="0">
                  <a:moveTo>
                    <a:pt x="1752" y="527"/>
                  </a:moveTo>
                  <a:cubicBezTo>
                    <a:pt x="2247" y="527"/>
                    <a:pt x="2695" y="880"/>
                    <a:pt x="2782" y="1404"/>
                  </a:cubicBezTo>
                  <a:cubicBezTo>
                    <a:pt x="2883" y="1980"/>
                    <a:pt x="2507" y="2531"/>
                    <a:pt x="1930" y="2657"/>
                  </a:cubicBezTo>
                  <a:cubicBezTo>
                    <a:pt x="1868" y="2668"/>
                    <a:pt x="1805" y="2673"/>
                    <a:pt x="1743" y="2673"/>
                  </a:cubicBezTo>
                  <a:cubicBezTo>
                    <a:pt x="1234" y="2673"/>
                    <a:pt x="766" y="2318"/>
                    <a:pt x="677" y="1805"/>
                  </a:cubicBezTo>
                  <a:cubicBezTo>
                    <a:pt x="552" y="1228"/>
                    <a:pt x="953" y="652"/>
                    <a:pt x="1529" y="551"/>
                  </a:cubicBezTo>
                  <a:cubicBezTo>
                    <a:pt x="1604" y="535"/>
                    <a:pt x="1679" y="527"/>
                    <a:pt x="1752" y="527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77" y="200"/>
                    <a:pt x="0" y="1028"/>
                    <a:pt x="176" y="1905"/>
                  </a:cubicBezTo>
                  <a:cubicBezTo>
                    <a:pt x="308" y="2654"/>
                    <a:pt x="963" y="3189"/>
                    <a:pt x="1715" y="3189"/>
                  </a:cubicBezTo>
                  <a:cubicBezTo>
                    <a:pt x="1818" y="3189"/>
                    <a:pt x="1924" y="3179"/>
                    <a:pt x="2030" y="3158"/>
                  </a:cubicBezTo>
                  <a:cubicBezTo>
                    <a:pt x="2883" y="2982"/>
                    <a:pt x="3459" y="2155"/>
                    <a:pt x="3284" y="1303"/>
                  </a:cubicBezTo>
                  <a:cubicBezTo>
                    <a:pt x="3150" y="523"/>
                    <a:pt x="2461" y="0"/>
                    <a:pt x="1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900525" y="3415275"/>
              <a:ext cx="85850" cy="79300"/>
            </a:xfrm>
            <a:custGeom>
              <a:avLst/>
              <a:gdLst/>
              <a:ahLst/>
              <a:cxnLst/>
              <a:rect l="l" t="t" r="r" b="b"/>
              <a:pathLst>
                <a:path w="3434" h="3172" extrusionOk="0">
                  <a:moveTo>
                    <a:pt x="1734" y="510"/>
                  </a:moveTo>
                  <a:cubicBezTo>
                    <a:pt x="2241" y="510"/>
                    <a:pt x="2673" y="862"/>
                    <a:pt x="2782" y="1386"/>
                  </a:cubicBezTo>
                  <a:cubicBezTo>
                    <a:pt x="2882" y="1962"/>
                    <a:pt x="2506" y="2514"/>
                    <a:pt x="1905" y="2639"/>
                  </a:cubicBezTo>
                  <a:cubicBezTo>
                    <a:pt x="1842" y="2650"/>
                    <a:pt x="1780" y="2655"/>
                    <a:pt x="1718" y="2655"/>
                  </a:cubicBezTo>
                  <a:cubicBezTo>
                    <a:pt x="1214" y="2655"/>
                    <a:pt x="763" y="2301"/>
                    <a:pt x="652" y="1787"/>
                  </a:cubicBezTo>
                  <a:cubicBezTo>
                    <a:pt x="552" y="1210"/>
                    <a:pt x="927" y="634"/>
                    <a:pt x="1504" y="534"/>
                  </a:cubicBezTo>
                  <a:cubicBezTo>
                    <a:pt x="1582" y="517"/>
                    <a:pt x="1659" y="510"/>
                    <a:pt x="1734" y="510"/>
                  </a:cubicBezTo>
                  <a:close/>
                  <a:moveTo>
                    <a:pt x="1737" y="1"/>
                  </a:moveTo>
                  <a:cubicBezTo>
                    <a:pt x="1635" y="1"/>
                    <a:pt x="1532" y="11"/>
                    <a:pt x="1429" y="32"/>
                  </a:cubicBezTo>
                  <a:cubicBezTo>
                    <a:pt x="552" y="183"/>
                    <a:pt x="0" y="1010"/>
                    <a:pt x="151" y="1887"/>
                  </a:cubicBezTo>
                  <a:cubicBezTo>
                    <a:pt x="305" y="2636"/>
                    <a:pt x="962" y="3172"/>
                    <a:pt x="1697" y="3172"/>
                  </a:cubicBezTo>
                  <a:cubicBezTo>
                    <a:pt x="1799" y="3172"/>
                    <a:pt x="1902" y="3162"/>
                    <a:pt x="2005" y="3140"/>
                  </a:cubicBezTo>
                  <a:cubicBezTo>
                    <a:pt x="2882" y="2965"/>
                    <a:pt x="3434" y="2138"/>
                    <a:pt x="3283" y="1286"/>
                  </a:cubicBezTo>
                  <a:cubicBezTo>
                    <a:pt x="3129" y="537"/>
                    <a:pt x="2472" y="1"/>
                    <a:pt x="1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945000" y="3411700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3" y="865"/>
                    <a:pt x="2783" y="1379"/>
                  </a:cubicBezTo>
                  <a:cubicBezTo>
                    <a:pt x="2908" y="1980"/>
                    <a:pt x="2532" y="2531"/>
                    <a:pt x="1930" y="2657"/>
                  </a:cubicBezTo>
                  <a:cubicBezTo>
                    <a:pt x="1868" y="2668"/>
                    <a:pt x="1806" y="2673"/>
                    <a:pt x="1744" y="2673"/>
                  </a:cubicBezTo>
                  <a:cubicBezTo>
                    <a:pt x="1240" y="2673"/>
                    <a:pt x="789" y="2316"/>
                    <a:pt x="677" y="1780"/>
                  </a:cubicBezTo>
                  <a:cubicBezTo>
                    <a:pt x="577" y="1203"/>
                    <a:pt x="953" y="652"/>
                    <a:pt x="1529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8" y="0"/>
                  </a:moveTo>
                  <a:cubicBezTo>
                    <a:pt x="1623" y="0"/>
                    <a:pt x="1526" y="8"/>
                    <a:pt x="1429" y="25"/>
                  </a:cubicBezTo>
                  <a:cubicBezTo>
                    <a:pt x="577" y="201"/>
                    <a:pt x="1" y="1028"/>
                    <a:pt x="176" y="1880"/>
                  </a:cubicBezTo>
                  <a:cubicBezTo>
                    <a:pt x="332" y="2660"/>
                    <a:pt x="1004" y="3183"/>
                    <a:pt x="1750" y="3183"/>
                  </a:cubicBezTo>
                  <a:cubicBezTo>
                    <a:pt x="1843" y="3183"/>
                    <a:pt x="1937" y="3175"/>
                    <a:pt x="2031" y="3158"/>
                  </a:cubicBezTo>
                  <a:cubicBezTo>
                    <a:pt x="2883" y="2983"/>
                    <a:pt x="3459" y="2155"/>
                    <a:pt x="3284" y="1278"/>
                  </a:cubicBezTo>
                  <a:cubicBezTo>
                    <a:pt x="3150" y="520"/>
                    <a:pt x="2481" y="0"/>
                    <a:pt x="1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0540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853" y="0"/>
                  </a:moveTo>
                  <a:cubicBezTo>
                    <a:pt x="376" y="0"/>
                    <a:pt x="1" y="376"/>
                    <a:pt x="1" y="852"/>
                  </a:cubicBezTo>
                  <a:cubicBezTo>
                    <a:pt x="1" y="1303"/>
                    <a:pt x="376" y="1704"/>
                    <a:pt x="853" y="1704"/>
                  </a:cubicBezTo>
                  <a:cubicBezTo>
                    <a:pt x="2783" y="1704"/>
                    <a:pt x="4336" y="3258"/>
                    <a:pt x="4336" y="5188"/>
                  </a:cubicBezTo>
                  <a:cubicBezTo>
                    <a:pt x="4336" y="7093"/>
                    <a:pt x="2783" y="8672"/>
                    <a:pt x="853" y="8672"/>
                  </a:cubicBezTo>
                  <a:cubicBezTo>
                    <a:pt x="376" y="8672"/>
                    <a:pt x="1" y="9048"/>
                    <a:pt x="1" y="9524"/>
                  </a:cubicBezTo>
                  <a:cubicBezTo>
                    <a:pt x="1" y="9975"/>
                    <a:pt x="376" y="10351"/>
                    <a:pt x="853" y="10351"/>
                  </a:cubicBezTo>
                  <a:cubicBezTo>
                    <a:pt x="3710" y="10351"/>
                    <a:pt x="6016" y="8045"/>
                    <a:pt x="6016" y="5188"/>
                  </a:cubicBezTo>
                  <a:cubicBezTo>
                    <a:pt x="6016" y="2331"/>
                    <a:pt x="3710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9337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5188" y="0"/>
                  </a:moveTo>
                  <a:cubicBezTo>
                    <a:pt x="2331" y="0"/>
                    <a:pt x="0" y="2331"/>
                    <a:pt x="0" y="5188"/>
                  </a:cubicBezTo>
                  <a:cubicBezTo>
                    <a:pt x="0" y="8045"/>
                    <a:pt x="2331" y="10351"/>
                    <a:pt x="5188" y="10351"/>
                  </a:cubicBezTo>
                  <a:cubicBezTo>
                    <a:pt x="5640" y="10351"/>
                    <a:pt x="6016" y="9975"/>
                    <a:pt x="6016" y="9524"/>
                  </a:cubicBezTo>
                  <a:cubicBezTo>
                    <a:pt x="6016" y="9048"/>
                    <a:pt x="5640" y="8672"/>
                    <a:pt x="5188" y="8672"/>
                  </a:cubicBezTo>
                  <a:cubicBezTo>
                    <a:pt x="3259" y="8672"/>
                    <a:pt x="1680" y="7093"/>
                    <a:pt x="1680" y="5188"/>
                  </a:cubicBezTo>
                  <a:cubicBezTo>
                    <a:pt x="1680" y="3258"/>
                    <a:pt x="3259" y="1704"/>
                    <a:pt x="5188" y="1704"/>
                  </a:cubicBezTo>
                  <a:cubicBezTo>
                    <a:pt x="5640" y="1704"/>
                    <a:pt x="6016" y="1303"/>
                    <a:pt x="6016" y="852"/>
                  </a:cubicBezTo>
                  <a:cubicBezTo>
                    <a:pt x="6016" y="376"/>
                    <a:pt x="5640" y="0"/>
                    <a:pt x="5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988225" y="3554550"/>
              <a:ext cx="162950" cy="149150"/>
            </a:xfrm>
            <a:custGeom>
              <a:avLst/>
              <a:gdLst/>
              <a:ahLst/>
              <a:cxnLst/>
              <a:rect l="l" t="t" r="r" b="b"/>
              <a:pathLst>
                <a:path w="6518" h="5966" extrusionOk="0">
                  <a:moveTo>
                    <a:pt x="3284" y="627"/>
                  </a:moveTo>
                  <a:cubicBezTo>
                    <a:pt x="3836" y="627"/>
                    <a:pt x="4262" y="1078"/>
                    <a:pt x="4262" y="1604"/>
                  </a:cubicBezTo>
                  <a:cubicBezTo>
                    <a:pt x="4262" y="1629"/>
                    <a:pt x="4262" y="1629"/>
                    <a:pt x="4262" y="1629"/>
                  </a:cubicBezTo>
                  <a:lnTo>
                    <a:pt x="2282" y="1629"/>
                  </a:lnTo>
                  <a:cubicBezTo>
                    <a:pt x="2282" y="1629"/>
                    <a:pt x="2282" y="1629"/>
                    <a:pt x="2282" y="1604"/>
                  </a:cubicBezTo>
                  <a:cubicBezTo>
                    <a:pt x="2282" y="1078"/>
                    <a:pt x="2733" y="627"/>
                    <a:pt x="3284" y="627"/>
                  </a:cubicBezTo>
                  <a:close/>
                  <a:moveTo>
                    <a:pt x="3284" y="0"/>
                  </a:moveTo>
                  <a:cubicBezTo>
                    <a:pt x="2382" y="0"/>
                    <a:pt x="1655" y="727"/>
                    <a:pt x="1655" y="1604"/>
                  </a:cubicBezTo>
                  <a:lnTo>
                    <a:pt x="1655" y="1629"/>
                  </a:lnTo>
                  <a:lnTo>
                    <a:pt x="1054" y="1629"/>
                  </a:lnTo>
                  <a:cubicBezTo>
                    <a:pt x="477" y="1629"/>
                    <a:pt x="1" y="2106"/>
                    <a:pt x="1" y="2682"/>
                  </a:cubicBezTo>
                  <a:lnTo>
                    <a:pt x="1" y="4913"/>
                  </a:lnTo>
                  <a:cubicBezTo>
                    <a:pt x="1" y="5489"/>
                    <a:pt x="477" y="5965"/>
                    <a:pt x="1054" y="5965"/>
                  </a:cubicBezTo>
                  <a:lnTo>
                    <a:pt x="5465" y="5965"/>
                  </a:lnTo>
                  <a:cubicBezTo>
                    <a:pt x="6041" y="5965"/>
                    <a:pt x="6517" y="5489"/>
                    <a:pt x="6517" y="4913"/>
                  </a:cubicBezTo>
                  <a:lnTo>
                    <a:pt x="6517" y="2682"/>
                  </a:lnTo>
                  <a:cubicBezTo>
                    <a:pt x="6517" y="2106"/>
                    <a:pt x="6041" y="1629"/>
                    <a:pt x="5465" y="1629"/>
                  </a:cubicBezTo>
                  <a:lnTo>
                    <a:pt x="4888" y="1629"/>
                  </a:lnTo>
                  <a:lnTo>
                    <a:pt x="4888" y="1604"/>
                  </a:lnTo>
                  <a:cubicBezTo>
                    <a:pt x="4888" y="727"/>
                    <a:pt x="4161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049025" y="388787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778"/>
                    <a:pt x="226" y="1028"/>
                    <a:pt x="501" y="1028"/>
                  </a:cubicBezTo>
                  <a:cubicBezTo>
                    <a:pt x="802" y="1028"/>
                    <a:pt x="1028" y="778"/>
                    <a:pt x="1028" y="502"/>
                  </a:cubicBezTo>
                  <a:cubicBezTo>
                    <a:pt x="1028" y="226"/>
                    <a:pt x="802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006400" y="3614075"/>
              <a:ext cx="33250" cy="62675"/>
            </a:xfrm>
            <a:custGeom>
              <a:avLst/>
              <a:gdLst/>
              <a:ahLst/>
              <a:cxnLst/>
              <a:rect l="l" t="t" r="r" b="b"/>
              <a:pathLst>
                <a:path w="1330" h="2507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928"/>
                    <a:pt x="151" y="1153"/>
                    <a:pt x="352" y="1253"/>
                  </a:cubicBezTo>
                  <a:lnTo>
                    <a:pt x="176" y="2507"/>
                  </a:lnTo>
                  <a:lnTo>
                    <a:pt x="1104" y="2507"/>
                  </a:lnTo>
                  <a:lnTo>
                    <a:pt x="928" y="1304"/>
                  </a:lnTo>
                  <a:cubicBezTo>
                    <a:pt x="1154" y="1203"/>
                    <a:pt x="1329" y="953"/>
                    <a:pt x="1329" y="677"/>
                  </a:cubicBezTo>
                  <a:cubicBezTo>
                    <a:pt x="132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597250" y="35603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7043" y="0"/>
                  </a:moveTo>
                  <a:cubicBezTo>
                    <a:pt x="6824" y="0"/>
                    <a:pt x="6605" y="82"/>
                    <a:pt x="6442" y="245"/>
                  </a:cubicBezTo>
                  <a:cubicBezTo>
                    <a:pt x="6116" y="570"/>
                    <a:pt x="6116" y="1122"/>
                    <a:pt x="6442" y="1448"/>
                  </a:cubicBezTo>
                  <a:cubicBezTo>
                    <a:pt x="7820" y="2801"/>
                    <a:pt x="7820" y="5006"/>
                    <a:pt x="6442" y="6385"/>
                  </a:cubicBezTo>
                  <a:cubicBezTo>
                    <a:pt x="5765" y="7062"/>
                    <a:pt x="4875" y="7400"/>
                    <a:pt x="3983" y="7400"/>
                  </a:cubicBezTo>
                  <a:cubicBezTo>
                    <a:pt x="3090" y="7400"/>
                    <a:pt x="2194" y="7062"/>
                    <a:pt x="1505" y="6385"/>
                  </a:cubicBezTo>
                  <a:cubicBezTo>
                    <a:pt x="1342" y="6222"/>
                    <a:pt x="1129" y="6141"/>
                    <a:pt x="916" y="6141"/>
                  </a:cubicBezTo>
                  <a:cubicBezTo>
                    <a:pt x="703" y="6141"/>
                    <a:pt x="489" y="6222"/>
                    <a:pt x="327" y="6385"/>
                  </a:cubicBezTo>
                  <a:cubicBezTo>
                    <a:pt x="1" y="6711"/>
                    <a:pt x="1" y="7237"/>
                    <a:pt x="327" y="7563"/>
                  </a:cubicBezTo>
                  <a:cubicBezTo>
                    <a:pt x="1329" y="8578"/>
                    <a:pt x="2651" y="9085"/>
                    <a:pt x="3976" y="9085"/>
                  </a:cubicBezTo>
                  <a:cubicBezTo>
                    <a:pt x="5302" y="9085"/>
                    <a:pt x="6630" y="8578"/>
                    <a:pt x="7645" y="7563"/>
                  </a:cubicBezTo>
                  <a:cubicBezTo>
                    <a:pt x="9650" y="5558"/>
                    <a:pt x="9650" y="2275"/>
                    <a:pt x="7645" y="245"/>
                  </a:cubicBezTo>
                  <a:cubicBezTo>
                    <a:pt x="7482" y="82"/>
                    <a:pt x="7263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546500" y="35202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5674" y="0"/>
                  </a:moveTo>
                  <a:cubicBezTo>
                    <a:pt x="4349" y="0"/>
                    <a:pt x="3021" y="508"/>
                    <a:pt x="2006" y="1523"/>
                  </a:cubicBezTo>
                  <a:cubicBezTo>
                    <a:pt x="1" y="3528"/>
                    <a:pt x="1" y="6811"/>
                    <a:pt x="2006" y="8841"/>
                  </a:cubicBezTo>
                  <a:cubicBezTo>
                    <a:pt x="2169" y="9004"/>
                    <a:pt x="2388" y="9085"/>
                    <a:pt x="2607" y="9085"/>
                  </a:cubicBezTo>
                  <a:cubicBezTo>
                    <a:pt x="2826" y="9085"/>
                    <a:pt x="3046" y="9004"/>
                    <a:pt x="3209" y="8841"/>
                  </a:cubicBezTo>
                  <a:cubicBezTo>
                    <a:pt x="3535" y="8515"/>
                    <a:pt x="3535" y="7964"/>
                    <a:pt x="3209" y="7638"/>
                  </a:cubicBezTo>
                  <a:cubicBezTo>
                    <a:pt x="1855" y="6285"/>
                    <a:pt x="1855" y="4079"/>
                    <a:pt x="3209" y="2701"/>
                  </a:cubicBezTo>
                  <a:cubicBezTo>
                    <a:pt x="3885" y="2024"/>
                    <a:pt x="4775" y="1686"/>
                    <a:pt x="5668" y="1686"/>
                  </a:cubicBezTo>
                  <a:cubicBezTo>
                    <a:pt x="6561" y="1686"/>
                    <a:pt x="7457" y="2024"/>
                    <a:pt x="8146" y="2701"/>
                  </a:cubicBezTo>
                  <a:cubicBezTo>
                    <a:pt x="8309" y="2864"/>
                    <a:pt x="8522" y="2945"/>
                    <a:pt x="8735" y="2945"/>
                  </a:cubicBezTo>
                  <a:cubicBezTo>
                    <a:pt x="8948" y="2945"/>
                    <a:pt x="9161" y="2864"/>
                    <a:pt x="9324" y="2701"/>
                  </a:cubicBezTo>
                  <a:cubicBezTo>
                    <a:pt x="9650" y="2375"/>
                    <a:pt x="9650" y="1849"/>
                    <a:pt x="9324" y="1523"/>
                  </a:cubicBezTo>
                  <a:cubicBezTo>
                    <a:pt x="8322" y="508"/>
                    <a:pt x="6999" y="0"/>
                    <a:pt x="5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705025" y="3469500"/>
              <a:ext cx="174850" cy="169650"/>
            </a:xfrm>
            <a:custGeom>
              <a:avLst/>
              <a:gdLst/>
              <a:ahLst/>
              <a:cxnLst/>
              <a:rect l="l" t="t" r="r" b="b"/>
              <a:pathLst>
                <a:path w="6994" h="6786" extrusionOk="0">
                  <a:moveTo>
                    <a:pt x="5054" y="865"/>
                  </a:moveTo>
                  <a:cubicBezTo>
                    <a:pt x="5308" y="865"/>
                    <a:pt x="5564" y="959"/>
                    <a:pt x="5765" y="1147"/>
                  </a:cubicBezTo>
                  <a:cubicBezTo>
                    <a:pt x="6141" y="1548"/>
                    <a:pt x="6141" y="2174"/>
                    <a:pt x="5765" y="2575"/>
                  </a:cubicBezTo>
                  <a:lnTo>
                    <a:pt x="4336" y="1172"/>
                  </a:lnTo>
                  <a:cubicBezTo>
                    <a:pt x="4336" y="1172"/>
                    <a:pt x="4336" y="1172"/>
                    <a:pt x="4361" y="1147"/>
                  </a:cubicBezTo>
                  <a:cubicBezTo>
                    <a:pt x="4549" y="959"/>
                    <a:pt x="4800" y="865"/>
                    <a:pt x="5054" y="865"/>
                  </a:cubicBezTo>
                  <a:close/>
                  <a:moveTo>
                    <a:pt x="2745" y="0"/>
                  </a:moveTo>
                  <a:cubicBezTo>
                    <a:pt x="2476" y="0"/>
                    <a:pt x="2206" y="107"/>
                    <a:pt x="2006" y="320"/>
                  </a:cubicBezTo>
                  <a:lnTo>
                    <a:pt x="427" y="1874"/>
                  </a:lnTo>
                  <a:cubicBezTo>
                    <a:pt x="1" y="2300"/>
                    <a:pt x="1" y="2951"/>
                    <a:pt x="427" y="3377"/>
                  </a:cubicBezTo>
                  <a:lnTo>
                    <a:pt x="3534" y="6485"/>
                  </a:lnTo>
                  <a:cubicBezTo>
                    <a:pt x="3735" y="6686"/>
                    <a:pt x="4004" y="6786"/>
                    <a:pt x="4274" y="6786"/>
                  </a:cubicBezTo>
                  <a:cubicBezTo>
                    <a:pt x="4543" y="6786"/>
                    <a:pt x="4813" y="6686"/>
                    <a:pt x="5013" y="6485"/>
                  </a:cubicBezTo>
                  <a:lnTo>
                    <a:pt x="6592" y="4906"/>
                  </a:lnTo>
                  <a:cubicBezTo>
                    <a:pt x="6993" y="4480"/>
                    <a:pt x="6993" y="3828"/>
                    <a:pt x="6592" y="3402"/>
                  </a:cubicBezTo>
                  <a:lnTo>
                    <a:pt x="6191" y="3001"/>
                  </a:lnTo>
                  <a:cubicBezTo>
                    <a:pt x="6818" y="2375"/>
                    <a:pt x="6818" y="1347"/>
                    <a:pt x="6191" y="721"/>
                  </a:cubicBezTo>
                  <a:cubicBezTo>
                    <a:pt x="5878" y="407"/>
                    <a:pt x="5464" y="251"/>
                    <a:pt x="5051" y="251"/>
                  </a:cubicBezTo>
                  <a:cubicBezTo>
                    <a:pt x="4637" y="251"/>
                    <a:pt x="4224" y="407"/>
                    <a:pt x="3910" y="721"/>
                  </a:cubicBezTo>
                  <a:lnTo>
                    <a:pt x="3484" y="320"/>
                  </a:lnTo>
                  <a:cubicBezTo>
                    <a:pt x="3284" y="107"/>
                    <a:pt x="3014" y="0"/>
                    <a:pt x="2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595375" y="3713700"/>
              <a:ext cx="28225" cy="25075"/>
            </a:xfrm>
            <a:custGeom>
              <a:avLst/>
              <a:gdLst/>
              <a:ahLst/>
              <a:cxnLst/>
              <a:rect l="l" t="t" r="r" b="b"/>
              <a:pathLst>
                <a:path w="1129" h="1003" extrusionOk="0">
                  <a:moveTo>
                    <a:pt x="564" y="0"/>
                  </a:moveTo>
                  <a:cubicBezTo>
                    <a:pt x="433" y="0"/>
                    <a:pt x="301" y="50"/>
                    <a:pt x="201" y="151"/>
                  </a:cubicBezTo>
                  <a:cubicBezTo>
                    <a:pt x="1" y="351"/>
                    <a:pt x="1" y="652"/>
                    <a:pt x="201" y="852"/>
                  </a:cubicBezTo>
                  <a:cubicBezTo>
                    <a:pt x="301" y="953"/>
                    <a:pt x="433" y="1003"/>
                    <a:pt x="564" y="1003"/>
                  </a:cubicBezTo>
                  <a:cubicBezTo>
                    <a:pt x="696" y="1003"/>
                    <a:pt x="828" y="953"/>
                    <a:pt x="928" y="852"/>
                  </a:cubicBezTo>
                  <a:cubicBezTo>
                    <a:pt x="1128" y="652"/>
                    <a:pt x="1128" y="351"/>
                    <a:pt x="928" y="151"/>
                  </a:cubicBezTo>
                  <a:cubicBezTo>
                    <a:pt x="828" y="50"/>
                    <a:pt x="6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731975" y="3491725"/>
              <a:ext cx="58925" cy="56575"/>
            </a:xfrm>
            <a:custGeom>
              <a:avLst/>
              <a:gdLst/>
              <a:ahLst/>
              <a:cxnLst/>
              <a:rect l="l" t="t" r="r" b="b"/>
              <a:pathLst>
                <a:path w="2357" h="2263" extrusionOk="0">
                  <a:moveTo>
                    <a:pt x="1642" y="1"/>
                  </a:moveTo>
                  <a:cubicBezTo>
                    <a:pt x="1473" y="1"/>
                    <a:pt x="1304" y="70"/>
                    <a:pt x="1178" y="208"/>
                  </a:cubicBezTo>
                  <a:cubicBezTo>
                    <a:pt x="978" y="383"/>
                    <a:pt x="928" y="634"/>
                    <a:pt x="1003" y="859"/>
                  </a:cubicBezTo>
                  <a:lnTo>
                    <a:pt x="0" y="1611"/>
                  </a:lnTo>
                  <a:lnTo>
                    <a:pt x="627" y="2263"/>
                  </a:lnTo>
                  <a:lnTo>
                    <a:pt x="1379" y="1285"/>
                  </a:lnTo>
                  <a:cubicBezTo>
                    <a:pt x="1454" y="1319"/>
                    <a:pt x="1537" y="1335"/>
                    <a:pt x="1623" y="1335"/>
                  </a:cubicBezTo>
                  <a:cubicBezTo>
                    <a:pt x="1794" y="1335"/>
                    <a:pt x="1972" y="1269"/>
                    <a:pt x="2106" y="1135"/>
                  </a:cubicBezTo>
                  <a:cubicBezTo>
                    <a:pt x="2356" y="884"/>
                    <a:pt x="2356" y="458"/>
                    <a:pt x="2106" y="208"/>
                  </a:cubicBezTo>
                  <a:cubicBezTo>
                    <a:pt x="1980" y="70"/>
                    <a:pt x="1811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 rot="-1589518">
            <a:off x="424581" y="4072716"/>
            <a:ext cx="904095" cy="781332"/>
            <a:chOff x="3230725" y="1844650"/>
            <a:chExt cx="678600" cy="586475"/>
          </a:xfrm>
        </p:grpSpPr>
        <p:sp>
          <p:nvSpPr>
            <p:cNvPr id="137" name="Google Shape;137;p4"/>
            <p:cNvSpPr/>
            <p:nvPr/>
          </p:nvSpPr>
          <p:spPr>
            <a:xfrm>
              <a:off x="3230725" y="1844650"/>
              <a:ext cx="678600" cy="586475"/>
            </a:xfrm>
            <a:custGeom>
              <a:avLst/>
              <a:gdLst/>
              <a:ahLst/>
              <a:cxnLst/>
              <a:rect l="l" t="t" r="r" b="b"/>
              <a:pathLst>
                <a:path w="27144" h="23459" extrusionOk="0">
                  <a:moveTo>
                    <a:pt x="13259" y="0"/>
                  </a:moveTo>
                  <a:cubicBezTo>
                    <a:pt x="12106" y="0"/>
                    <a:pt x="11103" y="677"/>
                    <a:pt x="10652" y="1704"/>
                  </a:cubicBezTo>
                  <a:lnTo>
                    <a:pt x="4061" y="1704"/>
                  </a:lnTo>
                  <a:cubicBezTo>
                    <a:pt x="3660" y="1253"/>
                    <a:pt x="3083" y="1003"/>
                    <a:pt x="2482" y="1003"/>
                  </a:cubicBezTo>
                  <a:cubicBezTo>
                    <a:pt x="1279" y="1003"/>
                    <a:pt x="326" y="1955"/>
                    <a:pt x="326" y="3158"/>
                  </a:cubicBezTo>
                  <a:cubicBezTo>
                    <a:pt x="326" y="4336"/>
                    <a:pt x="1279" y="5313"/>
                    <a:pt x="2482" y="5313"/>
                  </a:cubicBezTo>
                  <a:cubicBezTo>
                    <a:pt x="2632" y="5313"/>
                    <a:pt x="2782" y="5288"/>
                    <a:pt x="2933" y="5263"/>
                  </a:cubicBezTo>
                  <a:lnTo>
                    <a:pt x="2933" y="5263"/>
                  </a:lnTo>
                  <a:lnTo>
                    <a:pt x="978" y="10602"/>
                  </a:lnTo>
                  <a:lnTo>
                    <a:pt x="777" y="10602"/>
                  </a:lnTo>
                  <a:cubicBezTo>
                    <a:pt x="351" y="10627"/>
                    <a:pt x="26" y="10952"/>
                    <a:pt x="26" y="11379"/>
                  </a:cubicBezTo>
                  <a:lnTo>
                    <a:pt x="26" y="11429"/>
                  </a:lnTo>
                  <a:cubicBezTo>
                    <a:pt x="0" y="11479"/>
                    <a:pt x="0" y="11554"/>
                    <a:pt x="0" y="11629"/>
                  </a:cubicBezTo>
                  <a:cubicBezTo>
                    <a:pt x="101" y="14060"/>
                    <a:pt x="2281" y="15990"/>
                    <a:pt x="4988" y="15990"/>
                  </a:cubicBezTo>
                  <a:lnTo>
                    <a:pt x="5188" y="15990"/>
                  </a:lnTo>
                  <a:cubicBezTo>
                    <a:pt x="7970" y="15890"/>
                    <a:pt x="10151" y="13785"/>
                    <a:pt x="10076" y="11278"/>
                  </a:cubicBezTo>
                  <a:cubicBezTo>
                    <a:pt x="10051" y="11203"/>
                    <a:pt x="10051" y="11153"/>
                    <a:pt x="10051" y="11078"/>
                  </a:cubicBezTo>
                  <a:lnTo>
                    <a:pt x="10051" y="11028"/>
                  </a:lnTo>
                  <a:cubicBezTo>
                    <a:pt x="10001" y="10627"/>
                    <a:pt x="9675" y="10326"/>
                    <a:pt x="9249" y="10326"/>
                  </a:cubicBezTo>
                  <a:lnTo>
                    <a:pt x="8998" y="10326"/>
                  </a:lnTo>
                  <a:lnTo>
                    <a:pt x="6918" y="4586"/>
                  </a:lnTo>
                  <a:lnTo>
                    <a:pt x="10978" y="4586"/>
                  </a:lnTo>
                  <a:cubicBezTo>
                    <a:pt x="11229" y="4912"/>
                    <a:pt x="11529" y="5188"/>
                    <a:pt x="11880" y="5363"/>
                  </a:cubicBezTo>
                  <a:lnTo>
                    <a:pt x="11880" y="18020"/>
                  </a:lnTo>
                  <a:cubicBezTo>
                    <a:pt x="10677" y="18496"/>
                    <a:pt x="9775" y="19574"/>
                    <a:pt x="9549" y="20877"/>
                  </a:cubicBezTo>
                  <a:cubicBezTo>
                    <a:pt x="9098" y="21078"/>
                    <a:pt x="8772" y="21554"/>
                    <a:pt x="8772" y="22105"/>
                  </a:cubicBezTo>
                  <a:cubicBezTo>
                    <a:pt x="8772" y="22832"/>
                    <a:pt x="9374" y="23459"/>
                    <a:pt x="10126" y="23459"/>
                  </a:cubicBezTo>
                  <a:lnTo>
                    <a:pt x="16366" y="23459"/>
                  </a:lnTo>
                  <a:cubicBezTo>
                    <a:pt x="17118" y="23459"/>
                    <a:pt x="17720" y="22832"/>
                    <a:pt x="17720" y="22105"/>
                  </a:cubicBezTo>
                  <a:cubicBezTo>
                    <a:pt x="17720" y="21554"/>
                    <a:pt x="17419" y="21078"/>
                    <a:pt x="16943" y="20877"/>
                  </a:cubicBezTo>
                  <a:cubicBezTo>
                    <a:pt x="16717" y="19574"/>
                    <a:pt x="15840" y="18496"/>
                    <a:pt x="14612" y="18020"/>
                  </a:cubicBezTo>
                  <a:lnTo>
                    <a:pt x="14612" y="5363"/>
                  </a:lnTo>
                  <a:cubicBezTo>
                    <a:pt x="14963" y="5188"/>
                    <a:pt x="15264" y="4912"/>
                    <a:pt x="15514" y="4586"/>
                  </a:cubicBezTo>
                  <a:lnTo>
                    <a:pt x="20201" y="4586"/>
                  </a:lnTo>
                  <a:lnTo>
                    <a:pt x="18046" y="10602"/>
                  </a:lnTo>
                  <a:lnTo>
                    <a:pt x="17820" y="10602"/>
                  </a:lnTo>
                  <a:cubicBezTo>
                    <a:pt x="17419" y="10627"/>
                    <a:pt x="17068" y="10952"/>
                    <a:pt x="17068" y="11379"/>
                  </a:cubicBezTo>
                  <a:lnTo>
                    <a:pt x="17068" y="11429"/>
                  </a:lnTo>
                  <a:cubicBezTo>
                    <a:pt x="17068" y="11479"/>
                    <a:pt x="17068" y="11554"/>
                    <a:pt x="17068" y="11629"/>
                  </a:cubicBezTo>
                  <a:cubicBezTo>
                    <a:pt x="17143" y="14060"/>
                    <a:pt x="19324" y="15990"/>
                    <a:pt x="22056" y="15990"/>
                  </a:cubicBezTo>
                  <a:lnTo>
                    <a:pt x="22231" y="15990"/>
                  </a:lnTo>
                  <a:cubicBezTo>
                    <a:pt x="23559" y="15940"/>
                    <a:pt x="24788" y="15439"/>
                    <a:pt x="25715" y="14561"/>
                  </a:cubicBezTo>
                  <a:cubicBezTo>
                    <a:pt x="26667" y="13684"/>
                    <a:pt x="27143" y="12506"/>
                    <a:pt x="27118" y="11278"/>
                  </a:cubicBezTo>
                  <a:cubicBezTo>
                    <a:pt x="27118" y="11203"/>
                    <a:pt x="27093" y="11153"/>
                    <a:pt x="27093" y="11078"/>
                  </a:cubicBezTo>
                  <a:lnTo>
                    <a:pt x="27093" y="11028"/>
                  </a:lnTo>
                  <a:cubicBezTo>
                    <a:pt x="27043" y="10627"/>
                    <a:pt x="26717" y="10326"/>
                    <a:pt x="26316" y="10326"/>
                  </a:cubicBezTo>
                  <a:lnTo>
                    <a:pt x="26041" y="10326"/>
                  </a:lnTo>
                  <a:lnTo>
                    <a:pt x="24186" y="5238"/>
                  </a:lnTo>
                  <a:lnTo>
                    <a:pt x="24186" y="5238"/>
                  </a:lnTo>
                  <a:cubicBezTo>
                    <a:pt x="24361" y="5288"/>
                    <a:pt x="24537" y="5313"/>
                    <a:pt x="24712" y="5313"/>
                  </a:cubicBezTo>
                  <a:cubicBezTo>
                    <a:pt x="25890" y="5313"/>
                    <a:pt x="26868" y="4336"/>
                    <a:pt x="26868" y="3158"/>
                  </a:cubicBezTo>
                  <a:cubicBezTo>
                    <a:pt x="26868" y="1955"/>
                    <a:pt x="25890" y="1003"/>
                    <a:pt x="24712" y="1003"/>
                  </a:cubicBezTo>
                  <a:cubicBezTo>
                    <a:pt x="24086" y="1003"/>
                    <a:pt x="23509" y="1253"/>
                    <a:pt x="23108" y="1704"/>
                  </a:cubicBezTo>
                  <a:lnTo>
                    <a:pt x="15865" y="1704"/>
                  </a:lnTo>
                  <a:cubicBezTo>
                    <a:pt x="15414" y="677"/>
                    <a:pt x="14412" y="0"/>
                    <a:pt x="1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263300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3234" y="1"/>
                  </a:moveTo>
                  <a:lnTo>
                    <a:pt x="1" y="8848"/>
                  </a:lnTo>
                  <a:lnTo>
                    <a:pt x="527" y="9024"/>
                  </a:lnTo>
                  <a:lnTo>
                    <a:pt x="3735" y="1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356675" y="1923575"/>
              <a:ext cx="93375" cy="225600"/>
            </a:xfrm>
            <a:custGeom>
              <a:avLst/>
              <a:gdLst/>
              <a:ahLst/>
              <a:cxnLst/>
              <a:rect l="l" t="t" r="r" b="b"/>
              <a:pathLst>
                <a:path w="3735" h="9024" extrusionOk="0">
                  <a:moveTo>
                    <a:pt x="501" y="1"/>
                  </a:moveTo>
                  <a:lnTo>
                    <a:pt x="0" y="176"/>
                  </a:lnTo>
                  <a:lnTo>
                    <a:pt x="3208" y="9024"/>
                  </a:lnTo>
                  <a:lnTo>
                    <a:pt x="3734" y="884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250775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47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5" y="4114"/>
                    <a:pt x="4206" y="4114"/>
                  </a:cubicBezTo>
                  <a:cubicBezTo>
                    <a:pt x="4258" y="4114"/>
                    <a:pt x="4310" y="4113"/>
                    <a:pt x="4361" y="4111"/>
                  </a:cubicBezTo>
                  <a:cubicBezTo>
                    <a:pt x="6717" y="4011"/>
                    <a:pt x="8547" y="2282"/>
                    <a:pt x="8472" y="201"/>
                  </a:cubicBezTo>
                  <a:cubicBezTo>
                    <a:pt x="8472" y="126"/>
                    <a:pt x="8472" y="76"/>
                    <a:pt x="8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690000" y="1923575"/>
              <a:ext cx="92750" cy="225600"/>
            </a:xfrm>
            <a:custGeom>
              <a:avLst/>
              <a:gdLst/>
              <a:ahLst/>
              <a:cxnLst/>
              <a:rect l="l" t="t" r="r" b="b"/>
              <a:pathLst>
                <a:path w="3710" h="9024" extrusionOk="0">
                  <a:moveTo>
                    <a:pt x="3209" y="1"/>
                  </a:moveTo>
                  <a:lnTo>
                    <a:pt x="0" y="8848"/>
                  </a:lnTo>
                  <a:lnTo>
                    <a:pt x="502" y="9024"/>
                  </a:lnTo>
                  <a:lnTo>
                    <a:pt x="3710" y="176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782725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527" y="1"/>
                  </a:moveTo>
                  <a:lnTo>
                    <a:pt x="1" y="176"/>
                  </a:lnTo>
                  <a:lnTo>
                    <a:pt x="3209" y="9024"/>
                  </a:lnTo>
                  <a:lnTo>
                    <a:pt x="3735" y="884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676850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71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4" y="4114"/>
                    <a:pt x="4206" y="4114"/>
                  </a:cubicBezTo>
                  <a:cubicBezTo>
                    <a:pt x="4258" y="4114"/>
                    <a:pt x="4309" y="4113"/>
                    <a:pt x="4361" y="4111"/>
                  </a:cubicBezTo>
                  <a:cubicBezTo>
                    <a:pt x="6717" y="4011"/>
                    <a:pt x="8547" y="2282"/>
                    <a:pt x="8471" y="201"/>
                  </a:cubicBezTo>
                  <a:cubicBezTo>
                    <a:pt x="8471" y="126"/>
                    <a:pt x="8471" y="76"/>
                    <a:pt x="8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292750" y="1906675"/>
              <a:ext cx="538875" cy="33225"/>
            </a:xfrm>
            <a:custGeom>
              <a:avLst/>
              <a:gdLst/>
              <a:ahLst/>
              <a:cxnLst/>
              <a:rect l="l" t="t" r="r" b="b"/>
              <a:pathLst>
                <a:path w="21555" h="1329" extrusionOk="0">
                  <a:moveTo>
                    <a:pt x="1" y="0"/>
                  </a:moveTo>
                  <a:lnTo>
                    <a:pt x="1" y="1329"/>
                  </a:lnTo>
                  <a:lnTo>
                    <a:pt x="21555" y="1329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58300" y="1889125"/>
              <a:ext cx="68325" cy="68325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79" y="0"/>
                  </a:moveTo>
                  <a:cubicBezTo>
                    <a:pt x="627" y="0"/>
                    <a:pt x="0" y="602"/>
                    <a:pt x="0" y="1379"/>
                  </a:cubicBezTo>
                  <a:cubicBezTo>
                    <a:pt x="0" y="2131"/>
                    <a:pt x="627" y="2732"/>
                    <a:pt x="1379" y="2732"/>
                  </a:cubicBezTo>
                  <a:cubicBezTo>
                    <a:pt x="2131" y="2732"/>
                    <a:pt x="2732" y="2131"/>
                    <a:pt x="2732" y="1379"/>
                  </a:cubicBezTo>
                  <a:cubicBezTo>
                    <a:pt x="2732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14050" y="1889125"/>
              <a:ext cx="68950" cy="68325"/>
            </a:xfrm>
            <a:custGeom>
              <a:avLst/>
              <a:gdLst/>
              <a:ahLst/>
              <a:cxnLst/>
              <a:rect l="l" t="t" r="r" b="b"/>
              <a:pathLst>
                <a:path w="2758" h="2733" extrusionOk="0">
                  <a:moveTo>
                    <a:pt x="1379" y="0"/>
                  </a:moveTo>
                  <a:cubicBezTo>
                    <a:pt x="627" y="0"/>
                    <a:pt x="1" y="602"/>
                    <a:pt x="1" y="1379"/>
                  </a:cubicBezTo>
                  <a:cubicBezTo>
                    <a:pt x="1" y="2131"/>
                    <a:pt x="627" y="2732"/>
                    <a:pt x="1379" y="2732"/>
                  </a:cubicBezTo>
                  <a:cubicBezTo>
                    <a:pt x="2131" y="2732"/>
                    <a:pt x="2758" y="2131"/>
                    <a:pt x="2758" y="1379"/>
                  </a:cubicBezTo>
                  <a:cubicBezTo>
                    <a:pt x="2758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547775" y="1923575"/>
              <a:ext cx="28850" cy="432375"/>
            </a:xfrm>
            <a:custGeom>
              <a:avLst/>
              <a:gdLst/>
              <a:ahLst/>
              <a:cxnLst/>
              <a:rect l="l" t="t" r="r" b="b"/>
              <a:pathLst>
                <a:path w="1154" h="17295" extrusionOk="0">
                  <a:moveTo>
                    <a:pt x="0" y="1"/>
                  </a:moveTo>
                  <a:lnTo>
                    <a:pt x="0" y="17294"/>
                  </a:lnTo>
                  <a:lnTo>
                    <a:pt x="1153" y="17294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510175" y="1864050"/>
              <a:ext cx="103400" cy="104050"/>
            </a:xfrm>
            <a:custGeom>
              <a:avLst/>
              <a:gdLst/>
              <a:ahLst/>
              <a:cxnLst/>
              <a:rect l="l" t="t" r="r" b="b"/>
              <a:pathLst>
                <a:path w="4136" h="4162" extrusionOk="0">
                  <a:moveTo>
                    <a:pt x="2081" y="1"/>
                  </a:moveTo>
                  <a:cubicBezTo>
                    <a:pt x="928" y="1"/>
                    <a:pt x="0" y="928"/>
                    <a:pt x="0" y="2081"/>
                  </a:cubicBezTo>
                  <a:cubicBezTo>
                    <a:pt x="0" y="3234"/>
                    <a:pt x="928" y="4161"/>
                    <a:pt x="2081" y="4161"/>
                  </a:cubicBezTo>
                  <a:cubicBezTo>
                    <a:pt x="3208" y="4161"/>
                    <a:pt x="4136" y="3234"/>
                    <a:pt x="4136" y="2081"/>
                  </a:cubicBezTo>
                  <a:cubicBezTo>
                    <a:pt x="4136" y="928"/>
                    <a:pt x="3208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487625" y="2308300"/>
              <a:ext cx="148525" cy="74575"/>
            </a:xfrm>
            <a:custGeom>
              <a:avLst/>
              <a:gdLst/>
              <a:ahLst/>
              <a:cxnLst/>
              <a:rect l="l" t="t" r="r" b="b"/>
              <a:pathLst>
                <a:path w="5941" h="2983" extrusionOk="0">
                  <a:moveTo>
                    <a:pt x="2983" y="0"/>
                  </a:moveTo>
                  <a:cubicBezTo>
                    <a:pt x="1329" y="0"/>
                    <a:pt x="0" y="1329"/>
                    <a:pt x="0" y="2983"/>
                  </a:cubicBezTo>
                  <a:lnTo>
                    <a:pt x="5940" y="2983"/>
                  </a:lnTo>
                  <a:cubicBezTo>
                    <a:pt x="5940" y="1329"/>
                    <a:pt x="4612" y="0"/>
                    <a:pt x="2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70075" y="2382850"/>
              <a:ext cx="184225" cy="28225"/>
            </a:xfrm>
            <a:custGeom>
              <a:avLst/>
              <a:gdLst/>
              <a:ahLst/>
              <a:cxnLst/>
              <a:rect l="l" t="t" r="r" b="b"/>
              <a:pathLst>
                <a:path w="7369" h="1129" extrusionOk="0">
                  <a:moveTo>
                    <a:pt x="552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lnTo>
                    <a:pt x="6792" y="1129"/>
                  </a:lnTo>
                  <a:cubicBezTo>
                    <a:pt x="7118" y="1129"/>
                    <a:pt x="7369" y="878"/>
                    <a:pt x="7369" y="577"/>
                  </a:cubicBezTo>
                  <a:cubicBezTo>
                    <a:pt x="7369" y="252"/>
                    <a:pt x="7118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532100" y="1886000"/>
              <a:ext cx="60175" cy="60175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1204" y="0"/>
                  </a:moveTo>
                  <a:cubicBezTo>
                    <a:pt x="527" y="0"/>
                    <a:pt x="1" y="552"/>
                    <a:pt x="1" y="1203"/>
                  </a:cubicBezTo>
                  <a:cubicBezTo>
                    <a:pt x="1" y="1880"/>
                    <a:pt x="527" y="2406"/>
                    <a:pt x="1204" y="2406"/>
                  </a:cubicBezTo>
                  <a:cubicBezTo>
                    <a:pt x="1855" y="2406"/>
                    <a:pt x="2407" y="1880"/>
                    <a:pt x="2407" y="1203"/>
                  </a:cubicBezTo>
                  <a:cubicBezTo>
                    <a:pt x="2407" y="552"/>
                    <a:pt x="1855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1956000" y="1252100"/>
            <a:ext cx="5232000" cy="28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02" name="Google Shape;202;p8"/>
          <p:cNvGrpSpPr/>
          <p:nvPr/>
        </p:nvGrpSpPr>
        <p:grpSpPr>
          <a:xfrm>
            <a:off x="63900" y="3357725"/>
            <a:ext cx="1298395" cy="1363741"/>
            <a:chOff x="80089" y="-9"/>
            <a:chExt cx="1172049" cy="1231036"/>
          </a:xfrm>
        </p:grpSpPr>
        <p:sp>
          <p:nvSpPr>
            <p:cNvPr id="203" name="Google Shape;203;p8"/>
            <p:cNvSpPr/>
            <p:nvPr/>
          </p:nvSpPr>
          <p:spPr>
            <a:xfrm rot="-1835665">
              <a:off x="269428" y="134995"/>
              <a:ext cx="793371" cy="961027"/>
            </a:xfrm>
            <a:custGeom>
              <a:avLst/>
              <a:gdLst/>
              <a:ahLst/>
              <a:cxnLst/>
              <a:rect l="l" t="t" r="r" b="b"/>
              <a:pathLst>
                <a:path w="26216" h="31756" extrusionOk="0">
                  <a:moveTo>
                    <a:pt x="13108" y="1"/>
                  </a:moveTo>
                  <a:cubicBezTo>
                    <a:pt x="12908" y="1"/>
                    <a:pt x="12682" y="51"/>
                    <a:pt x="12481" y="151"/>
                  </a:cubicBezTo>
                  <a:lnTo>
                    <a:pt x="10627" y="1229"/>
                  </a:lnTo>
                  <a:lnTo>
                    <a:pt x="7218" y="678"/>
                  </a:lnTo>
                  <a:cubicBezTo>
                    <a:pt x="7168" y="653"/>
                    <a:pt x="7093" y="653"/>
                    <a:pt x="7018" y="653"/>
                  </a:cubicBezTo>
                  <a:cubicBezTo>
                    <a:pt x="6667" y="653"/>
                    <a:pt x="6291" y="803"/>
                    <a:pt x="6065" y="1104"/>
                  </a:cubicBezTo>
                  <a:cubicBezTo>
                    <a:pt x="5790" y="1430"/>
                    <a:pt x="5689" y="1906"/>
                    <a:pt x="5840" y="2307"/>
                  </a:cubicBezTo>
                  <a:lnTo>
                    <a:pt x="7695" y="7620"/>
                  </a:lnTo>
                  <a:cubicBezTo>
                    <a:pt x="7093" y="7720"/>
                    <a:pt x="6617" y="8171"/>
                    <a:pt x="6466" y="8723"/>
                  </a:cubicBezTo>
                  <a:cubicBezTo>
                    <a:pt x="2406" y="12783"/>
                    <a:pt x="0" y="19625"/>
                    <a:pt x="0" y="24111"/>
                  </a:cubicBezTo>
                  <a:cubicBezTo>
                    <a:pt x="0" y="24337"/>
                    <a:pt x="0" y="24537"/>
                    <a:pt x="25" y="24763"/>
                  </a:cubicBezTo>
                  <a:cubicBezTo>
                    <a:pt x="25" y="24813"/>
                    <a:pt x="50" y="25039"/>
                    <a:pt x="50" y="25039"/>
                  </a:cubicBezTo>
                  <a:cubicBezTo>
                    <a:pt x="50" y="25164"/>
                    <a:pt x="50" y="25264"/>
                    <a:pt x="75" y="25390"/>
                  </a:cubicBezTo>
                  <a:cubicBezTo>
                    <a:pt x="75" y="25440"/>
                    <a:pt x="100" y="25515"/>
                    <a:pt x="100" y="25565"/>
                  </a:cubicBezTo>
                  <a:lnTo>
                    <a:pt x="126" y="25690"/>
                  </a:lnTo>
                  <a:cubicBezTo>
                    <a:pt x="126" y="25791"/>
                    <a:pt x="151" y="25891"/>
                    <a:pt x="151" y="25991"/>
                  </a:cubicBezTo>
                  <a:cubicBezTo>
                    <a:pt x="176" y="26041"/>
                    <a:pt x="176" y="26116"/>
                    <a:pt x="201" y="26167"/>
                  </a:cubicBezTo>
                  <a:lnTo>
                    <a:pt x="226" y="26292"/>
                  </a:lnTo>
                  <a:cubicBezTo>
                    <a:pt x="251" y="26392"/>
                    <a:pt x="251" y="26467"/>
                    <a:pt x="276" y="26542"/>
                  </a:cubicBezTo>
                  <a:cubicBezTo>
                    <a:pt x="301" y="26618"/>
                    <a:pt x="326" y="26693"/>
                    <a:pt x="326" y="26743"/>
                  </a:cubicBezTo>
                  <a:lnTo>
                    <a:pt x="376" y="26868"/>
                  </a:lnTo>
                  <a:cubicBezTo>
                    <a:pt x="401" y="26943"/>
                    <a:pt x="426" y="27019"/>
                    <a:pt x="451" y="27094"/>
                  </a:cubicBezTo>
                  <a:cubicBezTo>
                    <a:pt x="451" y="27144"/>
                    <a:pt x="476" y="27219"/>
                    <a:pt x="501" y="27294"/>
                  </a:cubicBezTo>
                  <a:lnTo>
                    <a:pt x="552" y="27395"/>
                  </a:lnTo>
                  <a:cubicBezTo>
                    <a:pt x="577" y="27445"/>
                    <a:pt x="602" y="27520"/>
                    <a:pt x="627" y="27595"/>
                  </a:cubicBezTo>
                  <a:cubicBezTo>
                    <a:pt x="652" y="27670"/>
                    <a:pt x="702" y="27720"/>
                    <a:pt x="727" y="27771"/>
                  </a:cubicBezTo>
                  <a:lnTo>
                    <a:pt x="777" y="27871"/>
                  </a:lnTo>
                  <a:cubicBezTo>
                    <a:pt x="802" y="27946"/>
                    <a:pt x="827" y="28021"/>
                    <a:pt x="852" y="28071"/>
                  </a:cubicBezTo>
                  <a:cubicBezTo>
                    <a:pt x="902" y="28146"/>
                    <a:pt x="928" y="28197"/>
                    <a:pt x="978" y="28247"/>
                  </a:cubicBezTo>
                  <a:lnTo>
                    <a:pt x="1003" y="28347"/>
                  </a:lnTo>
                  <a:cubicBezTo>
                    <a:pt x="1053" y="28397"/>
                    <a:pt x="1103" y="28472"/>
                    <a:pt x="1128" y="28548"/>
                  </a:cubicBezTo>
                  <a:cubicBezTo>
                    <a:pt x="1178" y="28598"/>
                    <a:pt x="1203" y="28648"/>
                    <a:pt x="1253" y="28698"/>
                  </a:cubicBezTo>
                  <a:lnTo>
                    <a:pt x="1303" y="28773"/>
                  </a:lnTo>
                  <a:cubicBezTo>
                    <a:pt x="1354" y="28823"/>
                    <a:pt x="1379" y="28898"/>
                    <a:pt x="1429" y="28949"/>
                  </a:cubicBezTo>
                  <a:cubicBezTo>
                    <a:pt x="1479" y="28999"/>
                    <a:pt x="1529" y="29049"/>
                    <a:pt x="1554" y="29099"/>
                  </a:cubicBezTo>
                  <a:lnTo>
                    <a:pt x="1629" y="29174"/>
                  </a:lnTo>
                  <a:cubicBezTo>
                    <a:pt x="1679" y="29224"/>
                    <a:pt x="1704" y="29274"/>
                    <a:pt x="1780" y="29350"/>
                  </a:cubicBezTo>
                  <a:cubicBezTo>
                    <a:pt x="1805" y="29375"/>
                    <a:pt x="1855" y="29425"/>
                    <a:pt x="1905" y="29475"/>
                  </a:cubicBezTo>
                  <a:lnTo>
                    <a:pt x="1980" y="29550"/>
                  </a:lnTo>
                  <a:cubicBezTo>
                    <a:pt x="2030" y="29600"/>
                    <a:pt x="2080" y="29650"/>
                    <a:pt x="2131" y="29675"/>
                  </a:cubicBezTo>
                  <a:cubicBezTo>
                    <a:pt x="2181" y="29725"/>
                    <a:pt x="2231" y="29776"/>
                    <a:pt x="2281" y="29801"/>
                  </a:cubicBezTo>
                  <a:lnTo>
                    <a:pt x="2356" y="29876"/>
                  </a:lnTo>
                  <a:cubicBezTo>
                    <a:pt x="2406" y="29901"/>
                    <a:pt x="2456" y="29951"/>
                    <a:pt x="2507" y="30001"/>
                  </a:cubicBezTo>
                  <a:cubicBezTo>
                    <a:pt x="2557" y="30026"/>
                    <a:pt x="2632" y="30076"/>
                    <a:pt x="2682" y="30101"/>
                  </a:cubicBezTo>
                  <a:cubicBezTo>
                    <a:pt x="2682" y="30101"/>
                    <a:pt x="2757" y="30152"/>
                    <a:pt x="2757" y="30152"/>
                  </a:cubicBezTo>
                  <a:cubicBezTo>
                    <a:pt x="2807" y="30202"/>
                    <a:pt x="2857" y="30227"/>
                    <a:pt x="2933" y="30277"/>
                  </a:cubicBezTo>
                  <a:cubicBezTo>
                    <a:pt x="2983" y="30302"/>
                    <a:pt x="3033" y="30327"/>
                    <a:pt x="3083" y="30377"/>
                  </a:cubicBezTo>
                  <a:lnTo>
                    <a:pt x="3183" y="30427"/>
                  </a:lnTo>
                  <a:cubicBezTo>
                    <a:pt x="3233" y="30452"/>
                    <a:pt x="3309" y="30477"/>
                    <a:pt x="3359" y="30527"/>
                  </a:cubicBezTo>
                  <a:cubicBezTo>
                    <a:pt x="3409" y="30553"/>
                    <a:pt x="3484" y="30578"/>
                    <a:pt x="3534" y="30603"/>
                  </a:cubicBezTo>
                  <a:lnTo>
                    <a:pt x="3609" y="30653"/>
                  </a:lnTo>
                  <a:cubicBezTo>
                    <a:pt x="3684" y="30678"/>
                    <a:pt x="3735" y="30703"/>
                    <a:pt x="3810" y="30728"/>
                  </a:cubicBezTo>
                  <a:cubicBezTo>
                    <a:pt x="3860" y="30753"/>
                    <a:pt x="3910" y="30778"/>
                    <a:pt x="3985" y="30803"/>
                  </a:cubicBezTo>
                  <a:lnTo>
                    <a:pt x="4060" y="30828"/>
                  </a:lnTo>
                  <a:cubicBezTo>
                    <a:pt x="4111" y="30878"/>
                    <a:pt x="4186" y="30903"/>
                    <a:pt x="4261" y="30928"/>
                  </a:cubicBezTo>
                  <a:cubicBezTo>
                    <a:pt x="4311" y="30954"/>
                    <a:pt x="4386" y="30954"/>
                    <a:pt x="4436" y="30979"/>
                  </a:cubicBezTo>
                  <a:cubicBezTo>
                    <a:pt x="4436" y="30979"/>
                    <a:pt x="4662" y="31054"/>
                    <a:pt x="4737" y="31079"/>
                  </a:cubicBezTo>
                  <a:cubicBezTo>
                    <a:pt x="4787" y="31104"/>
                    <a:pt x="4862" y="31129"/>
                    <a:pt x="4913" y="31129"/>
                  </a:cubicBezTo>
                  <a:cubicBezTo>
                    <a:pt x="4913" y="31129"/>
                    <a:pt x="5138" y="31204"/>
                    <a:pt x="5213" y="31229"/>
                  </a:cubicBezTo>
                  <a:cubicBezTo>
                    <a:pt x="5288" y="31229"/>
                    <a:pt x="5364" y="31254"/>
                    <a:pt x="5464" y="31279"/>
                  </a:cubicBezTo>
                  <a:cubicBezTo>
                    <a:pt x="5539" y="31304"/>
                    <a:pt x="5614" y="31304"/>
                    <a:pt x="5715" y="31329"/>
                  </a:cubicBezTo>
                  <a:cubicBezTo>
                    <a:pt x="5790" y="31355"/>
                    <a:pt x="5840" y="31355"/>
                    <a:pt x="5915" y="31380"/>
                  </a:cubicBezTo>
                  <a:lnTo>
                    <a:pt x="6216" y="31430"/>
                  </a:lnTo>
                  <a:lnTo>
                    <a:pt x="6717" y="31505"/>
                  </a:lnTo>
                  <a:cubicBezTo>
                    <a:pt x="6817" y="31530"/>
                    <a:pt x="6892" y="31530"/>
                    <a:pt x="6993" y="31555"/>
                  </a:cubicBezTo>
                  <a:lnTo>
                    <a:pt x="7268" y="31580"/>
                  </a:lnTo>
                  <a:lnTo>
                    <a:pt x="7795" y="31630"/>
                  </a:lnTo>
                  <a:lnTo>
                    <a:pt x="8346" y="31680"/>
                  </a:lnTo>
                  <a:lnTo>
                    <a:pt x="8898" y="31705"/>
                  </a:lnTo>
                  <a:lnTo>
                    <a:pt x="9173" y="31705"/>
                  </a:lnTo>
                  <a:lnTo>
                    <a:pt x="9750" y="31730"/>
                  </a:lnTo>
                  <a:lnTo>
                    <a:pt x="10326" y="31756"/>
                  </a:lnTo>
                  <a:lnTo>
                    <a:pt x="13910" y="31756"/>
                  </a:lnTo>
                  <a:cubicBezTo>
                    <a:pt x="17444" y="31756"/>
                    <a:pt x="20101" y="31705"/>
                    <a:pt x="22231" y="30828"/>
                  </a:cubicBezTo>
                  <a:cubicBezTo>
                    <a:pt x="24913" y="29725"/>
                    <a:pt x="26216" y="27520"/>
                    <a:pt x="26216" y="24111"/>
                  </a:cubicBezTo>
                  <a:cubicBezTo>
                    <a:pt x="26216" y="19625"/>
                    <a:pt x="23810" y="12783"/>
                    <a:pt x="19750" y="8723"/>
                  </a:cubicBezTo>
                  <a:cubicBezTo>
                    <a:pt x="19700" y="8522"/>
                    <a:pt x="19599" y="8322"/>
                    <a:pt x="19474" y="8171"/>
                  </a:cubicBezTo>
                  <a:cubicBezTo>
                    <a:pt x="19223" y="7871"/>
                    <a:pt x="18898" y="7670"/>
                    <a:pt x="18547" y="7620"/>
                  </a:cubicBezTo>
                  <a:lnTo>
                    <a:pt x="20376" y="2307"/>
                  </a:lnTo>
                  <a:cubicBezTo>
                    <a:pt x="20527" y="1906"/>
                    <a:pt x="20451" y="1430"/>
                    <a:pt x="20151" y="1104"/>
                  </a:cubicBezTo>
                  <a:cubicBezTo>
                    <a:pt x="19925" y="803"/>
                    <a:pt x="19574" y="653"/>
                    <a:pt x="19198" y="653"/>
                  </a:cubicBezTo>
                  <a:cubicBezTo>
                    <a:pt x="19123" y="653"/>
                    <a:pt x="19073" y="653"/>
                    <a:pt x="18998" y="678"/>
                  </a:cubicBezTo>
                  <a:lnTo>
                    <a:pt x="15614" y="1229"/>
                  </a:lnTo>
                  <a:lnTo>
                    <a:pt x="13735" y="151"/>
                  </a:lnTo>
                  <a:cubicBezTo>
                    <a:pt x="13534" y="51"/>
                    <a:pt x="13334" y="1"/>
                    <a:pt x="13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174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1835665">
              <a:off x="307355" y="172943"/>
              <a:ext cx="717532" cy="885158"/>
            </a:xfrm>
            <a:custGeom>
              <a:avLst/>
              <a:gdLst/>
              <a:ahLst/>
              <a:cxnLst/>
              <a:rect l="l" t="t" r="r" b="b"/>
              <a:pathLst>
                <a:path w="23710" h="29249" extrusionOk="0">
                  <a:moveTo>
                    <a:pt x="11855" y="0"/>
                  </a:moveTo>
                  <a:lnTo>
                    <a:pt x="9599" y="1278"/>
                  </a:lnTo>
                  <a:lnTo>
                    <a:pt x="5765" y="652"/>
                  </a:lnTo>
                  <a:lnTo>
                    <a:pt x="7920" y="6842"/>
                  </a:lnTo>
                  <a:cubicBezTo>
                    <a:pt x="3309" y="9900"/>
                    <a:pt x="0" y="17669"/>
                    <a:pt x="0" y="22857"/>
                  </a:cubicBezTo>
                  <a:cubicBezTo>
                    <a:pt x="0" y="29111"/>
                    <a:pt x="4857" y="29249"/>
                    <a:pt x="11000" y="29249"/>
                  </a:cubicBezTo>
                  <a:cubicBezTo>
                    <a:pt x="11282" y="29249"/>
                    <a:pt x="11568" y="29248"/>
                    <a:pt x="11855" y="29248"/>
                  </a:cubicBezTo>
                  <a:lnTo>
                    <a:pt x="11855" y="29248"/>
                  </a:lnTo>
                  <a:cubicBezTo>
                    <a:pt x="12143" y="29248"/>
                    <a:pt x="12428" y="29249"/>
                    <a:pt x="12710" y="29249"/>
                  </a:cubicBezTo>
                  <a:cubicBezTo>
                    <a:pt x="18853" y="29249"/>
                    <a:pt x="23710" y="29111"/>
                    <a:pt x="23710" y="22857"/>
                  </a:cubicBezTo>
                  <a:cubicBezTo>
                    <a:pt x="23710" y="17669"/>
                    <a:pt x="20401" y="9900"/>
                    <a:pt x="15790" y="6842"/>
                  </a:cubicBezTo>
                  <a:lnTo>
                    <a:pt x="17945" y="652"/>
                  </a:lnTo>
                  <a:lnTo>
                    <a:pt x="17945" y="652"/>
                  </a:lnTo>
                  <a:lnTo>
                    <a:pt x="14111" y="1278"/>
                  </a:lnTo>
                  <a:lnTo>
                    <a:pt x="1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1835665">
              <a:off x="333763" y="269494"/>
              <a:ext cx="351957" cy="881375"/>
            </a:xfrm>
            <a:custGeom>
              <a:avLst/>
              <a:gdLst/>
              <a:ahLst/>
              <a:cxnLst/>
              <a:rect l="l" t="t" r="r" b="b"/>
              <a:pathLst>
                <a:path w="11630" h="29124" extrusionOk="0">
                  <a:moveTo>
                    <a:pt x="11630" y="0"/>
                  </a:moveTo>
                  <a:lnTo>
                    <a:pt x="9599" y="1153"/>
                  </a:lnTo>
                  <a:lnTo>
                    <a:pt x="5765" y="527"/>
                  </a:lnTo>
                  <a:lnTo>
                    <a:pt x="7920" y="6717"/>
                  </a:lnTo>
                  <a:cubicBezTo>
                    <a:pt x="3309" y="9775"/>
                    <a:pt x="0" y="17544"/>
                    <a:pt x="0" y="22732"/>
                  </a:cubicBezTo>
                  <a:cubicBezTo>
                    <a:pt x="0" y="29052"/>
                    <a:pt x="4955" y="29123"/>
                    <a:pt x="11192" y="29123"/>
                  </a:cubicBezTo>
                  <a:cubicBezTo>
                    <a:pt x="11337" y="29123"/>
                    <a:pt x="11483" y="29123"/>
                    <a:pt x="11630" y="29123"/>
                  </a:cubicBezTo>
                  <a:lnTo>
                    <a:pt x="11630" y="29123"/>
                  </a:lnTo>
                  <a:lnTo>
                    <a:pt x="11630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 rot="-1835665">
              <a:off x="642312" y="567858"/>
              <a:ext cx="152494" cy="333769"/>
            </a:xfrm>
            <a:custGeom>
              <a:avLst/>
              <a:gdLst/>
              <a:ahLst/>
              <a:cxnLst/>
              <a:rect l="l" t="t" r="r" b="b"/>
              <a:pathLst>
                <a:path w="5039" h="11029" extrusionOk="0">
                  <a:moveTo>
                    <a:pt x="2156" y="1"/>
                  </a:moveTo>
                  <a:lnTo>
                    <a:pt x="2156" y="1354"/>
                  </a:lnTo>
                  <a:cubicBezTo>
                    <a:pt x="903" y="1555"/>
                    <a:pt x="126" y="2407"/>
                    <a:pt x="126" y="3535"/>
                  </a:cubicBezTo>
                  <a:cubicBezTo>
                    <a:pt x="126" y="4687"/>
                    <a:pt x="953" y="5314"/>
                    <a:pt x="2331" y="5840"/>
                  </a:cubicBezTo>
                  <a:cubicBezTo>
                    <a:pt x="3334" y="6241"/>
                    <a:pt x="3860" y="6717"/>
                    <a:pt x="3860" y="7444"/>
                  </a:cubicBezTo>
                  <a:cubicBezTo>
                    <a:pt x="3860" y="8221"/>
                    <a:pt x="3209" y="8773"/>
                    <a:pt x="2256" y="8773"/>
                  </a:cubicBezTo>
                  <a:cubicBezTo>
                    <a:pt x="1504" y="8773"/>
                    <a:pt x="802" y="8522"/>
                    <a:pt x="326" y="8196"/>
                  </a:cubicBezTo>
                  <a:lnTo>
                    <a:pt x="0" y="9098"/>
                  </a:lnTo>
                  <a:cubicBezTo>
                    <a:pt x="477" y="9424"/>
                    <a:pt x="1279" y="9675"/>
                    <a:pt x="2056" y="9675"/>
                  </a:cubicBezTo>
                  <a:lnTo>
                    <a:pt x="2056" y="11028"/>
                  </a:lnTo>
                  <a:lnTo>
                    <a:pt x="2908" y="11028"/>
                  </a:lnTo>
                  <a:lnTo>
                    <a:pt x="2908" y="9650"/>
                  </a:lnTo>
                  <a:cubicBezTo>
                    <a:pt x="4286" y="9424"/>
                    <a:pt x="5038" y="8422"/>
                    <a:pt x="5038" y="7344"/>
                  </a:cubicBezTo>
                  <a:cubicBezTo>
                    <a:pt x="5038" y="6166"/>
                    <a:pt x="4336" y="5464"/>
                    <a:pt x="2933" y="4888"/>
                  </a:cubicBezTo>
                  <a:cubicBezTo>
                    <a:pt x="1780" y="4412"/>
                    <a:pt x="1279" y="4061"/>
                    <a:pt x="1279" y="3359"/>
                  </a:cubicBezTo>
                  <a:cubicBezTo>
                    <a:pt x="1279" y="2833"/>
                    <a:pt x="1655" y="2206"/>
                    <a:pt x="2707" y="2206"/>
                  </a:cubicBezTo>
                  <a:cubicBezTo>
                    <a:pt x="3559" y="2206"/>
                    <a:pt x="4111" y="2507"/>
                    <a:pt x="4386" y="2657"/>
                  </a:cubicBezTo>
                  <a:lnTo>
                    <a:pt x="4737" y="1780"/>
                  </a:lnTo>
                  <a:cubicBezTo>
                    <a:pt x="4336" y="1555"/>
                    <a:pt x="3785" y="1329"/>
                    <a:pt x="2983" y="1304"/>
                  </a:cubicBezTo>
                  <a:lnTo>
                    <a:pt x="29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 rot="-1835665">
              <a:off x="392132" y="411642"/>
              <a:ext cx="292036" cy="47906"/>
            </a:xfrm>
            <a:custGeom>
              <a:avLst/>
              <a:gdLst/>
              <a:ahLst/>
              <a:cxnLst/>
              <a:rect l="l" t="t" r="r" b="b"/>
              <a:pathLst>
                <a:path w="9650" h="1583" extrusionOk="0">
                  <a:moveTo>
                    <a:pt x="9387" y="0"/>
                  </a:moveTo>
                  <a:cubicBezTo>
                    <a:pt x="9375" y="0"/>
                    <a:pt x="9362" y="1"/>
                    <a:pt x="9349" y="4"/>
                  </a:cubicBezTo>
                  <a:lnTo>
                    <a:pt x="251" y="1031"/>
                  </a:lnTo>
                  <a:cubicBezTo>
                    <a:pt x="101" y="1031"/>
                    <a:pt x="0" y="1182"/>
                    <a:pt x="0" y="1332"/>
                  </a:cubicBezTo>
                  <a:cubicBezTo>
                    <a:pt x="26" y="1457"/>
                    <a:pt x="151" y="1583"/>
                    <a:pt x="276" y="1583"/>
                  </a:cubicBezTo>
                  <a:lnTo>
                    <a:pt x="301" y="1583"/>
                  </a:lnTo>
                  <a:lnTo>
                    <a:pt x="9399" y="555"/>
                  </a:lnTo>
                  <a:cubicBezTo>
                    <a:pt x="9549" y="530"/>
                    <a:pt x="9650" y="405"/>
                    <a:pt x="9650" y="254"/>
                  </a:cubicBezTo>
                  <a:cubicBezTo>
                    <a:pt x="9627" y="117"/>
                    <a:pt x="9520" y="0"/>
                    <a:pt x="9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-1835665">
              <a:off x="424062" y="392507"/>
              <a:ext cx="292793" cy="47936"/>
            </a:xfrm>
            <a:custGeom>
              <a:avLst/>
              <a:gdLst/>
              <a:ahLst/>
              <a:cxnLst/>
              <a:rect l="l" t="t" r="r" b="b"/>
              <a:pathLst>
                <a:path w="9675" h="1584" extrusionOk="0">
                  <a:moveTo>
                    <a:pt x="281" y="1"/>
                  </a:moveTo>
                  <a:cubicBezTo>
                    <a:pt x="151" y="1"/>
                    <a:pt x="48" y="95"/>
                    <a:pt x="26" y="230"/>
                  </a:cubicBezTo>
                  <a:cubicBezTo>
                    <a:pt x="1" y="381"/>
                    <a:pt x="126" y="531"/>
                    <a:pt x="276" y="531"/>
                  </a:cubicBezTo>
                  <a:lnTo>
                    <a:pt x="9349" y="1584"/>
                  </a:lnTo>
                  <a:lnTo>
                    <a:pt x="9374" y="1584"/>
                  </a:lnTo>
                  <a:cubicBezTo>
                    <a:pt x="9524" y="1584"/>
                    <a:pt x="9625" y="1458"/>
                    <a:pt x="9650" y="1333"/>
                  </a:cubicBezTo>
                  <a:cubicBezTo>
                    <a:pt x="9675" y="1183"/>
                    <a:pt x="9549" y="1032"/>
                    <a:pt x="9399" y="1032"/>
                  </a:cubicBezTo>
                  <a:lnTo>
                    <a:pt x="326" y="5"/>
                  </a:lnTo>
                  <a:cubicBezTo>
                    <a:pt x="311" y="2"/>
                    <a:pt x="296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8"/>
          <p:cNvGrpSpPr/>
          <p:nvPr/>
        </p:nvGrpSpPr>
        <p:grpSpPr>
          <a:xfrm rot="928138" flipH="1">
            <a:off x="365909" y="2204688"/>
            <a:ext cx="694388" cy="367520"/>
            <a:chOff x="6679875" y="343900"/>
            <a:chExt cx="738750" cy="391000"/>
          </a:xfrm>
        </p:grpSpPr>
        <p:sp>
          <p:nvSpPr>
            <p:cNvPr id="210" name="Google Shape;210;p8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8"/>
          <p:cNvGrpSpPr/>
          <p:nvPr/>
        </p:nvGrpSpPr>
        <p:grpSpPr>
          <a:xfrm rot="976965" flipH="1">
            <a:off x="7739568" y="587592"/>
            <a:ext cx="1138270" cy="983798"/>
            <a:chOff x="3230725" y="1844650"/>
            <a:chExt cx="678600" cy="586475"/>
          </a:xfrm>
        </p:grpSpPr>
        <p:sp>
          <p:nvSpPr>
            <p:cNvPr id="221" name="Google Shape;221;p8"/>
            <p:cNvSpPr/>
            <p:nvPr/>
          </p:nvSpPr>
          <p:spPr>
            <a:xfrm>
              <a:off x="3230725" y="1844650"/>
              <a:ext cx="678600" cy="586475"/>
            </a:xfrm>
            <a:custGeom>
              <a:avLst/>
              <a:gdLst/>
              <a:ahLst/>
              <a:cxnLst/>
              <a:rect l="l" t="t" r="r" b="b"/>
              <a:pathLst>
                <a:path w="27144" h="23459" extrusionOk="0">
                  <a:moveTo>
                    <a:pt x="13259" y="0"/>
                  </a:moveTo>
                  <a:cubicBezTo>
                    <a:pt x="12106" y="0"/>
                    <a:pt x="11103" y="677"/>
                    <a:pt x="10652" y="1704"/>
                  </a:cubicBezTo>
                  <a:lnTo>
                    <a:pt x="4061" y="1704"/>
                  </a:lnTo>
                  <a:cubicBezTo>
                    <a:pt x="3660" y="1253"/>
                    <a:pt x="3083" y="1003"/>
                    <a:pt x="2482" y="1003"/>
                  </a:cubicBezTo>
                  <a:cubicBezTo>
                    <a:pt x="1279" y="1003"/>
                    <a:pt x="326" y="1955"/>
                    <a:pt x="326" y="3158"/>
                  </a:cubicBezTo>
                  <a:cubicBezTo>
                    <a:pt x="326" y="4336"/>
                    <a:pt x="1279" y="5313"/>
                    <a:pt x="2482" y="5313"/>
                  </a:cubicBezTo>
                  <a:cubicBezTo>
                    <a:pt x="2632" y="5313"/>
                    <a:pt x="2782" y="5288"/>
                    <a:pt x="2933" y="5263"/>
                  </a:cubicBezTo>
                  <a:lnTo>
                    <a:pt x="2933" y="5263"/>
                  </a:lnTo>
                  <a:lnTo>
                    <a:pt x="978" y="10602"/>
                  </a:lnTo>
                  <a:lnTo>
                    <a:pt x="777" y="10602"/>
                  </a:lnTo>
                  <a:cubicBezTo>
                    <a:pt x="351" y="10627"/>
                    <a:pt x="26" y="10952"/>
                    <a:pt x="26" y="11379"/>
                  </a:cubicBezTo>
                  <a:lnTo>
                    <a:pt x="26" y="11429"/>
                  </a:lnTo>
                  <a:cubicBezTo>
                    <a:pt x="0" y="11479"/>
                    <a:pt x="0" y="11554"/>
                    <a:pt x="0" y="11629"/>
                  </a:cubicBezTo>
                  <a:cubicBezTo>
                    <a:pt x="101" y="14060"/>
                    <a:pt x="2281" y="15990"/>
                    <a:pt x="4988" y="15990"/>
                  </a:cubicBezTo>
                  <a:lnTo>
                    <a:pt x="5188" y="15990"/>
                  </a:lnTo>
                  <a:cubicBezTo>
                    <a:pt x="7970" y="15890"/>
                    <a:pt x="10151" y="13785"/>
                    <a:pt x="10076" y="11278"/>
                  </a:cubicBezTo>
                  <a:cubicBezTo>
                    <a:pt x="10051" y="11203"/>
                    <a:pt x="10051" y="11153"/>
                    <a:pt x="10051" y="11078"/>
                  </a:cubicBezTo>
                  <a:lnTo>
                    <a:pt x="10051" y="11028"/>
                  </a:lnTo>
                  <a:cubicBezTo>
                    <a:pt x="10001" y="10627"/>
                    <a:pt x="9675" y="10326"/>
                    <a:pt x="9249" y="10326"/>
                  </a:cubicBezTo>
                  <a:lnTo>
                    <a:pt x="8998" y="10326"/>
                  </a:lnTo>
                  <a:lnTo>
                    <a:pt x="6918" y="4586"/>
                  </a:lnTo>
                  <a:lnTo>
                    <a:pt x="10978" y="4586"/>
                  </a:lnTo>
                  <a:cubicBezTo>
                    <a:pt x="11229" y="4912"/>
                    <a:pt x="11529" y="5188"/>
                    <a:pt x="11880" y="5363"/>
                  </a:cubicBezTo>
                  <a:lnTo>
                    <a:pt x="11880" y="18020"/>
                  </a:lnTo>
                  <a:cubicBezTo>
                    <a:pt x="10677" y="18496"/>
                    <a:pt x="9775" y="19574"/>
                    <a:pt x="9549" y="20877"/>
                  </a:cubicBezTo>
                  <a:cubicBezTo>
                    <a:pt x="9098" y="21078"/>
                    <a:pt x="8772" y="21554"/>
                    <a:pt x="8772" y="22105"/>
                  </a:cubicBezTo>
                  <a:cubicBezTo>
                    <a:pt x="8772" y="22832"/>
                    <a:pt x="9374" y="23459"/>
                    <a:pt x="10126" y="23459"/>
                  </a:cubicBezTo>
                  <a:lnTo>
                    <a:pt x="16366" y="23459"/>
                  </a:lnTo>
                  <a:cubicBezTo>
                    <a:pt x="17118" y="23459"/>
                    <a:pt x="17720" y="22832"/>
                    <a:pt x="17720" y="22105"/>
                  </a:cubicBezTo>
                  <a:cubicBezTo>
                    <a:pt x="17720" y="21554"/>
                    <a:pt x="17419" y="21078"/>
                    <a:pt x="16943" y="20877"/>
                  </a:cubicBezTo>
                  <a:cubicBezTo>
                    <a:pt x="16717" y="19574"/>
                    <a:pt x="15840" y="18496"/>
                    <a:pt x="14612" y="18020"/>
                  </a:cubicBezTo>
                  <a:lnTo>
                    <a:pt x="14612" y="5363"/>
                  </a:lnTo>
                  <a:cubicBezTo>
                    <a:pt x="14963" y="5188"/>
                    <a:pt x="15264" y="4912"/>
                    <a:pt x="15514" y="4586"/>
                  </a:cubicBezTo>
                  <a:lnTo>
                    <a:pt x="20201" y="4586"/>
                  </a:lnTo>
                  <a:lnTo>
                    <a:pt x="18046" y="10602"/>
                  </a:lnTo>
                  <a:lnTo>
                    <a:pt x="17820" y="10602"/>
                  </a:lnTo>
                  <a:cubicBezTo>
                    <a:pt x="17419" y="10627"/>
                    <a:pt x="17068" y="10952"/>
                    <a:pt x="17068" y="11379"/>
                  </a:cubicBezTo>
                  <a:lnTo>
                    <a:pt x="17068" y="11429"/>
                  </a:lnTo>
                  <a:cubicBezTo>
                    <a:pt x="17068" y="11479"/>
                    <a:pt x="17068" y="11554"/>
                    <a:pt x="17068" y="11629"/>
                  </a:cubicBezTo>
                  <a:cubicBezTo>
                    <a:pt x="17143" y="14060"/>
                    <a:pt x="19324" y="15990"/>
                    <a:pt x="22056" y="15990"/>
                  </a:cubicBezTo>
                  <a:lnTo>
                    <a:pt x="22231" y="15990"/>
                  </a:lnTo>
                  <a:cubicBezTo>
                    <a:pt x="23559" y="15940"/>
                    <a:pt x="24788" y="15439"/>
                    <a:pt x="25715" y="14561"/>
                  </a:cubicBezTo>
                  <a:cubicBezTo>
                    <a:pt x="26667" y="13684"/>
                    <a:pt x="27143" y="12506"/>
                    <a:pt x="27118" y="11278"/>
                  </a:cubicBezTo>
                  <a:cubicBezTo>
                    <a:pt x="27118" y="11203"/>
                    <a:pt x="27093" y="11153"/>
                    <a:pt x="27093" y="11078"/>
                  </a:cubicBezTo>
                  <a:lnTo>
                    <a:pt x="27093" y="11028"/>
                  </a:lnTo>
                  <a:cubicBezTo>
                    <a:pt x="27043" y="10627"/>
                    <a:pt x="26717" y="10326"/>
                    <a:pt x="26316" y="10326"/>
                  </a:cubicBezTo>
                  <a:lnTo>
                    <a:pt x="26041" y="10326"/>
                  </a:lnTo>
                  <a:lnTo>
                    <a:pt x="24186" y="5238"/>
                  </a:lnTo>
                  <a:lnTo>
                    <a:pt x="24186" y="5238"/>
                  </a:lnTo>
                  <a:cubicBezTo>
                    <a:pt x="24361" y="5288"/>
                    <a:pt x="24537" y="5313"/>
                    <a:pt x="24712" y="5313"/>
                  </a:cubicBezTo>
                  <a:cubicBezTo>
                    <a:pt x="25890" y="5313"/>
                    <a:pt x="26868" y="4336"/>
                    <a:pt x="26868" y="3158"/>
                  </a:cubicBezTo>
                  <a:cubicBezTo>
                    <a:pt x="26868" y="1955"/>
                    <a:pt x="25890" y="1003"/>
                    <a:pt x="24712" y="1003"/>
                  </a:cubicBezTo>
                  <a:cubicBezTo>
                    <a:pt x="24086" y="1003"/>
                    <a:pt x="23509" y="1253"/>
                    <a:pt x="23108" y="1704"/>
                  </a:cubicBezTo>
                  <a:lnTo>
                    <a:pt x="15865" y="1704"/>
                  </a:lnTo>
                  <a:cubicBezTo>
                    <a:pt x="15414" y="677"/>
                    <a:pt x="14412" y="0"/>
                    <a:pt x="1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263300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3234" y="1"/>
                  </a:moveTo>
                  <a:lnTo>
                    <a:pt x="1" y="8848"/>
                  </a:lnTo>
                  <a:lnTo>
                    <a:pt x="527" y="9024"/>
                  </a:lnTo>
                  <a:lnTo>
                    <a:pt x="3735" y="1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356675" y="1923575"/>
              <a:ext cx="93375" cy="225600"/>
            </a:xfrm>
            <a:custGeom>
              <a:avLst/>
              <a:gdLst/>
              <a:ahLst/>
              <a:cxnLst/>
              <a:rect l="l" t="t" r="r" b="b"/>
              <a:pathLst>
                <a:path w="3735" h="9024" extrusionOk="0">
                  <a:moveTo>
                    <a:pt x="501" y="1"/>
                  </a:moveTo>
                  <a:lnTo>
                    <a:pt x="0" y="176"/>
                  </a:lnTo>
                  <a:lnTo>
                    <a:pt x="3208" y="9024"/>
                  </a:lnTo>
                  <a:lnTo>
                    <a:pt x="3734" y="884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3250775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47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5" y="4114"/>
                    <a:pt x="4206" y="4114"/>
                  </a:cubicBezTo>
                  <a:cubicBezTo>
                    <a:pt x="4258" y="4114"/>
                    <a:pt x="4310" y="4113"/>
                    <a:pt x="4361" y="4111"/>
                  </a:cubicBezTo>
                  <a:cubicBezTo>
                    <a:pt x="6717" y="4011"/>
                    <a:pt x="8547" y="2282"/>
                    <a:pt x="8472" y="201"/>
                  </a:cubicBezTo>
                  <a:cubicBezTo>
                    <a:pt x="8472" y="126"/>
                    <a:pt x="8472" y="76"/>
                    <a:pt x="8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690000" y="1923575"/>
              <a:ext cx="92750" cy="225600"/>
            </a:xfrm>
            <a:custGeom>
              <a:avLst/>
              <a:gdLst/>
              <a:ahLst/>
              <a:cxnLst/>
              <a:rect l="l" t="t" r="r" b="b"/>
              <a:pathLst>
                <a:path w="3710" h="9024" extrusionOk="0">
                  <a:moveTo>
                    <a:pt x="3209" y="1"/>
                  </a:moveTo>
                  <a:lnTo>
                    <a:pt x="0" y="8848"/>
                  </a:lnTo>
                  <a:lnTo>
                    <a:pt x="502" y="9024"/>
                  </a:lnTo>
                  <a:lnTo>
                    <a:pt x="3710" y="176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782725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527" y="1"/>
                  </a:moveTo>
                  <a:lnTo>
                    <a:pt x="1" y="176"/>
                  </a:lnTo>
                  <a:lnTo>
                    <a:pt x="3209" y="9024"/>
                  </a:lnTo>
                  <a:lnTo>
                    <a:pt x="3735" y="884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676850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71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4" y="4114"/>
                    <a:pt x="4206" y="4114"/>
                  </a:cubicBezTo>
                  <a:cubicBezTo>
                    <a:pt x="4258" y="4114"/>
                    <a:pt x="4309" y="4113"/>
                    <a:pt x="4361" y="4111"/>
                  </a:cubicBezTo>
                  <a:cubicBezTo>
                    <a:pt x="6717" y="4011"/>
                    <a:pt x="8547" y="2282"/>
                    <a:pt x="8471" y="201"/>
                  </a:cubicBezTo>
                  <a:cubicBezTo>
                    <a:pt x="8471" y="126"/>
                    <a:pt x="8471" y="76"/>
                    <a:pt x="8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292750" y="1906675"/>
              <a:ext cx="538875" cy="33225"/>
            </a:xfrm>
            <a:custGeom>
              <a:avLst/>
              <a:gdLst/>
              <a:ahLst/>
              <a:cxnLst/>
              <a:rect l="l" t="t" r="r" b="b"/>
              <a:pathLst>
                <a:path w="21555" h="1329" extrusionOk="0">
                  <a:moveTo>
                    <a:pt x="1" y="0"/>
                  </a:moveTo>
                  <a:lnTo>
                    <a:pt x="1" y="1329"/>
                  </a:lnTo>
                  <a:lnTo>
                    <a:pt x="21555" y="1329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258300" y="1889125"/>
              <a:ext cx="68325" cy="68325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79" y="0"/>
                  </a:moveTo>
                  <a:cubicBezTo>
                    <a:pt x="627" y="0"/>
                    <a:pt x="0" y="602"/>
                    <a:pt x="0" y="1379"/>
                  </a:cubicBezTo>
                  <a:cubicBezTo>
                    <a:pt x="0" y="2131"/>
                    <a:pt x="627" y="2732"/>
                    <a:pt x="1379" y="2732"/>
                  </a:cubicBezTo>
                  <a:cubicBezTo>
                    <a:pt x="2131" y="2732"/>
                    <a:pt x="2732" y="2131"/>
                    <a:pt x="2732" y="1379"/>
                  </a:cubicBezTo>
                  <a:cubicBezTo>
                    <a:pt x="2732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814050" y="1889125"/>
              <a:ext cx="68950" cy="68325"/>
            </a:xfrm>
            <a:custGeom>
              <a:avLst/>
              <a:gdLst/>
              <a:ahLst/>
              <a:cxnLst/>
              <a:rect l="l" t="t" r="r" b="b"/>
              <a:pathLst>
                <a:path w="2758" h="2733" extrusionOk="0">
                  <a:moveTo>
                    <a:pt x="1379" y="0"/>
                  </a:moveTo>
                  <a:cubicBezTo>
                    <a:pt x="627" y="0"/>
                    <a:pt x="1" y="602"/>
                    <a:pt x="1" y="1379"/>
                  </a:cubicBezTo>
                  <a:cubicBezTo>
                    <a:pt x="1" y="2131"/>
                    <a:pt x="627" y="2732"/>
                    <a:pt x="1379" y="2732"/>
                  </a:cubicBezTo>
                  <a:cubicBezTo>
                    <a:pt x="2131" y="2732"/>
                    <a:pt x="2758" y="2131"/>
                    <a:pt x="2758" y="1379"/>
                  </a:cubicBezTo>
                  <a:cubicBezTo>
                    <a:pt x="2758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547775" y="1923575"/>
              <a:ext cx="28850" cy="432375"/>
            </a:xfrm>
            <a:custGeom>
              <a:avLst/>
              <a:gdLst/>
              <a:ahLst/>
              <a:cxnLst/>
              <a:rect l="l" t="t" r="r" b="b"/>
              <a:pathLst>
                <a:path w="1154" h="17295" extrusionOk="0">
                  <a:moveTo>
                    <a:pt x="0" y="1"/>
                  </a:moveTo>
                  <a:lnTo>
                    <a:pt x="0" y="17294"/>
                  </a:lnTo>
                  <a:lnTo>
                    <a:pt x="1153" y="17294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510175" y="1864050"/>
              <a:ext cx="103400" cy="104050"/>
            </a:xfrm>
            <a:custGeom>
              <a:avLst/>
              <a:gdLst/>
              <a:ahLst/>
              <a:cxnLst/>
              <a:rect l="l" t="t" r="r" b="b"/>
              <a:pathLst>
                <a:path w="4136" h="4162" extrusionOk="0">
                  <a:moveTo>
                    <a:pt x="2081" y="1"/>
                  </a:moveTo>
                  <a:cubicBezTo>
                    <a:pt x="928" y="1"/>
                    <a:pt x="0" y="928"/>
                    <a:pt x="0" y="2081"/>
                  </a:cubicBezTo>
                  <a:cubicBezTo>
                    <a:pt x="0" y="3234"/>
                    <a:pt x="928" y="4161"/>
                    <a:pt x="2081" y="4161"/>
                  </a:cubicBezTo>
                  <a:cubicBezTo>
                    <a:pt x="3208" y="4161"/>
                    <a:pt x="4136" y="3234"/>
                    <a:pt x="4136" y="2081"/>
                  </a:cubicBezTo>
                  <a:cubicBezTo>
                    <a:pt x="4136" y="928"/>
                    <a:pt x="3208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3487625" y="2308300"/>
              <a:ext cx="148525" cy="74575"/>
            </a:xfrm>
            <a:custGeom>
              <a:avLst/>
              <a:gdLst/>
              <a:ahLst/>
              <a:cxnLst/>
              <a:rect l="l" t="t" r="r" b="b"/>
              <a:pathLst>
                <a:path w="5941" h="2983" extrusionOk="0">
                  <a:moveTo>
                    <a:pt x="2983" y="0"/>
                  </a:moveTo>
                  <a:cubicBezTo>
                    <a:pt x="1329" y="0"/>
                    <a:pt x="0" y="1329"/>
                    <a:pt x="0" y="2983"/>
                  </a:cubicBezTo>
                  <a:lnTo>
                    <a:pt x="5940" y="2983"/>
                  </a:lnTo>
                  <a:cubicBezTo>
                    <a:pt x="5940" y="1329"/>
                    <a:pt x="4612" y="0"/>
                    <a:pt x="2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470075" y="2382850"/>
              <a:ext cx="184225" cy="28225"/>
            </a:xfrm>
            <a:custGeom>
              <a:avLst/>
              <a:gdLst/>
              <a:ahLst/>
              <a:cxnLst/>
              <a:rect l="l" t="t" r="r" b="b"/>
              <a:pathLst>
                <a:path w="7369" h="1129" extrusionOk="0">
                  <a:moveTo>
                    <a:pt x="552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lnTo>
                    <a:pt x="6792" y="1129"/>
                  </a:lnTo>
                  <a:cubicBezTo>
                    <a:pt x="7118" y="1129"/>
                    <a:pt x="7369" y="878"/>
                    <a:pt x="7369" y="577"/>
                  </a:cubicBezTo>
                  <a:cubicBezTo>
                    <a:pt x="7369" y="252"/>
                    <a:pt x="7118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532100" y="1886000"/>
              <a:ext cx="60175" cy="60175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1204" y="0"/>
                  </a:moveTo>
                  <a:cubicBezTo>
                    <a:pt x="527" y="0"/>
                    <a:pt x="1" y="552"/>
                    <a:pt x="1" y="1203"/>
                  </a:cubicBezTo>
                  <a:cubicBezTo>
                    <a:pt x="1" y="1880"/>
                    <a:pt x="527" y="2406"/>
                    <a:pt x="1204" y="2406"/>
                  </a:cubicBezTo>
                  <a:cubicBezTo>
                    <a:pt x="1855" y="2406"/>
                    <a:pt x="2407" y="1880"/>
                    <a:pt x="2407" y="1203"/>
                  </a:cubicBezTo>
                  <a:cubicBezTo>
                    <a:pt x="2407" y="552"/>
                    <a:pt x="1855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 rot="-335539" flipH="1">
            <a:off x="8083575" y="2337362"/>
            <a:ext cx="694406" cy="367530"/>
            <a:chOff x="6679875" y="343900"/>
            <a:chExt cx="738750" cy="391000"/>
          </a:xfrm>
        </p:grpSpPr>
        <p:sp>
          <p:nvSpPr>
            <p:cNvPr id="237" name="Google Shape;237;p8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>
            <a:spLocks noGrp="1"/>
          </p:cNvSpPr>
          <p:nvPr>
            <p:ph type="title"/>
          </p:nvPr>
        </p:nvSpPr>
        <p:spPr>
          <a:xfrm>
            <a:off x="720000" y="2012525"/>
            <a:ext cx="19995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2" hasCustomPrompt="1"/>
          </p:nvPr>
        </p:nvSpPr>
        <p:spPr>
          <a:xfrm>
            <a:off x="1272750" y="1420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"/>
          </p:nvPr>
        </p:nvSpPr>
        <p:spPr>
          <a:xfrm>
            <a:off x="720000" y="230050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3"/>
          </p:nvPr>
        </p:nvSpPr>
        <p:spPr>
          <a:xfrm>
            <a:off x="3572250" y="2012525"/>
            <a:ext cx="19995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4" hasCustomPrompt="1"/>
          </p:nvPr>
        </p:nvSpPr>
        <p:spPr>
          <a:xfrm>
            <a:off x="4125000" y="1420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5"/>
          </p:nvPr>
        </p:nvSpPr>
        <p:spPr>
          <a:xfrm>
            <a:off x="3572250" y="230050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 idx="6"/>
          </p:nvPr>
        </p:nvSpPr>
        <p:spPr>
          <a:xfrm>
            <a:off x="6424500" y="2012525"/>
            <a:ext cx="19995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7" hasCustomPrompt="1"/>
          </p:nvPr>
        </p:nvSpPr>
        <p:spPr>
          <a:xfrm>
            <a:off x="6977250" y="1420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8"/>
          </p:nvPr>
        </p:nvSpPr>
        <p:spPr>
          <a:xfrm>
            <a:off x="6424500" y="230050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9"/>
          </p:nvPr>
        </p:nvSpPr>
        <p:spPr>
          <a:xfrm>
            <a:off x="720000" y="3743300"/>
            <a:ext cx="19995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13" hasCustomPrompt="1"/>
          </p:nvPr>
        </p:nvSpPr>
        <p:spPr>
          <a:xfrm>
            <a:off x="1272750" y="31517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4"/>
          </p:nvPr>
        </p:nvSpPr>
        <p:spPr>
          <a:xfrm>
            <a:off x="720000" y="403140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15"/>
          </p:nvPr>
        </p:nvSpPr>
        <p:spPr>
          <a:xfrm>
            <a:off x="3572250" y="3743300"/>
            <a:ext cx="19995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5000" y="31517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7"/>
          </p:nvPr>
        </p:nvSpPr>
        <p:spPr>
          <a:xfrm>
            <a:off x="3572250" y="403140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18"/>
          </p:nvPr>
        </p:nvSpPr>
        <p:spPr>
          <a:xfrm>
            <a:off x="6424500" y="3743300"/>
            <a:ext cx="19995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77250" y="31517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20"/>
          </p:nvPr>
        </p:nvSpPr>
        <p:spPr>
          <a:xfrm>
            <a:off x="6424500" y="403140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>
            <a:spLocks noGrp="1"/>
          </p:cNvSpPr>
          <p:nvPr>
            <p:ph type="title"/>
          </p:nvPr>
        </p:nvSpPr>
        <p:spPr>
          <a:xfrm>
            <a:off x="2135550" y="1206325"/>
            <a:ext cx="4872900" cy="18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subTitle" idx="1"/>
          </p:nvPr>
        </p:nvSpPr>
        <p:spPr>
          <a:xfrm>
            <a:off x="2379000" y="3200065"/>
            <a:ext cx="4386000" cy="737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2" name="Google Shape;372;p14"/>
          <p:cNvGrpSpPr/>
          <p:nvPr/>
        </p:nvGrpSpPr>
        <p:grpSpPr>
          <a:xfrm rot="-1382411">
            <a:off x="816877" y="489922"/>
            <a:ext cx="726174" cy="1065243"/>
            <a:chOff x="4154925" y="1904150"/>
            <a:chExt cx="406650" cy="596525"/>
          </a:xfrm>
        </p:grpSpPr>
        <p:sp>
          <p:nvSpPr>
            <p:cNvPr id="373" name="Google Shape;373;p14"/>
            <p:cNvSpPr/>
            <p:nvPr/>
          </p:nvSpPr>
          <p:spPr>
            <a:xfrm>
              <a:off x="4154925" y="1904150"/>
              <a:ext cx="406650" cy="596525"/>
            </a:xfrm>
            <a:custGeom>
              <a:avLst/>
              <a:gdLst/>
              <a:ahLst/>
              <a:cxnLst/>
              <a:rect l="l" t="t" r="r" b="b"/>
              <a:pathLst>
                <a:path w="16266" h="23861" extrusionOk="0">
                  <a:moveTo>
                    <a:pt x="1429" y="1"/>
                  </a:moveTo>
                  <a:cubicBezTo>
                    <a:pt x="677" y="1"/>
                    <a:pt x="50" y="628"/>
                    <a:pt x="50" y="1379"/>
                  </a:cubicBezTo>
                  <a:lnTo>
                    <a:pt x="0" y="19049"/>
                  </a:lnTo>
                  <a:lnTo>
                    <a:pt x="0" y="20653"/>
                  </a:lnTo>
                  <a:cubicBezTo>
                    <a:pt x="0" y="20678"/>
                    <a:pt x="0" y="20703"/>
                    <a:pt x="0" y="20703"/>
                  </a:cubicBezTo>
                  <a:cubicBezTo>
                    <a:pt x="25" y="21430"/>
                    <a:pt x="627" y="21981"/>
                    <a:pt x="1328" y="21981"/>
                  </a:cubicBezTo>
                  <a:lnTo>
                    <a:pt x="3033" y="21931"/>
                  </a:lnTo>
                  <a:lnTo>
                    <a:pt x="3183" y="21931"/>
                  </a:lnTo>
                  <a:lnTo>
                    <a:pt x="3183" y="23059"/>
                  </a:lnTo>
                  <a:cubicBezTo>
                    <a:pt x="3183" y="23359"/>
                    <a:pt x="3358" y="23635"/>
                    <a:pt x="3634" y="23760"/>
                  </a:cubicBezTo>
                  <a:cubicBezTo>
                    <a:pt x="3759" y="23836"/>
                    <a:pt x="3860" y="23861"/>
                    <a:pt x="3985" y="23861"/>
                  </a:cubicBezTo>
                  <a:cubicBezTo>
                    <a:pt x="4160" y="23861"/>
                    <a:pt x="4336" y="23786"/>
                    <a:pt x="4486" y="23660"/>
                  </a:cubicBezTo>
                  <a:lnTo>
                    <a:pt x="5163" y="23109"/>
                  </a:lnTo>
                  <a:lnTo>
                    <a:pt x="5840" y="23685"/>
                  </a:lnTo>
                  <a:cubicBezTo>
                    <a:pt x="5990" y="23786"/>
                    <a:pt x="6166" y="23861"/>
                    <a:pt x="6341" y="23861"/>
                  </a:cubicBezTo>
                  <a:cubicBezTo>
                    <a:pt x="6466" y="23861"/>
                    <a:pt x="6567" y="23836"/>
                    <a:pt x="6692" y="23786"/>
                  </a:cubicBezTo>
                  <a:cubicBezTo>
                    <a:pt x="6968" y="23660"/>
                    <a:pt x="7143" y="23385"/>
                    <a:pt x="7143" y="23059"/>
                  </a:cubicBezTo>
                  <a:lnTo>
                    <a:pt x="7143" y="21956"/>
                  </a:lnTo>
                  <a:lnTo>
                    <a:pt x="14311" y="21956"/>
                  </a:lnTo>
                  <a:cubicBezTo>
                    <a:pt x="14837" y="21956"/>
                    <a:pt x="15339" y="21755"/>
                    <a:pt x="15689" y="21405"/>
                  </a:cubicBezTo>
                  <a:cubicBezTo>
                    <a:pt x="16065" y="21029"/>
                    <a:pt x="16266" y="20552"/>
                    <a:pt x="16266" y="20026"/>
                  </a:cubicBezTo>
                  <a:lnTo>
                    <a:pt x="16166" y="1404"/>
                  </a:lnTo>
                  <a:cubicBezTo>
                    <a:pt x="16166" y="1054"/>
                    <a:pt x="16015" y="703"/>
                    <a:pt x="15765" y="427"/>
                  </a:cubicBezTo>
                  <a:cubicBezTo>
                    <a:pt x="15489" y="176"/>
                    <a:pt x="15163" y="26"/>
                    <a:pt x="14787" y="2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18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254550" y="2359675"/>
              <a:ext cx="59550" cy="120950"/>
            </a:xfrm>
            <a:custGeom>
              <a:avLst/>
              <a:gdLst/>
              <a:ahLst/>
              <a:cxnLst/>
              <a:rect l="l" t="t" r="r" b="b"/>
              <a:pathLst>
                <a:path w="2382" h="4838" extrusionOk="0">
                  <a:moveTo>
                    <a:pt x="0" y="1"/>
                  </a:moveTo>
                  <a:lnTo>
                    <a:pt x="0" y="4838"/>
                  </a:lnTo>
                  <a:lnTo>
                    <a:pt x="1178" y="3860"/>
                  </a:lnTo>
                  <a:lnTo>
                    <a:pt x="2356" y="4838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174350" y="1923575"/>
              <a:ext cx="367175" cy="510075"/>
            </a:xfrm>
            <a:custGeom>
              <a:avLst/>
              <a:gdLst/>
              <a:ahLst/>
              <a:cxnLst/>
              <a:rect l="l" t="t" r="r" b="b"/>
              <a:pathLst>
                <a:path w="14687" h="20403" extrusionOk="0">
                  <a:moveTo>
                    <a:pt x="652" y="1"/>
                  </a:moveTo>
                  <a:cubicBezTo>
                    <a:pt x="326" y="1"/>
                    <a:pt x="50" y="277"/>
                    <a:pt x="50" y="602"/>
                  </a:cubicBezTo>
                  <a:lnTo>
                    <a:pt x="50" y="1279"/>
                  </a:lnTo>
                  <a:lnTo>
                    <a:pt x="25" y="17921"/>
                  </a:lnTo>
                  <a:lnTo>
                    <a:pt x="25" y="18297"/>
                  </a:lnTo>
                  <a:cubicBezTo>
                    <a:pt x="0" y="19149"/>
                    <a:pt x="100" y="20377"/>
                    <a:pt x="2657" y="20377"/>
                  </a:cubicBezTo>
                  <a:lnTo>
                    <a:pt x="13534" y="20402"/>
                  </a:lnTo>
                  <a:cubicBezTo>
                    <a:pt x="14186" y="20402"/>
                    <a:pt x="14687" y="19876"/>
                    <a:pt x="14687" y="19249"/>
                  </a:cubicBezTo>
                  <a:lnTo>
                    <a:pt x="14612" y="728"/>
                  </a:lnTo>
                  <a:lnTo>
                    <a:pt x="14612" y="627"/>
                  </a:lnTo>
                  <a:cubicBezTo>
                    <a:pt x="14612" y="302"/>
                    <a:pt x="14336" y="26"/>
                    <a:pt x="14010" y="26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74350" y="1923575"/>
              <a:ext cx="58275" cy="510100"/>
            </a:xfrm>
            <a:custGeom>
              <a:avLst/>
              <a:gdLst/>
              <a:ahLst/>
              <a:cxnLst/>
              <a:rect l="l" t="t" r="r" b="b"/>
              <a:pathLst>
                <a:path w="2331" h="20404" extrusionOk="0">
                  <a:moveTo>
                    <a:pt x="652" y="1"/>
                  </a:moveTo>
                  <a:cubicBezTo>
                    <a:pt x="326" y="1"/>
                    <a:pt x="50" y="277"/>
                    <a:pt x="50" y="602"/>
                  </a:cubicBezTo>
                  <a:lnTo>
                    <a:pt x="50" y="1279"/>
                  </a:lnTo>
                  <a:lnTo>
                    <a:pt x="25" y="17921"/>
                  </a:lnTo>
                  <a:lnTo>
                    <a:pt x="25" y="18297"/>
                  </a:lnTo>
                  <a:lnTo>
                    <a:pt x="0" y="19901"/>
                  </a:lnTo>
                  <a:cubicBezTo>
                    <a:pt x="24" y="20164"/>
                    <a:pt x="230" y="20404"/>
                    <a:pt x="510" y="20404"/>
                  </a:cubicBezTo>
                  <a:cubicBezTo>
                    <a:pt x="524" y="20404"/>
                    <a:pt x="537" y="20403"/>
                    <a:pt x="551" y="20402"/>
                  </a:cubicBezTo>
                  <a:lnTo>
                    <a:pt x="2306" y="20377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277725" y="1984375"/>
              <a:ext cx="201150" cy="108400"/>
            </a:xfrm>
            <a:custGeom>
              <a:avLst/>
              <a:gdLst/>
              <a:ahLst/>
              <a:cxnLst/>
              <a:rect l="l" t="t" r="r" b="b"/>
              <a:pathLst>
                <a:path w="8046" h="4336" extrusionOk="0">
                  <a:moveTo>
                    <a:pt x="25" y="0"/>
                  </a:moveTo>
                  <a:lnTo>
                    <a:pt x="0" y="4286"/>
                  </a:lnTo>
                  <a:lnTo>
                    <a:pt x="8046" y="4336"/>
                  </a:lnTo>
                  <a:lnTo>
                    <a:pt x="8046" y="5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309050" y="2020700"/>
              <a:ext cx="26975" cy="44525"/>
            </a:xfrm>
            <a:custGeom>
              <a:avLst/>
              <a:gdLst/>
              <a:ahLst/>
              <a:cxnLst/>
              <a:rect l="l" t="t" r="r" b="b"/>
              <a:pathLst>
                <a:path w="1079" h="1781" extrusionOk="0">
                  <a:moveTo>
                    <a:pt x="1" y="1"/>
                  </a:moveTo>
                  <a:lnTo>
                    <a:pt x="1" y="1780"/>
                  </a:lnTo>
                  <a:lnTo>
                    <a:pt x="1078" y="1780"/>
                  </a:lnTo>
                  <a:lnTo>
                    <a:pt x="1078" y="1454"/>
                  </a:lnTo>
                  <a:lnTo>
                    <a:pt x="376" y="145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2250" y="2020700"/>
              <a:ext cx="42650" cy="44525"/>
            </a:xfrm>
            <a:custGeom>
              <a:avLst/>
              <a:gdLst/>
              <a:ahLst/>
              <a:cxnLst/>
              <a:rect l="l" t="t" r="r" b="b"/>
              <a:pathLst>
                <a:path w="1706" h="1781" extrusionOk="0">
                  <a:moveTo>
                    <a:pt x="853" y="276"/>
                  </a:moveTo>
                  <a:cubicBezTo>
                    <a:pt x="853" y="301"/>
                    <a:pt x="853" y="352"/>
                    <a:pt x="878" y="402"/>
                  </a:cubicBezTo>
                  <a:cubicBezTo>
                    <a:pt x="903" y="452"/>
                    <a:pt x="953" y="652"/>
                    <a:pt x="1079" y="1028"/>
                  </a:cubicBezTo>
                  <a:lnTo>
                    <a:pt x="627" y="1028"/>
                  </a:lnTo>
                  <a:cubicBezTo>
                    <a:pt x="753" y="627"/>
                    <a:pt x="828" y="377"/>
                    <a:pt x="853" y="276"/>
                  </a:cubicBezTo>
                  <a:close/>
                  <a:moveTo>
                    <a:pt x="602" y="1"/>
                  </a:moveTo>
                  <a:lnTo>
                    <a:pt x="1" y="1780"/>
                  </a:lnTo>
                  <a:lnTo>
                    <a:pt x="402" y="1780"/>
                  </a:lnTo>
                  <a:lnTo>
                    <a:pt x="527" y="1354"/>
                  </a:lnTo>
                  <a:lnTo>
                    <a:pt x="1154" y="1354"/>
                  </a:lnTo>
                  <a:lnTo>
                    <a:pt x="1304" y="1780"/>
                  </a:lnTo>
                  <a:lnTo>
                    <a:pt x="1705" y="1780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388625" y="2020700"/>
              <a:ext cx="59550" cy="44525"/>
            </a:xfrm>
            <a:custGeom>
              <a:avLst/>
              <a:gdLst/>
              <a:ahLst/>
              <a:cxnLst/>
              <a:rect l="l" t="t" r="r" b="b"/>
              <a:pathLst>
                <a:path w="2382" h="1781" extrusionOk="0">
                  <a:moveTo>
                    <a:pt x="0" y="1"/>
                  </a:moveTo>
                  <a:lnTo>
                    <a:pt x="427" y="1780"/>
                  </a:lnTo>
                  <a:lnTo>
                    <a:pt x="853" y="1780"/>
                  </a:lnTo>
                  <a:lnTo>
                    <a:pt x="1103" y="853"/>
                  </a:lnTo>
                  <a:cubicBezTo>
                    <a:pt x="1103" y="803"/>
                    <a:pt x="1128" y="753"/>
                    <a:pt x="1153" y="652"/>
                  </a:cubicBezTo>
                  <a:cubicBezTo>
                    <a:pt x="1153" y="552"/>
                    <a:pt x="1178" y="477"/>
                    <a:pt x="1178" y="427"/>
                  </a:cubicBezTo>
                  <a:cubicBezTo>
                    <a:pt x="1178" y="477"/>
                    <a:pt x="1204" y="552"/>
                    <a:pt x="1229" y="652"/>
                  </a:cubicBezTo>
                  <a:cubicBezTo>
                    <a:pt x="1229" y="753"/>
                    <a:pt x="1254" y="803"/>
                    <a:pt x="1254" y="853"/>
                  </a:cubicBezTo>
                  <a:lnTo>
                    <a:pt x="1504" y="1780"/>
                  </a:lnTo>
                  <a:lnTo>
                    <a:pt x="1930" y="1780"/>
                  </a:lnTo>
                  <a:lnTo>
                    <a:pt x="2381" y="1"/>
                  </a:lnTo>
                  <a:lnTo>
                    <a:pt x="2006" y="1"/>
                  </a:lnTo>
                  <a:lnTo>
                    <a:pt x="1780" y="978"/>
                  </a:lnTo>
                  <a:cubicBezTo>
                    <a:pt x="1780" y="1028"/>
                    <a:pt x="1755" y="1103"/>
                    <a:pt x="1730" y="1204"/>
                  </a:cubicBezTo>
                  <a:cubicBezTo>
                    <a:pt x="1705" y="1304"/>
                    <a:pt x="1705" y="1379"/>
                    <a:pt x="1705" y="1429"/>
                  </a:cubicBezTo>
                  <a:cubicBezTo>
                    <a:pt x="1680" y="1379"/>
                    <a:pt x="1680" y="1279"/>
                    <a:pt x="1655" y="1204"/>
                  </a:cubicBezTo>
                  <a:cubicBezTo>
                    <a:pt x="1630" y="1103"/>
                    <a:pt x="1630" y="1053"/>
                    <a:pt x="1605" y="1003"/>
                  </a:cubicBezTo>
                  <a:lnTo>
                    <a:pt x="1354" y="1"/>
                  </a:lnTo>
                  <a:lnTo>
                    <a:pt x="1003" y="1"/>
                  </a:lnTo>
                  <a:lnTo>
                    <a:pt x="752" y="1003"/>
                  </a:lnTo>
                  <a:cubicBezTo>
                    <a:pt x="727" y="1053"/>
                    <a:pt x="727" y="1128"/>
                    <a:pt x="702" y="1229"/>
                  </a:cubicBezTo>
                  <a:cubicBezTo>
                    <a:pt x="677" y="1329"/>
                    <a:pt x="677" y="1379"/>
                    <a:pt x="677" y="1429"/>
                  </a:cubicBezTo>
                  <a:cubicBezTo>
                    <a:pt x="652" y="1304"/>
                    <a:pt x="627" y="1154"/>
                    <a:pt x="577" y="978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4"/>
          <p:cNvGrpSpPr/>
          <p:nvPr/>
        </p:nvGrpSpPr>
        <p:grpSpPr>
          <a:xfrm rot="1263925">
            <a:off x="7808334" y="3385336"/>
            <a:ext cx="975997" cy="1156406"/>
            <a:chOff x="2533350" y="2668575"/>
            <a:chExt cx="447400" cy="530100"/>
          </a:xfrm>
        </p:grpSpPr>
        <p:sp>
          <p:nvSpPr>
            <p:cNvPr id="382" name="Google Shape;382;p14"/>
            <p:cNvSpPr/>
            <p:nvPr/>
          </p:nvSpPr>
          <p:spPr>
            <a:xfrm>
              <a:off x="2533350" y="2668575"/>
              <a:ext cx="447400" cy="530100"/>
            </a:xfrm>
            <a:custGeom>
              <a:avLst/>
              <a:gdLst/>
              <a:ahLst/>
              <a:cxnLst/>
              <a:rect l="l" t="t" r="r" b="b"/>
              <a:pathLst>
                <a:path w="17896" h="21204" extrusionOk="0">
                  <a:moveTo>
                    <a:pt x="4437" y="1"/>
                  </a:moveTo>
                  <a:cubicBezTo>
                    <a:pt x="4261" y="1"/>
                    <a:pt x="4086" y="51"/>
                    <a:pt x="3935" y="176"/>
                  </a:cubicBezTo>
                  <a:lnTo>
                    <a:pt x="1705" y="2006"/>
                  </a:lnTo>
                  <a:lnTo>
                    <a:pt x="1103" y="2507"/>
                  </a:lnTo>
                  <a:cubicBezTo>
                    <a:pt x="953" y="2632"/>
                    <a:pt x="828" y="2833"/>
                    <a:pt x="828" y="3058"/>
                  </a:cubicBezTo>
                  <a:cubicBezTo>
                    <a:pt x="803" y="3284"/>
                    <a:pt x="903" y="3484"/>
                    <a:pt x="1053" y="3635"/>
                  </a:cubicBezTo>
                  <a:lnTo>
                    <a:pt x="1580" y="4186"/>
                  </a:lnTo>
                  <a:cubicBezTo>
                    <a:pt x="1580" y="4211"/>
                    <a:pt x="2056" y="4763"/>
                    <a:pt x="2056" y="5765"/>
                  </a:cubicBezTo>
                  <a:cubicBezTo>
                    <a:pt x="2056" y="6191"/>
                    <a:pt x="1830" y="6642"/>
                    <a:pt x="1504" y="7269"/>
                  </a:cubicBezTo>
                  <a:cubicBezTo>
                    <a:pt x="1053" y="8171"/>
                    <a:pt x="427" y="9399"/>
                    <a:pt x="276" y="11154"/>
                  </a:cubicBezTo>
                  <a:cubicBezTo>
                    <a:pt x="1" y="14487"/>
                    <a:pt x="1229" y="17043"/>
                    <a:pt x="3760" y="18372"/>
                  </a:cubicBezTo>
                  <a:cubicBezTo>
                    <a:pt x="6793" y="19976"/>
                    <a:pt x="7394" y="20552"/>
                    <a:pt x="7519" y="20702"/>
                  </a:cubicBezTo>
                  <a:cubicBezTo>
                    <a:pt x="7645" y="21028"/>
                    <a:pt x="7945" y="21204"/>
                    <a:pt x="8246" y="21204"/>
                  </a:cubicBezTo>
                  <a:lnTo>
                    <a:pt x="9650" y="21204"/>
                  </a:lnTo>
                  <a:cubicBezTo>
                    <a:pt x="9976" y="21204"/>
                    <a:pt x="10251" y="21003"/>
                    <a:pt x="10377" y="20702"/>
                  </a:cubicBezTo>
                  <a:cubicBezTo>
                    <a:pt x="10502" y="20552"/>
                    <a:pt x="11128" y="19976"/>
                    <a:pt x="14161" y="18372"/>
                  </a:cubicBezTo>
                  <a:cubicBezTo>
                    <a:pt x="16667" y="17043"/>
                    <a:pt x="17895" y="14487"/>
                    <a:pt x="17620" y="11154"/>
                  </a:cubicBezTo>
                  <a:cubicBezTo>
                    <a:pt x="17494" y="9399"/>
                    <a:pt x="16868" y="8171"/>
                    <a:pt x="16392" y="7269"/>
                  </a:cubicBezTo>
                  <a:cubicBezTo>
                    <a:pt x="16066" y="6642"/>
                    <a:pt x="15840" y="6191"/>
                    <a:pt x="15840" y="5765"/>
                  </a:cubicBezTo>
                  <a:cubicBezTo>
                    <a:pt x="15840" y="4788"/>
                    <a:pt x="16266" y="4261"/>
                    <a:pt x="16316" y="4211"/>
                  </a:cubicBezTo>
                  <a:lnTo>
                    <a:pt x="16868" y="3660"/>
                  </a:lnTo>
                  <a:cubicBezTo>
                    <a:pt x="17018" y="3509"/>
                    <a:pt x="17118" y="3284"/>
                    <a:pt x="17093" y="3058"/>
                  </a:cubicBezTo>
                  <a:cubicBezTo>
                    <a:pt x="17093" y="2858"/>
                    <a:pt x="16968" y="2632"/>
                    <a:pt x="16818" y="2507"/>
                  </a:cubicBezTo>
                  <a:lnTo>
                    <a:pt x="13961" y="176"/>
                  </a:lnTo>
                  <a:cubicBezTo>
                    <a:pt x="13835" y="51"/>
                    <a:pt x="13660" y="1"/>
                    <a:pt x="13459" y="1"/>
                  </a:cubicBezTo>
                  <a:cubicBezTo>
                    <a:pt x="13409" y="1"/>
                    <a:pt x="13334" y="1"/>
                    <a:pt x="13259" y="26"/>
                  </a:cubicBezTo>
                  <a:cubicBezTo>
                    <a:pt x="13008" y="101"/>
                    <a:pt x="12808" y="276"/>
                    <a:pt x="12732" y="502"/>
                  </a:cubicBezTo>
                  <a:lnTo>
                    <a:pt x="12382" y="1454"/>
                  </a:lnTo>
                  <a:cubicBezTo>
                    <a:pt x="12357" y="1580"/>
                    <a:pt x="12231" y="1655"/>
                    <a:pt x="12106" y="1655"/>
                  </a:cubicBezTo>
                  <a:cubicBezTo>
                    <a:pt x="11956" y="1655"/>
                    <a:pt x="11855" y="1580"/>
                    <a:pt x="11805" y="1454"/>
                  </a:cubicBezTo>
                  <a:lnTo>
                    <a:pt x="11630" y="953"/>
                  </a:lnTo>
                  <a:cubicBezTo>
                    <a:pt x="11529" y="627"/>
                    <a:pt x="11229" y="427"/>
                    <a:pt x="10903" y="427"/>
                  </a:cubicBezTo>
                  <a:lnTo>
                    <a:pt x="7018" y="427"/>
                  </a:lnTo>
                  <a:cubicBezTo>
                    <a:pt x="6667" y="427"/>
                    <a:pt x="6367" y="627"/>
                    <a:pt x="6266" y="953"/>
                  </a:cubicBezTo>
                  <a:lnTo>
                    <a:pt x="6091" y="1429"/>
                  </a:lnTo>
                  <a:cubicBezTo>
                    <a:pt x="6066" y="1580"/>
                    <a:pt x="5940" y="1655"/>
                    <a:pt x="5815" y="1655"/>
                  </a:cubicBezTo>
                  <a:cubicBezTo>
                    <a:pt x="5690" y="1655"/>
                    <a:pt x="5565" y="1580"/>
                    <a:pt x="5514" y="1454"/>
                  </a:cubicBezTo>
                  <a:lnTo>
                    <a:pt x="5164" y="502"/>
                  </a:lnTo>
                  <a:cubicBezTo>
                    <a:pt x="5088" y="276"/>
                    <a:pt x="4888" y="101"/>
                    <a:pt x="4637" y="26"/>
                  </a:cubicBezTo>
                  <a:cubicBezTo>
                    <a:pt x="4587" y="1"/>
                    <a:pt x="4512" y="1"/>
                    <a:pt x="4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138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553400" y="2688000"/>
              <a:ext cx="407300" cy="491250"/>
            </a:xfrm>
            <a:custGeom>
              <a:avLst/>
              <a:gdLst/>
              <a:ahLst/>
              <a:cxnLst/>
              <a:rect l="l" t="t" r="r" b="b"/>
              <a:pathLst>
                <a:path w="16292" h="19650" extrusionOk="0">
                  <a:moveTo>
                    <a:pt x="3635" y="1"/>
                  </a:moveTo>
                  <a:lnTo>
                    <a:pt x="1404" y="1830"/>
                  </a:lnTo>
                  <a:lnTo>
                    <a:pt x="803" y="2331"/>
                  </a:lnTo>
                  <a:lnTo>
                    <a:pt x="1329" y="2883"/>
                  </a:lnTo>
                  <a:cubicBezTo>
                    <a:pt x="1379" y="2908"/>
                    <a:pt x="2056" y="3635"/>
                    <a:pt x="2056" y="4988"/>
                  </a:cubicBezTo>
                  <a:cubicBezTo>
                    <a:pt x="2056" y="5590"/>
                    <a:pt x="1755" y="6141"/>
                    <a:pt x="1404" y="6843"/>
                  </a:cubicBezTo>
                  <a:cubicBezTo>
                    <a:pt x="953" y="7720"/>
                    <a:pt x="377" y="8823"/>
                    <a:pt x="251" y="10427"/>
                  </a:cubicBezTo>
                  <a:cubicBezTo>
                    <a:pt x="1" y="13434"/>
                    <a:pt x="1103" y="15715"/>
                    <a:pt x="3309" y="16893"/>
                  </a:cubicBezTo>
                  <a:cubicBezTo>
                    <a:pt x="4286" y="17419"/>
                    <a:pt x="7269" y="18998"/>
                    <a:pt x="7469" y="19650"/>
                  </a:cubicBezTo>
                  <a:lnTo>
                    <a:pt x="8848" y="19650"/>
                  </a:lnTo>
                  <a:cubicBezTo>
                    <a:pt x="9023" y="18998"/>
                    <a:pt x="12006" y="17419"/>
                    <a:pt x="12983" y="16893"/>
                  </a:cubicBezTo>
                  <a:cubicBezTo>
                    <a:pt x="15214" y="15715"/>
                    <a:pt x="16291" y="13434"/>
                    <a:pt x="16041" y="10427"/>
                  </a:cubicBezTo>
                  <a:cubicBezTo>
                    <a:pt x="15915" y="8823"/>
                    <a:pt x="15339" y="7720"/>
                    <a:pt x="14888" y="6843"/>
                  </a:cubicBezTo>
                  <a:cubicBezTo>
                    <a:pt x="14537" y="6141"/>
                    <a:pt x="14261" y="5590"/>
                    <a:pt x="14261" y="4988"/>
                  </a:cubicBezTo>
                  <a:cubicBezTo>
                    <a:pt x="14261" y="3635"/>
                    <a:pt x="14938" y="2908"/>
                    <a:pt x="14963" y="2883"/>
                  </a:cubicBezTo>
                  <a:lnTo>
                    <a:pt x="15514" y="2331"/>
                  </a:lnTo>
                  <a:lnTo>
                    <a:pt x="12657" y="1"/>
                  </a:lnTo>
                  <a:lnTo>
                    <a:pt x="12331" y="953"/>
                  </a:lnTo>
                  <a:cubicBezTo>
                    <a:pt x="12156" y="1379"/>
                    <a:pt x="11755" y="1655"/>
                    <a:pt x="11304" y="1655"/>
                  </a:cubicBezTo>
                  <a:cubicBezTo>
                    <a:pt x="10828" y="1655"/>
                    <a:pt x="10402" y="1354"/>
                    <a:pt x="10251" y="903"/>
                  </a:cubicBezTo>
                  <a:lnTo>
                    <a:pt x="10101" y="427"/>
                  </a:lnTo>
                  <a:lnTo>
                    <a:pt x="6216" y="427"/>
                  </a:lnTo>
                  <a:lnTo>
                    <a:pt x="6041" y="903"/>
                  </a:lnTo>
                  <a:cubicBezTo>
                    <a:pt x="5890" y="1354"/>
                    <a:pt x="5464" y="1655"/>
                    <a:pt x="5013" y="1655"/>
                  </a:cubicBezTo>
                  <a:cubicBezTo>
                    <a:pt x="4537" y="1655"/>
                    <a:pt x="4136" y="1379"/>
                    <a:pt x="3986" y="953"/>
                  </a:cubicBezTo>
                  <a:lnTo>
                    <a:pt x="3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571575" y="2716200"/>
              <a:ext cx="370950" cy="459300"/>
            </a:xfrm>
            <a:custGeom>
              <a:avLst/>
              <a:gdLst/>
              <a:ahLst/>
              <a:cxnLst/>
              <a:rect l="l" t="t" r="r" b="b"/>
              <a:pathLst>
                <a:path w="14838" h="18372" extrusionOk="0">
                  <a:moveTo>
                    <a:pt x="5990" y="0"/>
                  </a:moveTo>
                  <a:cubicBezTo>
                    <a:pt x="5740" y="727"/>
                    <a:pt x="5063" y="1253"/>
                    <a:pt x="4286" y="1253"/>
                  </a:cubicBezTo>
                  <a:cubicBezTo>
                    <a:pt x="3509" y="1253"/>
                    <a:pt x="2832" y="752"/>
                    <a:pt x="2582" y="50"/>
                  </a:cubicBezTo>
                  <a:lnTo>
                    <a:pt x="1128" y="1253"/>
                  </a:lnTo>
                  <a:cubicBezTo>
                    <a:pt x="1128" y="1253"/>
                    <a:pt x="2030" y="2181"/>
                    <a:pt x="2030" y="3860"/>
                  </a:cubicBezTo>
                  <a:cubicBezTo>
                    <a:pt x="2030" y="5539"/>
                    <a:pt x="452" y="6642"/>
                    <a:pt x="226" y="9349"/>
                  </a:cubicBezTo>
                  <a:cubicBezTo>
                    <a:pt x="0" y="12081"/>
                    <a:pt x="928" y="14086"/>
                    <a:pt x="2908" y="15138"/>
                  </a:cubicBezTo>
                  <a:cubicBezTo>
                    <a:pt x="4913" y="16191"/>
                    <a:pt x="7218" y="17469"/>
                    <a:pt x="7419" y="18371"/>
                  </a:cubicBezTo>
                  <a:cubicBezTo>
                    <a:pt x="7619" y="17469"/>
                    <a:pt x="9950" y="16191"/>
                    <a:pt x="11930" y="15138"/>
                  </a:cubicBezTo>
                  <a:cubicBezTo>
                    <a:pt x="13910" y="14086"/>
                    <a:pt x="14838" y="12081"/>
                    <a:pt x="14612" y="9349"/>
                  </a:cubicBezTo>
                  <a:cubicBezTo>
                    <a:pt x="14386" y="6642"/>
                    <a:pt x="12807" y="5539"/>
                    <a:pt x="12807" y="3860"/>
                  </a:cubicBezTo>
                  <a:cubicBezTo>
                    <a:pt x="12807" y="2181"/>
                    <a:pt x="13735" y="1253"/>
                    <a:pt x="13735" y="1253"/>
                  </a:cubicBezTo>
                  <a:lnTo>
                    <a:pt x="12256" y="50"/>
                  </a:lnTo>
                  <a:cubicBezTo>
                    <a:pt x="12005" y="752"/>
                    <a:pt x="11354" y="1253"/>
                    <a:pt x="10577" y="1253"/>
                  </a:cubicBezTo>
                  <a:cubicBezTo>
                    <a:pt x="9775" y="1253"/>
                    <a:pt x="9098" y="727"/>
                    <a:pt x="8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644875" y="2817700"/>
              <a:ext cx="224350" cy="256925"/>
            </a:xfrm>
            <a:custGeom>
              <a:avLst/>
              <a:gdLst/>
              <a:ahLst/>
              <a:cxnLst/>
              <a:rect l="l" t="t" r="r" b="b"/>
              <a:pathLst>
                <a:path w="8974" h="10277" extrusionOk="0">
                  <a:moveTo>
                    <a:pt x="4487" y="3735"/>
                  </a:moveTo>
                  <a:cubicBezTo>
                    <a:pt x="5264" y="3735"/>
                    <a:pt x="5890" y="4361"/>
                    <a:pt x="5890" y="5138"/>
                  </a:cubicBezTo>
                  <a:cubicBezTo>
                    <a:pt x="5890" y="5890"/>
                    <a:pt x="5264" y="6517"/>
                    <a:pt x="4487" y="6517"/>
                  </a:cubicBezTo>
                  <a:cubicBezTo>
                    <a:pt x="3735" y="6517"/>
                    <a:pt x="3109" y="5890"/>
                    <a:pt x="3109" y="5138"/>
                  </a:cubicBezTo>
                  <a:cubicBezTo>
                    <a:pt x="3109" y="4361"/>
                    <a:pt x="3735" y="3735"/>
                    <a:pt x="4487" y="3735"/>
                  </a:cubicBezTo>
                  <a:close/>
                  <a:moveTo>
                    <a:pt x="4487" y="1"/>
                  </a:moveTo>
                  <a:cubicBezTo>
                    <a:pt x="4312" y="1"/>
                    <a:pt x="4186" y="151"/>
                    <a:pt x="4186" y="326"/>
                  </a:cubicBezTo>
                  <a:cubicBezTo>
                    <a:pt x="4186" y="427"/>
                    <a:pt x="4236" y="527"/>
                    <a:pt x="4337" y="577"/>
                  </a:cubicBezTo>
                  <a:lnTo>
                    <a:pt x="3109" y="2732"/>
                  </a:lnTo>
                  <a:lnTo>
                    <a:pt x="627" y="2732"/>
                  </a:lnTo>
                  <a:cubicBezTo>
                    <a:pt x="627" y="2707"/>
                    <a:pt x="627" y="2707"/>
                    <a:pt x="627" y="2707"/>
                  </a:cubicBezTo>
                  <a:cubicBezTo>
                    <a:pt x="627" y="2532"/>
                    <a:pt x="502" y="2381"/>
                    <a:pt x="327" y="2381"/>
                  </a:cubicBezTo>
                  <a:cubicBezTo>
                    <a:pt x="151" y="2381"/>
                    <a:pt x="1" y="2532"/>
                    <a:pt x="1" y="2707"/>
                  </a:cubicBezTo>
                  <a:cubicBezTo>
                    <a:pt x="1" y="2883"/>
                    <a:pt x="151" y="3008"/>
                    <a:pt x="327" y="3008"/>
                  </a:cubicBezTo>
                  <a:cubicBezTo>
                    <a:pt x="377" y="3008"/>
                    <a:pt x="427" y="3008"/>
                    <a:pt x="452" y="2983"/>
                  </a:cubicBezTo>
                  <a:lnTo>
                    <a:pt x="1705" y="5138"/>
                  </a:lnTo>
                  <a:lnTo>
                    <a:pt x="477" y="7269"/>
                  </a:lnTo>
                  <a:cubicBezTo>
                    <a:pt x="427" y="7244"/>
                    <a:pt x="377" y="7219"/>
                    <a:pt x="327" y="7219"/>
                  </a:cubicBezTo>
                  <a:cubicBezTo>
                    <a:pt x="151" y="7219"/>
                    <a:pt x="1" y="7369"/>
                    <a:pt x="1" y="7544"/>
                  </a:cubicBezTo>
                  <a:cubicBezTo>
                    <a:pt x="1" y="7720"/>
                    <a:pt x="151" y="7845"/>
                    <a:pt x="327" y="7845"/>
                  </a:cubicBezTo>
                  <a:cubicBezTo>
                    <a:pt x="502" y="7845"/>
                    <a:pt x="627" y="7720"/>
                    <a:pt x="627" y="7544"/>
                  </a:cubicBezTo>
                  <a:lnTo>
                    <a:pt x="3109" y="7544"/>
                  </a:lnTo>
                  <a:lnTo>
                    <a:pt x="4337" y="9675"/>
                  </a:lnTo>
                  <a:cubicBezTo>
                    <a:pt x="4236" y="9725"/>
                    <a:pt x="4186" y="9825"/>
                    <a:pt x="4186" y="9950"/>
                  </a:cubicBezTo>
                  <a:cubicBezTo>
                    <a:pt x="4186" y="10126"/>
                    <a:pt x="4312" y="10276"/>
                    <a:pt x="4487" y="10276"/>
                  </a:cubicBezTo>
                  <a:cubicBezTo>
                    <a:pt x="4662" y="10276"/>
                    <a:pt x="4813" y="10126"/>
                    <a:pt x="4813" y="9950"/>
                  </a:cubicBezTo>
                  <a:cubicBezTo>
                    <a:pt x="4813" y="9825"/>
                    <a:pt x="4738" y="9725"/>
                    <a:pt x="4637" y="9675"/>
                  </a:cubicBezTo>
                  <a:lnTo>
                    <a:pt x="5890" y="7544"/>
                  </a:lnTo>
                  <a:lnTo>
                    <a:pt x="8347" y="7544"/>
                  </a:lnTo>
                  <a:cubicBezTo>
                    <a:pt x="8347" y="7720"/>
                    <a:pt x="8497" y="7845"/>
                    <a:pt x="8672" y="7845"/>
                  </a:cubicBezTo>
                  <a:cubicBezTo>
                    <a:pt x="8848" y="7845"/>
                    <a:pt x="8973" y="7720"/>
                    <a:pt x="8973" y="7544"/>
                  </a:cubicBezTo>
                  <a:cubicBezTo>
                    <a:pt x="8973" y="7369"/>
                    <a:pt x="8848" y="7219"/>
                    <a:pt x="8672" y="7219"/>
                  </a:cubicBezTo>
                  <a:cubicBezTo>
                    <a:pt x="8597" y="7219"/>
                    <a:pt x="8547" y="7244"/>
                    <a:pt x="8497" y="7269"/>
                  </a:cubicBezTo>
                  <a:lnTo>
                    <a:pt x="7269" y="5138"/>
                  </a:lnTo>
                  <a:lnTo>
                    <a:pt x="8522" y="2958"/>
                  </a:lnTo>
                  <a:cubicBezTo>
                    <a:pt x="8572" y="2958"/>
                    <a:pt x="8622" y="2983"/>
                    <a:pt x="8672" y="2983"/>
                  </a:cubicBezTo>
                  <a:cubicBezTo>
                    <a:pt x="8848" y="2983"/>
                    <a:pt x="8973" y="2833"/>
                    <a:pt x="8973" y="2657"/>
                  </a:cubicBezTo>
                  <a:cubicBezTo>
                    <a:pt x="8973" y="2482"/>
                    <a:pt x="8848" y="2356"/>
                    <a:pt x="8672" y="2356"/>
                  </a:cubicBezTo>
                  <a:cubicBezTo>
                    <a:pt x="8497" y="2356"/>
                    <a:pt x="8347" y="2482"/>
                    <a:pt x="8347" y="2657"/>
                  </a:cubicBezTo>
                  <a:cubicBezTo>
                    <a:pt x="8347" y="2682"/>
                    <a:pt x="8347" y="2707"/>
                    <a:pt x="8347" y="2732"/>
                  </a:cubicBezTo>
                  <a:lnTo>
                    <a:pt x="5890" y="2732"/>
                  </a:lnTo>
                  <a:lnTo>
                    <a:pt x="4637" y="577"/>
                  </a:lnTo>
                  <a:cubicBezTo>
                    <a:pt x="4738" y="527"/>
                    <a:pt x="4813" y="427"/>
                    <a:pt x="4813" y="326"/>
                  </a:cubicBezTo>
                  <a:cubicBezTo>
                    <a:pt x="4813" y="151"/>
                    <a:pt x="4662" y="1"/>
                    <a:pt x="4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2700000">
            <a:off x="7976017" y="495794"/>
            <a:ext cx="909769" cy="481515"/>
            <a:chOff x="6679875" y="343900"/>
            <a:chExt cx="738750" cy="391000"/>
          </a:xfrm>
        </p:grpSpPr>
        <p:sp>
          <p:nvSpPr>
            <p:cNvPr id="387" name="Google Shape;387;p14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14"/>
          <p:cNvGrpSpPr/>
          <p:nvPr/>
        </p:nvGrpSpPr>
        <p:grpSpPr>
          <a:xfrm rot="341076">
            <a:off x="587171" y="3614084"/>
            <a:ext cx="1105168" cy="1160789"/>
            <a:chOff x="80089" y="-9"/>
            <a:chExt cx="1172049" cy="1231036"/>
          </a:xfrm>
        </p:grpSpPr>
        <p:sp>
          <p:nvSpPr>
            <p:cNvPr id="398" name="Google Shape;398;p14"/>
            <p:cNvSpPr/>
            <p:nvPr/>
          </p:nvSpPr>
          <p:spPr>
            <a:xfrm rot="-1835665">
              <a:off x="269428" y="134995"/>
              <a:ext cx="793371" cy="961027"/>
            </a:xfrm>
            <a:custGeom>
              <a:avLst/>
              <a:gdLst/>
              <a:ahLst/>
              <a:cxnLst/>
              <a:rect l="l" t="t" r="r" b="b"/>
              <a:pathLst>
                <a:path w="26216" h="31756" extrusionOk="0">
                  <a:moveTo>
                    <a:pt x="13108" y="1"/>
                  </a:moveTo>
                  <a:cubicBezTo>
                    <a:pt x="12908" y="1"/>
                    <a:pt x="12682" y="51"/>
                    <a:pt x="12481" y="151"/>
                  </a:cubicBezTo>
                  <a:lnTo>
                    <a:pt x="10627" y="1229"/>
                  </a:lnTo>
                  <a:lnTo>
                    <a:pt x="7218" y="678"/>
                  </a:lnTo>
                  <a:cubicBezTo>
                    <a:pt x="7168" y="653"/>
                    <a:pt x="7093" y="653"/>
                    <a:pt x="7018" y="653"/>
                  </a:cubicBezTo>
                  <a:cubicBezTo>
                    <a:pt x="6667" y="653"/>
                    <a:pt x="6291" y="803"/>
                    <a:pt x="6065" y="1104"/>
                  </a:cubicBezTo>
                  <a:cubicBezTo>
                    <a:pt x="5790" y="1430"/>
                    <a:pt x="5689" y="1906"/>
                    <a:pt x="5840" y="2307"/>
                  </a:cubicBezTo>
                  <a:lnTo>
                    <a:pt x="7695" y="7620"/>
                  </a:lnTo>
                  <a:cubicBezTo>
                    <a:pt x="7093" y="7720"/>
                    <a:pt x="6617" y="8171"/>
                    <a:pt x="6466" y="8723"/>
                  </a:cubicBezTo>
                  <a:cubicBezTo>
                    <a:pt x="2406" y="12783"/>
                    <a:pt x="0" y="19625"/>
                    <a:pt x="0" y="24111"/>
                  </a:cubicBezTo>
                  <a:cubicBezTo>
                    <a:pt x="0" y="24337"/>
                    <a:pt x="0" y="24537"/>
                    <a:pt x="25" y="24763"/>
                  </a:cubicBezTo>
                  <a:cubicBezTo>
                    <a:pt x="25" y="24813"/>
                    <a:pt x="50" y="25039"/>
                    <a:pt x="50" y="25039"/>
                  </a:cubicBezTo>
                  <a:cubicBezTo>
                    <a:pt x="50" y="25164"/>
                    <a:pt x="50" y="25264"/>
                    <a:pt x="75" y="25390"/>
                  </a:cubicBezTo>
                  <a:cubicBezTo>
                    <a:pt x="75" y="25440"/>
                    <a:pt x="100" y="25515"/>
                    <a:pt x="100" y="25565"/>
                  </a:cubicBezTo>
                  <a:lnTo>
                    <a:pt x="126" y="25690"/>
                  </a:lnTo>
                  <a:cubicBezTo>
                    <a:pt x="126" y="25791"/>
                    <a:pt x="151" y="25891"/>
                    <a:pt x="151" y="25991"/>
                  </a:cubicBezTo>
                  <a:cubicBezTo>
                    <a:pt x="176" y="26041"/>
                    <a:pt x="176" y="26116"/>
                    <a:pt x="201" y="26167"/>
                  </a:cubicBezTo>
                  <a:lnTo>
                    <a:pt x="226" y="26292"/>
                  </a:lnTo>
                  <a:cubicBezTo>
                    <a:pt x="251" y="26392"/>
                    <a:pt x="251" y="26467"/>
                    <a:pt x="276" y="26542"/>
                  </a:cubicBezTo>
                  <a:cubicBezTo>
                    <a:pt x="301" y="26618"/>
                    <a:pt x="326" y="26693"/>
                    <a:pt x="326" y="26743"/>
                  </a:cubicBezTo>
                  <a:lnTo>
                    <a:pt x="376" y="26868"/>
                  </a:lnTo>
                  <a:cubicBezTo>
                    <a:pt x="401" y="26943"/>
                    <a:pt x="426" y="27019"/>
                    <a:pt x="451" y="27094"/>
                  </a:cubicBezTo>
                  <a:cubicBezTo>
                    <a:pt x="451" y="27144"/>
                    <a:pt x="476" y="27219"/>
                    <a:pt x="501" y="27294"/>
                  </a:cubicBezTo>
                  <a:lnTo>
                    <a:pt x="552" y="27395"/>
                  </a:lnTo>
                  <a:cubicBezTo>
                    <a:pt x="577" y="27445"/>
                    <a:pt x="602" y="27520"/>
                    <a:pt x="627" y="27595"/>
                  </a:cubicBezTo>
                  <a:cubicBezTo>
                    <a:pt x="652" y="27670"/>
                    <a:pt x="702" y="27720"/>
                    <a:pt x="727" y="27771"/>
                  </a:cubicBezTo>
                  <a:lnTo>
                    <a:pt x="777" y="27871"/>
                  </a:lnTo>
                  <a:cubicBezTo>
                    <a:pt x="802" y="27946"/>
                    <a:pt x="827" y="28021"/>
                    <a:pt x="852" y="28071"/>
                  </a:cubicBezTo>
                  <a:cubicBezTo>
                    <a:pt x="902" y="28146"/>
                    <a:pt x="928" y="28197"/>
                    <a:pt x="978" y="28247"/>
                  </a:cubicBezTo>
                  <a:lnTo>
                    <a:pt x="1003" y="28347"/>
                  </a:lnTo>
                  <a:cubicBezTo>
                    <a:pt x="1053" y="28397"/>
                    <a:pt x="1103" y="28472"/>
                    <a:pt x="1128" y="28548"/>
                  </a:cubicBezTo>
                  <a:cubicBezTo>
                    <a:pt x="1178" y="28598"/>
                    <a:pt x="1203" y="28648"/>
                    <a:pt x="1253" y="28698"/>
                  </a:cubicBezTo>
                  <a:lnTo>
                    <a:pt x="1303" y="28773"/>
                  </a:lnTo>
                  <a:cubicBezTo>
                    <a:pt x="1354" y="28823"/>
                    <a:pt x="1379" y="28898"/>
                    <a:pt x="1429" y="28949"/>
                  </a:cubicBezTo>
                  <a:cubicBezTo>
                    <a:pt x="1479" y="28999"/>
                    <a:pt x="1529" y="29049"/>
                    <a:pt x="1554" y="29099"/>
                  </a:cubicBezTo>
                  <a:lnTo>
                    <a:pt x="1629" y="29174"/>
                  </a:lnTo>
                  <a:cubicBezTo>
                    <a:pt x="1679" y="29224"/>
                    <a:pt x="1704" y="29274"/>
                    <a:pt x="1780" y="29350"/>
                  </a:cubicBezTo>
                  <a:cubicBezTo>
                    <a:pt x="1805" y="29375"/>
                    <a:pt x="1855" y="29425"/>
                    <a:pt x="1905" y="29475"/>
                  </a:cubicBezTo>
                  <a:lnTo>
                    <a:pt x="1980" y="29550"/>
                  </a:lnTo>
                  <a:cubicBezTo>
                    <a:pt x="2030" y="29600"/>
                    <a:pt x="2080" y="29650"/>
                    <a:pt x="2131" y="29675"/>
                  </a:cubicBezTo>
                  <a:cubicBezTo>
                    <a:pt x="2181" y="29725"/>
                    <a:pt x="2231" y="29776"/>
                    <a:pt x="2281" y="29801"/>
                  </a:cubicBezTo>
                  <a:lnTo>
                    <a:pt x="2356" y="29876"/>
                  </a:lnTo>
                  <a:cubicBezTo>
                    <a:pt x="2406" y="29901"/>
                    <a:pt x="2456" y="29951"/>
                    <a:pt x="2507" y="30001"/>
                  </a:cubicBezTo>
                  <a:cubicBezTo>
                    <a:pt x="2557" y="30026"/>
                    <a:pt x="2632" y="30076"/>
                    <a:pt x="2682" y="30101"/>
                  </a:cubicBezTo>
                  <a:cubicBezTo>
                    <a:pt x="2682" y="30101"/>
                    <a:pt x="2757" y="30152"/>
                    <a:pt x="2757" y="30152"/>
                  </a:cubicBezTo>
                  <a:cubicBezTo>
                    <a:pt x="2807" y="30202"/>
                    <a:pt x="2857" y="30227"/>
                    <a:pt x="2933" y="30277"/>
                  </a:cubicBezTo>
                  <a:cubicBezTo>
                    <a:pt x="2983" y="30302"/>
                    <a:pt x="3033" y="30327"/>
                    <a:pt x="3083" y="30377"/>
                  </a:cubicBezTo>
                  <a:lnTo>
                    <a:pt x="3183" y="30427"/>
                  </a:lnTo>
                  <a:cubicBezTo>
                    <a:pt x="3233" y="30452"/>
                    <a:pt x="3309" y="30477"/>
                    <a:pt x="3359" y="30527"/>
                  </a:cubicBezTo>
                  <a:cubicBezTo>
                    <a:pt x="3409" y="30553"/>
                    <a:pt x="3484" y="30578"/>
                    <a:pt x="3534" y="30603"/>
                  </a:cubicBezTo>
                  <a:lnTo>
                    <a:pt x="3609" y="30653"/>
                  </a:lnTo>
                  <a:cubicBezTo>
                    <a:pt x="3684" y="30678"/>
                    <a:pt x="3735" y="30703"/>
                    <a:pt x="3810" y="30728"/>
                  </a:cubicBezTo>
                  <a:cubicBezTo>
                    <a:pt x="3860" y="30753"/>
                    <a:pt x="3910" y="30778"/>
                    <a:pt x="3985" y="30803"/>
                  </a:cubicBezTo>
                  <a:lnTo>
                    <a:pt x="4060" y="30828"/>
                  </a:lnTo>
                  <a:cubicBezTo>
                    <a:pt x="4111" y="30878"/>
                    <a:pt x="4186" y="30903"/>
                    <a:pt x="4261" y="30928"/>
                  </a:cubicBezTo>
                  <a:cubicBezTo>
                    <a:pt x="4311" y="30954"/>
                    <a:pt x="4386" y="30954"/>
                    <a:pt x="4436" y="30979"/>
                  </a:cubicBezTo>
                  <a:cubicBezTo>
                    <a:pt x="4436" y="30979"/>
                    <a:pt x="4662" y="31054"/>
                    <a:pt x="4737" y="31079"/>
                  </a:cubicBezTo>
                  <a:cubicBezTo>
                    <a:pt x="4787" y="31104"/>
                    <a:pt x="4862" y="31129"/>
                    <a:pt x="4913" y="31129"/>
                  </a:cubicBezTo>
                  <a:cubicBezTo>
                    <a:pt x="4913" y="31129"/>
                    <a:pt x="5138" y="31204"/>
                    <a:pt x="5213" y="31229"/>
                  </a:cubicBezTo>
                  <a:cubicBezTo>
                    <a:pt x="5288" y="31229"/>
                    <a:pt x="5364" y="31254"/>
                    <a:pt x="5464" y="31279"/>
                  </a:cubicBezTo>
                  <a:cubicBezTo>
                    <a:pt x="5539" y="31304"/>
                    <a:pt x="5614" y="31304"/>
                    <a:pt x="5715" y="31329"/>
                  </a:cubicBezTo>
                  <a:cubicBezTo>
                    <a:pt x="5790" y="31355"/>
                    <a:pt x="5840" y="31355"/>
                    <a:pt x="5915" y="31380"/>
                  </a:cubicBezTo>
                  <a:lnTo>
                    <a:pt x="6216" y="31430"/>
                  </a:lnTo>
                  <a:lnTo>
                    <a:pt x="6717" y="31505"/>
                  </a:lnTo>
                  <a:cubicBezTo>
                    <a:pt x="6817" y="31530"/>
                    <a:pt x="6892" y="31530"/>
                    <a:pt x="6993" y="31555"/>
                  </a:cubicBezTo>
                  <a:lnTo>
                    <a:pt x="7268" y="31580"/>
                  </a:lnTo>
                  <a:lnTo>
                    <a:pt x="7795" y="31630"/>
                  </a:lnTo>
                  <a:lnTo>
                    <a:pt x="8346" y="31680"/>
                  </a:lnTo>
                  <a:lnTo>
                    <a:pt x="8898" y="31705"/>
                  </a:lnTo>
                  <a:lnTo>
                    <a:pt x="9173" y="31705"/>
                  </a:lnTo>
                  <a:lnTo>
                    <a:pt x="9750" y="31730"/>
                  </a:lnTo>
                  <a:lnTo>
                    <a:pt x="10326" y="31756"/>
                  </a:lnTo>
                  <a:lnTo>
                    <a:pt x="13910" y="31756"/>
                  </a:lnTo>
                  <a:cubicBezTo>
                    <a:pt x="17444" y="31756"/>
                    <a:pt x="20101" y="31705"/>
                    <a:pt x="22231" y="30828"/>
                  </a:cubicBezTo>
                  <a:cubicBezTo>
                    <a:pt x="24913" y="29725"/>
                    <a:pt x="26216" y="27520"/>
                    <a:pt x="26216" y="24111"/>
                  </a:cubicBezTo>
                  <a:cubicBezTo>
                    <a:pt x="26216" y="19625"/>
                    <a:pt x="23810" y="12783"/>
                    <a:pt x="19750" y="8723"/>
                  </a:cubicBezTo>
                  <a:cubicBezTo>
                    <a:pt x="19700" y="8522"/>
                    <a:pt x="19599" y="8322"/>
                    <a:pt x="19474" y="8171"/>
                  </a:cubicBezTo>
                  <a:cubicBezTo>
                    <a:pt x="19223" y="7871"/>
                    <a:pt x="18898" y="7670"/>
                    <a:pt x="18547" y="7620"/>
                  </a:cubicBezTo>
                  <a:lnTo>
                    <a:pt x="20376" y="2307"/>
                  </a:lnTo>
                  <a:cubicBezTo>
                    <a:pt x="20527" y="1906"/>
                    <a:pt x="20451" y="1430"/>
                    <a:pt x="20151" y="1104"/>
                  </a:cubicBezTo>
                  <a:cubicBezTo>
                    <a:pt x="19925" y="803"/>
                    <a:pt x="19574" y="653"/>
                    <a:pt x="19198" y="653"/>
                  </a:cubicBezTo>
                  <a:cubicBezTo>
                    <a:pt x="19123" y="653"/>
                    <a:pt x="19073" y="653"/>
                    <a:pt x="18998" y="678"/>
                  </a:cubicBezTo>
                  <a:lnTo>
                    <a:pt x="15614" y="1229"/>
                  </a:lnTo>
                  <a:lnTo>
                    <a:pt x="13735" y="151"/>
                  </a:lnTo>
                  <a:cubicBezTo>
                    <a:pt x="13534" y="51"/>
                    <a:pt x="13334" y="1"/>
                    <a:pt x="13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174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 rot="-1835665">
              <a:off x="307355" y="172943"/>
              <a:ext cx="717532" cy="885158"/>
            </a:xfrm>
            <a:custGeom>
              <a:avLst/>
              <a:gdLst/>
              <a:ahLst/>
              <a:cxnLst/>
              <a:rect l="l" t="t" r="r" b="b"/>
              <a:pathLst>
                <a:path w="23710" h="29249" extrusionOk="0">
                  <a:moveTo>
                    <a:pt x="11855" y="0"/>
                  </a:moveTo>
                  <a:lnTo>
                    <a:pt x="9599" y="1278"/>
                  </a:lnTo>
                  <a:lnTo>
                    <a:pt x="5765" y="652"/>
                  </a:lnTo>
                  <a:lnTo>
                    <a:pt x="7920" y="6842"/>
                  </a:lnTo>
                  <a:cubicBezTo>
                    <a:pt x="3309" y="9900"/>
                    <a:pt x="0" y="17669"/>
                    <a:pt x="0" y="22857"/>
                  </a:cubicBezTo>
                  <a:cubicBezTo>
                    <a:pt x="0" y="29111"/>
                    <a:pt x="4857" y="29249"/>
                    <a:pt x="11000" y="29249"/>
                  </a:cubicBezTo>
                  <a:cubicBezTo>
                    <a:pt x="11282" y="29249"/>
                    <a:pt x="11568" y="29248"/>
                    <a:pt x="11855" y="29248"/>
                  </a:cubicBezTo>
                  <a:lnTo>
                    <a:pt x="11855" y="29248"/>
                  </a:lnTo>
                  <a:cubicBezTo>
                    <a:pt x="12143" y="29248"/>
                    <a:pt x="12428" y="29249"/>
                    <a:pt x="12710" y="29249"/>
                  </a:cubicBezTo>
                  <a:cubicBezTo>
                    <a:pt x="18853" y="29249"/>
                    <a:pt x="23710" y="29111"/>
                    <a:pt x="23710" y="22857"/>
                  </a:cubicBezTo>
                  <a:cubicBezTo>
                    <a:pt x="23710" y="17669"/>
                    <a:pt x="20401" y="9900"/>
                    <a:pt x="15790" y="6842"/>
                  </a:cubicBezTo>
                  <a:lnTo>
                    <a:pt x="17945" y="652"/>
                  </a:lnTo>
                  <a:lnTo>
                    <a:pt x="17945" y="652"/>
                  </a:lnTo>
                  <a:lnTo>
                    <a:pt x="14111" y="1278"/>
                  </a:lnTo>
                  <a:lnTo>
                    <a:pt x="1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 rot="-1835665">
              <a:off x="333763" y="269494"/>
              <a:ext cx="351957" cy="881375"/>
            </a:xfrm>
            <a:custGeom>
              <a:avLst/>
              <a:gdLst/>
              <a:ahLst/>
              <a:cxnLst/>
              <a:rect l="l" t="t" r="r" b="b"/>
              <a:pathLst>
                <a:path w="11630" h="29124" extrusionOk="0">
                  <a:moveTo>
                    <a:pt x="11630" y="0"/>
                  </a:moveTo>
                  <a:lnTo>
                    <a:pt x="9599" y="1153"/>
                  </a:lnTo>
                  <a:lnTo>
                    <a:pt x="5765" y="527"/>
                  </a:lnTo>
                  <a:lnTo>
                    <a:pt x="7920" y="6717"/>
                  </a:lnTo>
                  <a:cubicBezTo>
                    <a:pt x="3309" y="9775"/>
                    <a:pt x="0" y="17544"/>
                    <a:pt x="0" y="22732"/>
                  </a:cubicBezTo>
                  <a:cubicBezTo>
                    <a:pt x="0" y="29052"/>
                    <a:pt x="4955" y="29123"/>
                    <a:pt x="11192" y="29123"/>
                  </a:cubicBezTo>
                  <a:cubicBezTo>
                    <a:pt x="11337" y="29123"/>
                    <a:pt x="11483" y="29123"/>
                    <a:pt x="11630" y="29123"/>
                  </a:cubicBezTo>
                  <a:lnTo>
                    <a:pt x="11630" y="29123"/>
                  </a:lnTo>
                  <a:lnTo>
                    <a:pt x="11630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 rot="-1835665">
              <a:off x="642312" y="567858"/>
              <a:ext cx="152494" cy="333769"/>
            </a:xfrm>
            <a:custGeom>
              <a:avLst/>
              <a:gdLst/>
              <a:ahLst/>
              <a:cxnLst/>
              <a:rect l="l" t="t" r="r" b="b"/>
              <a:pathLst>
                <a:path w="5039" h="11029" extrusionOk="0">
                  <a:moveTo>
                    <a:pt x="2156" y="1"/>
                  </a:moveTo>
                  <a:lnTo>
                    <a:pt x="2156" y="1354"/>
                  </a:lnTo>
                  <a:cubicBezTo>
                    <a:pt x="903" y="1555"/>
                    <a:pt x="126" y="2407"/>
                    <a:pt x="126" y="3535"/>
                  </a:cubicBezTo>
                  <a:cubicBezTo>
                    <a:pt x="126" y="4687"/>
                    <a:pt x="953" y="5314"/>
                    <a:pt x="2331" y="5840"/>
                  </a:cubicBezTo>
                  <a:cubicBezTo>
                    <a:pt x="3334" y="6241"/>
                    <a:pt x="3860" y="6717"/>
                    <a:pt x="3860" y="7444"/>
                  </a:cubicBezTo>
                  <a:cubicBezTo>
                    <a:pt x="3860" y="8221"/>
                    <a:pt x="3209" y="8773"/>
                    <a:pt x="2256" y="8773"/>
                  </a:cubicBezTo>
                  <a:cubicBezTo>
                    <a:pt x="1504" y="8773"/>
                    <a:pt x="802" y="8522"/>
                    <a:pt x="326" y="8196"/>
                  </a:cubicBezTo>
                  <a:lnTo>
                    <a:pt x="0" y="9098"/>
                  </a:lnTo>
                  <a:cubicBezTo>
                    <a:pt x="477" y="9424"/>
                    <a:pt x="1279" y="9675"/>
                    <a:pt x="2056" y="9675"/>
                  </a:cubicBezTo>
                  <a:lnTo>
                    <a:pt x="2056" y="11028"/>
                  </a:lnTo>
                  <a:lnTo>
                    <a:pt x="2908" y="11028"/>
                  </a:lnTo>
                  <a:lnTo>
                    <a:pt x="2908" y="9650"/>
                  </a:lnTo>
                  <a:cubicBezTo>
                    <a:pt x="4286" y="9424"/>
                    <a:pt x="5038" y="8422"/>
                    <a:pt x="5038" y="7344"/>
                  </a:cubicBezTo>
                  <a:cubicBezTo>
                    <a:pt x="5038" y="6166"/>
                    <a:pt x="4336" y="5464"/>
                    <a:pt x="2933" y="4888"/>
                  </a:cubicBezTo>
                  <a:cubicBezTo>
                    <a:pt x="1780" y="4412"/>
                    <a:pt x="1279" y="4061"/>
                    <a:pt x="1279" y="3359"/>
                  </a:cubicBezTo>
                  <a:cubicBezTo>
                    <a:pt x="1279" y="2833"/>
                    <a:pt x="1655" y="2206"/>
                    <a:pt x="2707" y="2206"/>
                  </a:cubicBezTo>
                  <a:cubicBezTo>
                    <a:pt x="3559" y="2206"/>
                    <a:pt x="4111" y="2507"/>
                    <a:pt x="4386" y="2657"/>
                  </a:cubicBezTo>
                  <a:lnTo>
                    <a:pt x="4737" y="1780"/>
                  </a:lnTo>
                  <a:cubicBezTo>
                    <a:pt x="4336" y="1555"/>
                    <a:pt x="3785" y="1329"/>
                    <a:pt x="2983" y="1304"/>
                  </a:cubicBezTo>
                  <a:lnTo>
                    <a:pt x="29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 rot="-1835665">
              <a:off x="392132" y="411642"/>
              <a:ext cx="292036" cy="47906"/>
            </a:xfrm>
            <a:custGeom>
              <a:avLst/>
              <a:gdLst/>
              <a:ahLst/>
              <a:cxnLst/>
              <a:rect l="l" t="t" r="r" b="b"/>
              <a:pathLst>
                <a:path w="9650" h="1583" extrusionOk="0">
                  <a:moveTo>
                    <a:pt x="9387" y="0"/>
                  </a:moveTo>
                  <a:cubicBezTo>
                    <a:pt x="9375" y="0"/>
                    <a:pt x="9362" y="1"/>
                    <a:pt x="9349" y="4"/>
                  </a:cubicBezTo>
                  <a:lnTo>
                    <a:pt x="251" y="1031"/>
                  </a:lnTo>
                  <a:cubicBezTo>
                    <a:pt x="101" y="1031"/>
                    <a:pt x="0" y="1182"/>
                    <a:pt x="0" y="1332"/>
                  </a:cubicBezTo>
                  <a:cubicBezTo>
                    <a:pt x="26" y="1457"/>
                    <a:pt x="151" y="1583"/>
                    <a:pt x="276" y="1583"/>
                  </a:cubicBezTo>
                  <a:lnTo>
                    <a:pt x="301" y="1583"/>
                  </a:lnTo>
                  <a:lnTo>
                    <a:pt x="9399" y="555"/>
                  </a:lnTo>
                  <a:cubicBezTo>
                    <a:pt x="9549" y="530"/>
                    <a:pt x="9650" y="405"/>
                    <a:pt x="9650" y="254"/>
                  </a:cubicBezTo>
                  <a:cubicBezTo>
                    <a:pt x="9627" y="117"/>
                    <a:pt x="9520" y="0"/>
                    <a:pt x="9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 rot="-1835665">
              <a:off x="424062" y="392507"/>
              <a:ext cx="292793" cy="47936"/>
            </a:xfrm>
            <a:custGeom>
              <a:avLst/>
              <a:gdLst/>
              <a:ahLst/>
              <a:cxnLst/>
              <a:rect l="l" t="t" r="r" b="b"/>
              <a:pathLst>
                <a:path w="9675" h="1584" extrusionOk="0">
                  <a:moveTo>
                    <a:pt x="281" y="1"/>
                  </a:moveTo>
                  <a:cubicBezTo>
                    <a:pt x="151" y="1"/>
                    <a:pt x="48" y="95"/>
                    <a:pt x="26" y="230"/>
                  </a:cubicBezTo>
                  <a:cubicBezTo>
                    <a:pt x="1" y="381"/>
                    <a:pt x="126" y="531"/>
                    <a:pt x="276" y="531"/>
                  </a:cubicBezTo>
                  <a:lnTo>
                    <a:pt x="9349" y="1584"/>
                  </a:lnTo>
                  <a:lnTo>
                    <a:pt x="9374" y="1584"/>
                  </a:lnTo>
                  <a:cubicBezTo>
                    <a:pt x="9524" y="1584"/>
                    <a:pt x="9625" y="1458"/>
                    <a:pt x="9650" y="1333"/>
                  </a:cubicBezTo>
                  <a:cubicBezTo>
                    <a:pt x="9675" y="1183"/>
                    <a:pt x="9549" y="1032"/>
                    <a:pt x="9399" y="1032"/>
                  </a:cubicBezTo>
                  <a:lnTo>
                    <a:pt x="326" y="5"/>
                  </a:lnTo>
                  <a:cubicBezTo>
                    <a:pt x="311" y="2"/>
                    <a:pt x="296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1232050"/>
            <a:ext cx="3954300" cy="18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subTitle" idx="1"/>
          </p:nvPr>
        </p:nvSpPr>
        <p:spPr>
          <a:xfrm>
            <a:off x="720000" y="3036600"/>
            <a:ext cx="395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16"/>
          <p:cNvGrpSpPr/>
          <p:nvPr/>
        </p:nvGrpSpPr>
        <p:grpSpPr>
          <a:xfrm rot="928138" flipH="1">
            <a:off x="300272" y="4368488"/>
            <a:ext cx="694388" cy="367520"/>
            <a:chOff x="6679875" y="343900"/>
            <a:chExt cx="738750" cy="391000"/>
          </a:xfrm>
        </p:grpSpPr>
        <p:sp>
          <p:nvSpPr>
            <p:cNvPr id="411" name="Google Shape;411;p16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8"/>
          <p:cNvSpPr txBox="1">
            <a:spLocks noGrp="1"/>
          </p:cNvSpPr>
          <p:nvPr>
            <p:ph type="title"/>
          </p:nvPr>
        </p:nvSpPr>
        <p:spPr>
          <a:xfrm>
            <a:off x="4419000" y="2571600"/>
            <a:ext cx="401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9" name="Google Shape;809;p28"/>
          <p:cNvSpPr txBox="1">
            <a:spLocks noGrp="1"/>
          </p:cNvSpPr>
          <p:nvPr>
            <p:ph type="title" idx="2" hasCustomPrompt="1"/>
          </p:nvPr>
        </p:nvSpPr>
        <p:spPr>
          <a:xfrm>
            <a:off x="5936250" y="1353950"/>
            <a:ext cx="97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0" name="Google Shape;810;p28"/>
          <p:cNvSpPr txBox="1">
            <a:spLocks noGrp="1"/>
          </p:cNvSpPr>
          <p:nvPr>
            <p:ph type="subTitle" idx="1"/>
          </p:nvPr>
        </p:nvSpPr>
        <p:spPr>
          <a:xfrm>
            <a:off x="4419000" y="3599400"/>
            <a:ext cx="4011900" cy="403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1" name="Google Shape;811;p28"/>
          <p:cNvGrpSpPr/>
          <p:nvPr/>
        </p:nvGrpSpPr>
        <p:grpSpPr>
          <a:xfrm>
            <a:off x="459182" y="1158111"/>
            <a:ext cx="930649" cy="1048204"/>
            <a:chOff x="770099" y="539394"/>
            <a:chExt cx="1175211" cy="1323657"/>
          </a:xfrm>
        </p:grpSpPr>
        <p:sp>
          <p:nvSpPr>
            <p:cNvPr id="812" name="Google Shape;812;p28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28"/>
          <p:cNvGrpSpPr/>
          <p:nvPr/>
        </p:nvGrpSpPr>
        <p:grpSpPr>
          <a:xfrm rot="2700000">
            <a:off x="8123430" y="543716"/>
            <a:ext cx="614940" cy="325471"/>
            <a:chOff x="6679875" y="343900"/>
            <a:chExt cx="738750" cy="391000"/>
          </a:xfrm>
        </p:grpSpPr>
        <p:sp>
          <p:nvSpPr>
            <p:cNvPr id="826" name="Google Shape;826;p28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36"/>
          <p:cNvGrpSpPr/>
          <p:nvPr/>
        </p:nvGrpSpPr>
        <p:grpSpPr>
          <a:xfrm rot="-2699726">
            <a:off x="164917" y="505298"/>
            <a:ext cx="1213121" cy="968825"/>
            <a:chOff x="1539600" y="3392275"/>
            <a:chExt cx="684875" cy="547000"/>
          </a:xfrm>
        </p:grpSpPr>
        <p:sp>
          <p:nvSpPr>
            <p:cNvPr id="956" name="Google Shape;956;p36"/>
            <p:cNvSpPr/>
            <p:nvPr/>
          </p:nvSpPr>
          <p:spPr>
            <a:xfrm>
              <a:off x="1539600" y="3392275"/>
              <a:ext cx="684875" cy="547000"/>
            </a:xfrm>
            <a:custGeom>
              <a:avLst/>
              <a:gdLst/>
              <a:ahLst/>
              <a:cxnLst/>
              <a:rect l="l" t="t" r="r" b="b"/>
              <a:pathLst>
                <a:path w="27395" h="21880" extrusionOk="0">
                  <a:moveTo>
                    <a:pt x="5941" y="7594"/>
                  </a:moveTo>
                  <a:cubicBezTo>
                    <a:pt x="6643" y="7594"/>
                    <a:pt x="7294" y="7870"/>
                    <a:pt x="7796" y="8321"/>
                  </a:cubicBezTo>
                  <a:lnTo>
                    <a:pt x="8247" y="8772"/>
                  </a:lnTo>
                  <a:cubicBezTo>
                    <a:pt x="9249" y="9825"/>
                    <a:pt x="9224" y="11529"/>
                    <a:pt x="8197" y="12557"/>
                  </a:cubicBezTo>
                  <a:cubicBezTo>
                    <a:pt x="7695" y="13058"/>
                    <a:pt x="7019" y="13334"/>
                    <a:pt x="6292" y="13334"/>
                  </a:cubicBezTo>
                  <a:cubicBezTo>
                    <a:pt x="5565" y="13334"/>
                    <a:pt x="4888" y="13058"/>
                    <a:pt x="4387" y="12557"/>
                  </a:cubicBezTo>
                  <a:cubicBezTo>
                    <a:pt x="4312" y="12481"/>
                    <a:pt x="4262" y="12431"/>
                    <a:pt x="4186" y="12381"/>
                  </a:cubicBezTo>
                  <a:cubicBezTo>
                    <a:pt x="4136" y="12331"/>
                    <a:pt x="4086" y="12256"/>
                    <a:pt x="4036" y="12206"/>
                  </a:cubicBezTo>
                  <a:cubicBezTo>
                    <a:pt x="2983" y="11153"/>
                    <a:pt x="2983" y="9424"/>
                    <a:pt x="4036" y="8371"/>
                  </a:cubicBezTo>
                  <a:cubicBezTo>
                    <a:pt x="4537" y="7870"/>
                    <a:pt x="5214" y="7594"/>
                    <a:pt x="5941" y="7594"/>
                  </a:cubicBezTo>
                  <a:close/>
                  <a:moveTo>
                    <a:pt x="21480" y="13233"/>
                  </a:moveTo>
                  <a:cubicBezTo>
                    <a:pt x="22933" y="13258"/>
                    <a:pt x="24136" y="14486"/>
                    <a:pt x="24136" y="15940"/>
                  </a:cubicBezTo>
                  <a:cubicBezTo>
                    <a:pt x="24136" y="17419"/>
                    <a:pt x="22908" y="18647"/>
                    <a:pt x="21430" y="18647"/>
                  </a:cubicBezTo>
                  <a:lnTo>
                    <a:pt x="20953" y="18647"/>
                  </a:lnTo>
                  <a:cubicBezTo>
                    <a:pt x="19450" y="18647"/>
                    <a:pt x="18247" y="17419"/>
                    <a:pt x="18247" y="15940"/>
                  </a:cubicBezTo>
                  <a:cubicBezTo>
                    <a:pt x="18247" y="14486"/>
                    <a:pt x="19425" y="13283"/>
                    <a:pt x="20878" y="13233"/>
                  </a:cubicBezTo>
                  <a:close/>
                  <a:moveTo>
                    <a:pt x="17946" y="0"/>
                  </a:moveTo>
                  <a:cubicBezTo>
                    <a:pt x="17796" y="0"/>
                    <a:pt x="17645" y="0"/>
                    <a:pt x="17495" y="25"/>
                  </a:cubicBezTo>
                  <a:cubicBezTo>
                    <a:pt x="17294" y="75"/>
                    <a:pt x="17069" y="150"/>
                    <a:pt x="16893" y="251"/>
                  </a:cubicBezTo>
                  <a:cubicBezTo>
                    <a:pt x="16643" y="176"/>
                    <a:pt x="16392" y="125"/>
                    <a:pt x="16141" y="125"/>
                  </a:cubicBezTo>
                  <a:cubicBezTo>
                    <a:pt x="15991" y="125"/>
                    <a:pt x="15841" y="150"/>
                    <a:pt x="15715" y="176"/>
                  </a:cubicBezTo>
                  <a:cubicBezTo>
                    <a:pt x="15264" y="251"/>
                    <a:pt x="14838" y="476"/>
                    <a:pt x="14512" y="777"/>
                  </a:cubicBezTo>
                  <a:cubicBezTo>
                    <a:pt x="14412" y="777"/>
                    <a:pt x="14312" y="802"/>
                    <a:pt x="14212" y="827"/>
                  </a:cubicBezTo>
                  <a:cubicBezTo>
                    <a:pt x="13760" y="902"/>
                    <a:pt x="13359" y="1128"/>
                    <a:pt x="13034" y="1429"/>
                  </a:cubicBezTo>
                  <a:lnTo>
                    <a:pt x="12908" y="1429"/>
                  </a:lnTo>
                  <a:cubicBezTo>
                    <a:pt x="12758" y="1429"/>
                    <a:pt x="12608" y="1429"/>
                    <a:pt x="12457" y="1479"/>
                  </a:cubicBezTo>
                  <a:cubicBezTo>
                    <a:pt x="11730" y="1604"/>
                    <a:pt x="11129" y="2080"/>
                    <a:pt x="10803" y="2732"/>
                  </a:cubicBezTo>
                  <a:cubicBezTo>
                    <a:pt x="10728" y="2757"/>
                    <a:pt x="10678" y="2782"/>
                    <a:pt x="10628" y="2807"/>
                  </a:cubicBezTo>
                  <a:cubicBezTo>
                    <a:pt x="10277" y="2481"/>
                    <a:pt x="9826" y="2306"/>
                    <a:pt x="9349" y="2306"/>
                  </a:cubicBezTo>
                  <a:cubicBezTo>
                    <a:pt x="8873" y="2306"/>
                    <a:pt x="8397" y="2506"/>
                    <a:pt x="8071" y="2832"/>
                  </a:cubicBezTo>
                  <a:lnTo>
                    <a:pt x="6542" y="4361"/>
                  </a:lnTo>
                  <a:cubicBezTo>
                    <a:pt x="6342" y="4361"/>
                    <a:pt x="6141" y="4336"/>
                    <a:pt x="5941" y="4336"/>
                  </a:cubicBezTo>
                  <a:cubicBezTo>
                    <a:pt x="4362" y="4336"/>
                    <a:pt x="2858" y="4963"/>
                    <a:pt x="1730" y="6090"/>
                  </a:cubicBezTo>
                  <a:cubicBezTo>
                    <a:pt x="602" y="7193"/>
                    <a:pt x="1" y="8697"/>
                    <a:pt x="1" y="10301"/>
                  </a:cubicBezTo>
                  <a:cubicBezTo>
                    <a:pt x="1" y="11880"/>
                    <a:pt x="602" y="13384"/>
                    <a:pt x="1730" y="14511"/>
                  </a:cubicBezTo>
                  <a:cubicBezTo>
                    <a:pt x="1780" y="14562"/>
                    <a:pt x="1856" y="14612"/>
                    <a:pt x="1906" y="14662"/>
                  </a:cubicBezTo>
                  <a:cubicBezTo>
                    <a:pt x="1956" y="14737"/>
                    <a:pt x="2006" y="14787"/>
                    <a:pt x="2081" y="14837"/>
                  </a:cubicBezTo>
                  <a:cubicBezTo>
                    <a:pt x="3209" y="15965"/>
                    <a:pt x="4688" y="16592"/>
                    <a:pt x="6292" y="16592"/>
                  </a:cubicBezTo>
                  <a:cubicBezTo>
                    <a:pt x="7871" y="16592"/>
                    <a:pt x="9374" y="15965"/>
                    <a:pt x="10502" y="14837"/>
                  </a:cubicBezTo>
                  <a:cubicBezTo>
                    <a:pt x="11755" y="13584"/>
                    <a:pt x="12382" y="11855"/>
                    <a:pt x="12207" y="10100"/>
                  </a:cubicBezTo>
                  <a:lnTo>
                    <a:pt x="13760" y="8547"/>
                  </a:lnTo>
                  <a:cubicBezTo>
                    <a:pt x="14111" y="8196"/>
                    <a:pt x="14312" y="7745"/>
                    <a:pt x="14312" y="7243"/>
                  </a:cubicBezTo>
                  <a:cubicBezTo>
                    <a:pt x="14312" y="6792"/>
                    <a:pt x="14136" y="6341"/>
                    <a:pt x="13836" y="6015"/>
                  </a:cubicBezTo>
                  <a:cubicBezTo>
                    <a:pt x="13836" y="5990"/>
                    <a:pt x="13836" y="5990"/>
                    <a:pt x="13836" y="5990"/>
                  </a:cubicBezTo>
                  <a:cubicBezTo>
                    <a:pt x="14111" y="5865"/>
                    <a:pt x="14337" y="5714"/>
                    <a:pt x="14537" y="5514"/>
                  </a:cubicBezTo>
                  <a:lnTo>
                    <a:pt x="14663" y="5514"/>
                  </a:lnTo>
                  <a:cubicBezTo>
                    <a:pt x="14813" y="5514"/>
                    <a:pt x="14963" y="5514"/>
                    <a:pt x="15114" y="5489"/>
                  </a:cubicBezTo>
                  <a:cubicBezTo>
                    <a:pt x="15565" y="5389"/>
                    <a:pt x="15966" y="5188"/>
                    <a:pt x="16292" y="4862"/>
                  </a:cubicBezTo>
                  <a:cubicBezTo>
                    <a:pt x="16392" y="4862"/>
                    <a:pt x="16492" y="4862"/>
                    <a:pt x="16593" y="4837"/>
                  </a:cubicBezTo>
                  <a:cubicBezTo>
                    <a:pt x="16818" y="4787"/>
                    <a:pt x="17019" y="4712"/>
                    <a:pt x="17219" y="4612"/>
                  </a:cubicBezTo>
                  <a:cubicBezTo>
                    <a:pt x="17269" y="4637"/>
                    <a:pt x="17344" y="4662"/>
                    <a:pt x="17395" y="4662"/>
                  </a:cubicBezTo>
                  <a:cubicBezTo>
                    <a:pt x="17570" y="4937"/>
                    <a:pt x="17796" y="5138"/>
                    <a:pt x="18071" y="5313"/>
                  </a:cubicBezTo>
                  <a:cubicBezTo>
                    <a:pt x="18146" y="5589"/>
                    <a:pt x="18247" y="5865"/>
                    <a:pt x="18422" y="6090"/>
                  </a:cubicBezTo>
                  <a:cubicBezTo>
                    <a:pt x="18397" y="6316"/>
                    <a:pt x="18422" y="6541"/>
                    <a:pt x="18447" y="6742"/>
                  </a:cubicBezTo>
                  <a:cubicBezTo>
                    <a:pt x="18497" y="6968"/>
                    <a:pt x="18573" y="7168"/>
                    <a:pt x="18673" y="7369"/>
                  </a:cubicBezTo>
                  <a:cubicBezTo>
                    <a:pt x="17821" y="7519"/>
                    <a:pt x="17169" y="8271"/>
                    <a:pt x="17169" y="9173"/>
                  </a:cubicBezTo>
                  <a:lnTo>
                    <a:pt x="17169" y="11328"/>
                  </a:lnTo>
                  <a:cubicBezTo>
                    <a:pt x="15791" y="12456"/>
                    <a:pt x="14989" y="14136"/>
                    <a:pt x="14989" y="15940"/>
                  </a:cubicBezTo>
                  <a:cubicBezTo>
                    <a:pt x="14989" y="19223"/>
                    <a:pt x="17670" y="21880"/>
                    <a:pt x="20953" y="21880"/>
                  </a:cubicBezTo>
                  <a:lnTo>
                    <a:pt x="21430" y="21880"/>
                  </a:lnTo>
                  <a:cubicBezTo>
                    <a:pt x="24713" y="21880"/>
                    <a:pt x="27395" y="19223"/>
                    <a:pt x="27395" y="15940"/>
                  </a:cubicBezTo>
                  <a:cubicBezTo>
                    <a:pt x="27395" y="14161"/>
                    <a:pt x="26593" y="12481"/>
                    <a:pt x="25239" y="11354"/>
                  </a:cubicBezTo>
                  <a:lnTo>
                    <a:pt x="25239" y="9173"/>
                  </a:lnTo>
                  <a:cubicBezTo>
                    <a:pt x="25239" y="8196"/>
                    <a:pt x="24462" y="7394"/>
                    <a:pt x="23485" y="7343"/>
                  </a:cubicBezTo>
                  <a:cubicBezTo>
                    <a:pt x="23410" y="7093"/>
                    <a:pt x="23284" y="6867"/>
                    <a:pt x="23134" y="6667"/>
                  </a:cubicBezTo>
                  <a:cubicBezTo>
                    <a:pt x="23184" y="6391"/>
                    <a:pt x="23184" y="6140"/>
                    <a:pt x="23134" y="5865"/>
                  </a:cubicBezTo>
                  <a:cubicBezTo>
                    <a:pt x="23059" y="5514"/>
                    <a:pt x="22933" y="5213"/>
                    <a:pt x="22733" y="4937"/>
                  </a:cubicBezTo>
                  <a:cubicBezTo>
                    <a:pt x="22733" y="4712"/>
                    <a:pt x="22733" y="4486"/>
                    <a:pt x="22683" y="4286"/>
                  </a:cubicBezTo>
                  <a:cubicBezTo>
                    <a:pt x="22557" y="3634"/>
                    <a:pt x="22182" y="3083"/>
                    <a:pt x="21630" y="2732"/>
                  </a:cubicBezTo>
                  <a:cubicBezTo>
                    <a:pt x="21430" y="1880"/>
                    <a:pt x="20753" y="1228"/>
                    <a:pt x="19901" y="1028"/>
                  </a:cubicBezTo>
                  <a:cubicBezTo>
                    <a:pt x="19475" y="376"/>
                    <a:pt x="18748" y="0"/>
                    <a:pt x="1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28575" dir="372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1980100" y="3435500"/>
              <a:ext cx="86475" cy="79575"/>
            </a:xfrm>
            <a:custGeom>
              <a:avLst/>
              <a:gdLst/>
              <a:ahLst/>
              <a:cxnLst/>
              <a:rect l="l" t="t" r="r" b="b"/>
              <a:pathLst>
                <a:path w="3459" h="3183" extrusionOk="0">
                  <a:moveTo>
                    <a:pt x="1715" y="511"/>
                  </a:moveTo>
                  <a:cubicBezTo>
                    <a:pt x="2220" y="511"/>
                    <a:pt x="2670" y="865"/>
                    <a:pt x="2782" y="1379"/>
                  </a:cubicBezTo>
                  <a:cubicBezTo>
                    <a:pt x="2882" y="1980"/>
                    <a:pt x="2506" y="2532"/>
                    <a:pt x="1930" y="2657"/>
                  </a:cubicBezTo>
                  <a:cubicBezTo>
                    <a:pt x="1867" y="2668"/>
                    <a:pt x="1805" y="2673"/>
                    <a:pt x="1743" y="2673"/>
                  </a:cubicBezTo>
                  <a:cubicBezTo>
                    <a:pt x="1234" y="2673"/>
                    <a:pt x="766" y="2319"/>
                    <a:pt x="677" y="1805"/>
                  </a:cubicBezTo>
                  <a:cubicBezTo>
                    <a:pt x="552" y="1203"/>
                    <a:pt x="927" y="652"/>
                    <a:pt x="1529" y="527"/>
                  </a:cubicBezTo>
                  <a:cubicBezTo>
                    <a:pt x="1592" y="516"/>
                    <a:pt x="1654" y="511"/>
                    <a:pt x="1715" y="511"/>
                  </a:cubicBezTo>
                  <a:close/>
                  <a:moveTo>
                    <a:pt x="1709" y="1"/>
                  </a:moveTo>
                  <a:cubicBezTo>
                    <a:pt x="1617" y="1"/>
                    <a:pt x="1523" y="9"/>
                    <a:pt x="1429" y="25"/>
                  </a:cubicBezTo>
                  <a:cubicBezTo>
                    <a:pt x="577" y="201"/>
                    <a:pt x="0" y="1028"/>
                    <a:pt x="150" y="1880"/>
                  </a:cubicBezTo>
                  <a:cubicBezTo>
                    <a:pt x="307" y="2660"/>
                    <a:pt x="978" y="3183"/>
                    <a:pt x="1742" y="3183"/>
                  </a:cubicBezTo>
                  <a:cubicBezTo>
                    <a:pt x="1837" y="3183"/>
                    <a:pt x="1933" y="3175"/>
                    <a:pt x="2030" y="3158"/>
                  </a:cubicBezTo>
                  <a:cubicBezTo>
                    <a:pt x="2882" y="2983"/>
                    <a:pt x="3459" y="2156"/>
                    <a:pt x="3283" y="1304"/>
                  </a:cubicBezTo>
                  <a:cubicBezTo>
                    <a:pt x="3127" y="523"/>
                    <a:pt x="2456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2005775" y="3470600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0" y="510"/>
                    <a:pt x="2668" y="865"/>
                    <a:pt x="2758" y="1378"/>
                  </a:cubicBezTo>
                  <a:cubicBezTo>
                    <a:pt x="2883" y="1980"/>
                    <a:pt x="2507" y="2531"/>
                    <a:pt x="1905" y="2657"/>
                  </a:cubicBezTo>
                  <a:cubicBezTo>
                    <a:pt x="1843" y="2667"/>
                    <a:pt x="1781" y="2673"/>
                    <a:pt x="1719" y="2673"/>
                  </a:cubicBezTo>
                  <a:cubicBezTo>
                    <a:pt x="1215" y="2673"/>
                    <a:pt x="764" y="2316"/>
                    <a:pt x="652" y="1779"/>
                  </a:cubicBezTo>
                  <a:cubicBezTo>
                    <a:pt x="552" y="1203"/>
                    <a:pt x="928" y="652"/>
                    <a:pt x="1504" y="526"/>
                  </a:cubicBezTo>
                  <a:cubicBezTo>
                    <a:pt x="1570" y="515"/>
                    <a:pt x="1635" y="510"/>
                    <a:pt x="1698" y="510"/>
                  </a:cubicBezTo>
                  <a:close/>
                  <a:moveTo>
                    <a:pt x="1693" y="0"/>
                  </a:moveTo>
                  <a:cubicBezTo>
                    <a:pt x="1598" y="0"/>
                    <a:pt x="1501" y="8"/>
                    <a:pt x="1404" y="25"/>
                  </a:cubicBezTo>
                  <a:cubicBezTo>
                    <a:pt x="552" y="200"/>
                    <a:pt x="1" y="1028"/>
                    <a:pt x="151" y="1880"/>
                  </a:cubicBezTo>
                  <a:cubicBezTo>
                    <a:pt x="307" y="2660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278"/>
                  </a:cubicBezTo>
                  <a:cubicBezTo>
                    <a:pt x="3128" y="520"/>
                    <a:pt x="2456" y="0"/>
                    <a:pt x="1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2016425" y="3510075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1" y="510"/>
                    <a:pt x="2671" y="867"/>
                    <a:pt x="2783" y="1403"/>
                  </a:cubicBezTo>
                  <a:cubicBezTo>
                    <a:pt x="2883" y="1980"/>
                    <a:pt x="2507" y="2531"/>
                    <a:pt x="1931" y="2657"/>
                  </a:cubicBezTo>
                  <a:cubicBezTo>
                    <a:pt x="1865" y="2667"/>
                    <a:pt x="1800" y="2673"/>
                    <a:pt x="1737" y="2673"/>
                  </a:cubicBezTo>
                  <a:cubicBezTo>
                    <a:pt x="1214" y="2673"/>
                    <a:pt x="764" y="2318"/>
                    <a:pt x="652" y="1804"/>
                  </a:cubicBezTo>
                  <a:cubicBezTo>
                    <a:pt x="552" y="1203"/>
                    <a:pt x="928" y="652"/>
                    <a:pt x="1505" y="526"/>
                  </a:cubicBezTo>
                  <a:cubicBezTo>
                    <a:pt x="1570" y="515"/>
                    <a:pt x="1634" y="510"/>
                    <a:pt x="1698" y="510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52" y="200"/>
                    <a:pt x="1" y="1027"/>
                    <a:pt x="151" y="1905"/>
                  </a:cubicBezTo>
                  <a:cubicBezTo>
                    <a:pt x="307" y="2663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303"/>
                  </a:cubicBezTo>
                  <a:cubicBezTo>
                    <a:pt x="3128" y="523"/>
                    <a:pt x="2456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1819050" y="3447425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4" y="867"/>
                    <a:pt x="2783" y="1403"/>
                  </a:cubicBezTo>
                  <a:cubicBezTo>
                    <a:pt x="2883" y="1980"/>
                    <a:pt x="2507" y="2531"/>
                    <a:pt x="1931" y="2656"/>
                  </a:cubicBezTo>
                  <a:cubicBezTo>
                    <a:pt x="1868" y="2667"/>
                    <a:pt x="1806" y="2672"/>
                    <a:pt x="1743" y="2672"/>
                  </a:cubicBezTo>
                  <a:cubicBezTo>
                    <a:pt x="1235" y="2672"/>
                    <a:pt x="767" y="2318"/>
                    <a:pt x="678" y="1804"/>
                  </a:cubicBezTo>
                  <a:cubicBezTo>
                    <a:pt x="552" y="1203"/>
                    <a:pt x="953" y="651"/>
                    <a:pt x="1530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1" y="0"/>
                  </a:moveTo>
                  <a:cubicBezTo>
                    <a:pt x="1618" y="0"/>
                    <a:pt x="1524" y="8"/>
                    <a:pt x="1430" y="25"/>
                  </a:cubicBezTo>
                  <a:cubicBezTo>
                    <a:pt x="577" y="200"/>
                    <a:pt x="1" y="1027"/>
                    <a:pt x="176" y="1879"/>
                  </a:cubicBezTo>
                  <a:cubicBezTo>
                    <a:pt x="310" y="2660"/>
                    <a:pt x="979" y="3182"/>
                    <a:pt x="1743" y="3182"/>
                  </a:cubicBezTo>
                  <a:cubicBezTo>
                    <a:pt x="1838" y="3182"/>
                    <a:pt x="1934" y="3174"/>
                    <a:pt x="2031" y="3158"/>
                  </a:cubicBezTo>
                  <a:cubicBezTo>
                    <a:pt x="2883" y="2982"/>
                    <a:pt x="3460" y="2155"/>
                    <a:pt x="3284" y="1303"/>
                  </a:cubicBezTo>
                  <a:cubicBezTo>
                    <a:pt x="3150" y="523"/>
                    <a:pt x="2461" y="0"/>
                    <a:pt x="1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1862925" y="3431125"/>
              <a:ext cx="86500" cy="79750"/>
            </a:xfrm>
            <a:custGeom>
              <a:avLst/>
              <a:gdLst/>
              <a:ahLst/>
              <a:cxnLst/>
              <a:rect l="l" t="t" r="r" b="b"/>
              <a:pathLst>
                <a:path w="3460" h="3190" extrusionOk="0">
                  <a:moveTo>
                    <a:pt x="1752" y="527"/>
                  </a:moveTo>
                  <a:cubicBezTo>
                    <a:pt x="2247" y="527"/>
                    <a:pt x="2695" y="880"/>
                    <a:pt x="2782" y="1404"/>
                  </a:cubicBezTo>
                  <a:cubicBezTo>
                    <a:pt x="2883" y="1980"/>
                    <a:pt x="2507" y="2531"/>
                    <a:pt x="1930" y="2657"/>
                  </a:cubicBezTo>
                  <a:cubicBezTo>
                    <a:pt x="1868" y="2668"/>
                    <a:pt x="1805" y="2673"/>
                    <a:pt x="1743" y="2673"/>
                  </a:cubicBezTo>
                  <a:cubicBezTo>
                    <a:pt x="1234" y="2673"/>
                    <a:pt x="766" y="2318"/>
                    <a:pt x="677" y="1805"/>
                  </a:cubicBezTo>
                  <a:cubicBezTo>
                    <a:pt x="552" y="1228"/>
                    <a:pt x="953" y="652"/>
                    <a:pt x="1529" y="551"/>
                  </a:cubicBezTo>
                  <a:cubicBezTo>
                    <a:pt x="1604" y="535"/>
                    <a:pt x="1679" y="527"/>
                    <a:pt x="1752" y="527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77" y="200"/>
                    <a:pt x="0" y="1028"/>
                    <a:pt x="176" y="1905"/>
                  </a:cubicBezTo>
                  <a:cubicBezTo>
                    <a:pt x="308" y="2654"/>
                    <a:pt x="963" y="3189"/>
                    <a:pt x="1715" y="3189"/>
                  </a:cubicBezTo>
                  <a:cubicBezTo>
                    <a:pt x="1818" y="3189"/>
                    <a:pt x="1924" y="3179"/>
                    <a:pt x="2030" y="3158"/>
                  </a:cubicBezTo>
                  <a:cubicBezTo>
                    <a:pt x="2883" y="2982"/>
                    <a:pt x="3459" y="2155"/>
                    <a:pt x="3284" y="1303"/>
                  </a:cubicBezTo>
                  <a:cubicBezTo>
                    <a:pt x="3150" y="523"/>
                    <a:pt x="2461" y="0"/>
                    <a:pt x="1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1900525" y="3415275"/>
              <a:ext cx="85850" cy="79300"/>
            </a:xfrm>
            <a:custGeom>
              <a:avLst/>
              <a:gdLst/>
              <a:ahLst/>
              <a:cxnLst/>
              <a:rect l="l" t="t" r="r" b="b"/>
              <a:pathLst>
                <a:path w="3434" h="3172" extrusionOk="0">
                  <a:moveTo>
                    <a:pt x="1734" y="510"/>
                  </a:moveTo>
                  <a:cubicBezTo>
                    <a:pt x="2241" y="510"/>
                    <a:pt x="2673" y="862"/>
                    <a:pt x="2782" y="1386"/>
                  </a:cubicBezTo>
                  <a:cubicBezTo>
                    <a:pt x="2882" y="1962"/>
                    <a:pt x="2506" y="2514"/>
                    <a:pt x="1905" y="2639"/>
                  </a:cubicBezTo>
                  <a:cubicBezTo>
                    <a:pt x="1842" y="2650"/>
                    <a:pt x="1780" y="2655"/>
                    <a:pt x="1718" y="2655"/>
                  </a:cubicBezTo>
                  <a:cubicBezTo>
                    <a:pt x="1214" y="2655"/>
                    <a:pt x="763" y="2301"/>
                    <a:pt x="652" y="1787"/>
                  </a:cubicBezTo>
                  <a:cubicBezTo>
                    <a:pt x="552" y="1210"/>
                    <a:pt x="927" y="634"/>
                    <a:pt x="1504" y="534"/>
                  </a:cubicBezTo>
                  <a:cubicBezTo>
                    <a:pt x="1582" y="517"/>
                    <a:pt x="1659" y="510"/>
                    <a:pt x="1734" y="510"/>
                  </a:cubicBezTo>
                  <a:close/>
                  <a:moveTo>
                    <a:pt x="1737" y="1"/>
                  </a:moveTo>
                  <a:cubicBezTo>
                    <a:pt x="1635" y="1"/>
                    <a:pt x="1532" y="11"/>
                    <a:pt x="1429" y="32"/>
                  </a:cubicBezTo>
                  <a:cubicBezTo>
                    <a:pt x="552" y="183"/>
                    <a:pt x="0" y="1010"/>
                    <a:pt x="151" y="1887"/>
                  </a:cubicBezTo>
                  <a:cubicBezTo>
                    <a:pt x="305" y="2636"/>
                    <a:pt x="962" y="3172"/>
                    <a:pt x="1697" y="3172"/>
                  </a:cubicBezTo>
                  <a:cubicBezTo>
                    <a:pt x="1799" y="3172"/>
                    <a:pt x="1902" y="3162"/>
                    <a:pt x="2005" y="3140"/>
                  </a:cubicBezTo>
                  <a:cubicBezTo>
                    <a:pt x="2882" y="2965"/>
                    <a:pt x="3434" y="2138"/>
                    <a:pt x="3283" y="1286"/>
                  </a:cubicBezTo>
                  <a:cubicBezTo>
                    <a:pt x="3129" y="537"/>
                    <a:pt x="2472" y="1"/>
                    <a:pt x="1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1945000" y="3411700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3" y="865"/>
                    <a:pt x="2783" y="1379"/>
                  </a:cubicBezTo>
                  <a:cubicBezTo>
                    <a:pt x="2908" y="1980"/>
                    <a:pt x="2532" y="2531"/>
                    <a:pt x="1930" y="2657"/>
                  </a:cubicBezTo>
                  <a:cubicBezTo>
                    <a:pt x="1868" y="2668"/>
                    <a:pt x="1806" y="2673"/>
                    <a:pt x="1744" y="2673"/>
                  </a:cubicBezTo>
                  <a:cubicBezTo>
                    <a:pt x="1240" y="2673"/>
                    <a:pt x="789" y="2316"/>
                    <a:pt x="677" y="1780"/>
                  </a:cubicBezTo>
                  <a:cubicBezTo>
                    <a:pt x="577" y="1203"/>
                    <a:pt x="953" y="652"/>
                    <a:pt x="1529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8" y="0"/>
                  </a:moveTo>
                  <a:cubicBezTo>
                    <a:pt x="1623" y="0"/>
                    <a:pt x="1526" y="8"/>
                    <a:pt x="1429" y="25"/>
                  </a:cubicBezTo>
                  <a:cubicBezTo>
                    <a:pt x="577" y="201"/>
                    <a:pt x="1" y="1028"/>
                    <a:pt x="176" y="1880"/>
                  </a:cubicBezTo>
                  <a:cubicBezTo>
                    <a:pt x="332" y="2660"/>
                    <a:pt x="1004" y="3183"/>
                    <a:pt x="1750" y="3183"/>
                  </a:cubicBezTo>
                  <a:cubicBezTo>
                    <a:pt x="1843" y="3183"/>
                    <a:pt x="1937" y="3175"/>
                    <a:pt x="2031" y="3158"/>
                  </a:cubicBezTo>
                  <a:cubicBezTo>
                    <a:pt x="2883" y="2983"/>
                    <a:pt x="3459" y="2155"/>
                    <a:pt x="3284" y="1278"/>
                  </a:cubicBezTo>
                  <a:cubicBezTo>
                    <a:pt x="3150" y="520"/>
                    <a:pt x="2481" y="0"/>
                    <a:pt x="1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0540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853" y="0"/>
                  </a:moveTo>
                  <a:cubicBezTo>
                    <a:pt x="376" y="0"/>
                    <a:pt x="1" y="376"/>
                    <a:pt x="1" y="852"/>
                  </a:cubicBezTo>
                  <a:cubicBezTo>
                    <a:pt x="1" y="1303"/>
                    <a:pt x="376" y="1704"/>
                    <a:pt x="853" y="1704"/>
                  </a:cubicBezTo>
                  <a:cubicBezTo>
                    <a:pt x="2783" y="1704"/>
                    <a:pt x="4336" y="3258"/>
                    <a:pt x="4336" y="5188"/>
                  </a:cubicBezTo>
                  <a:cubicBezTo>
                    <a:pt x="4336" y="7093"/>
                    <a:pt x="2783" y="8672"/>
                    <a:pt x="853" y="8672"/>
                  </a:cubicBezTo>
                  <a:cubicBezTo>
                    <a:pt x="376" y="8672"/>
                    <a:pt x="1" y="9048"/>
                    <a:pt x="1" y="9524"/>
                  </a:cubicBezTo>
                  <a:cubicBezTo>
                    <a:pt x="1" y="9975"/>
                    <a:pt x="376" y="10351"/>
                    <a:pt x="853" y="10351"/>
                  </a:cubicBezTo>
                  <a:cubicBezTo>
                    <a:pt x="3710" y="10351"/>
                    <a:pt x="6016" y="8045"/>
                    <a:pt x="6016" y="5188"/>
                  </a:cubicBezTo>
                  <a:cubicBezTo>
                    <a:pt x="6016" y="2331"/>
                    <a:pt x="3710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19337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5188" y="0"/>
                  </a:moveTo>
                  <a:cubicBezTo>
                    <a:pt x="2331" y="0"/>
                    <a:pt x="0" y="2331"/>
                    <a:pt x="0" y="5188"/>
                  </a:cubicBezTo>
                  <a:cubicBezTo>
                    <a:pt x="0" y="8045"/>
                    <a:pt x="2331" y="10351"/>
                    <a:pt x="5188" y="10351"/>
                  </a:cubicBezTo>
                  <a:cubicBezTo>
                    <a:pt x="5640" y="10351"/>
                    <a:pt x="6016" y="9975"/>
                    <a:pt x="6016" y="9524"/>
                  </a:cubicBezTo>
                  <a:cubicBezTo>
                    <a:pt x="6016" y="9048"/>
                    <a:pt x="5640" y="8672"/>
                    <a:pt x="5188" y="8672"/>
                  </a:cubicBezTo>
                  <a:cubicBezTo>
                    <a:pt x="3259" y="8672"/>
                    <a:pt x="1680" y="7093"/>
                    <a:pt x="1680" y="5188"/>
                  </a:cubicBezTo>
                  <a:cubicBezTo>
                    <a:pt x="1680" y="3258"/>
                    <a:pt x="3259" y="1704"/>
                    <a:pt x="5188" y="1704"/>
                  </a:cubicBezTo>
                  <a:cubicBezTo>
                    <a:pt x="5640" y="1704"/>
                    <a:pt x="6016" y="1303"/>
                    <a:pt x="6016" y="852"/>
                  </a:cubicBezTo>
                  <a:cubicBezTo>
                    <a:pt x="6016" y="376"/>
                    <a:pt x="5640" y="0"/>
                    <a:pt x="5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1988225" y="3554550"/>
              <a:ext cx="162950" cy="149150"/>
            </a:xfrm>
            <a:custGeom>
              <a:avLst/>
              <a:gdLst/>
              <a:ahLst/>
              <a:cxnLst/>
              <a:rect l="l" t="t" r="r" b="b"/>
              <a:pathLst>
                <a:path w="6518" h="5966" extrusionOk="0">
                  <a:moveTo>
                    <a:pt x="3284" y="627"/>
                  </a:moveTo>
                  <a:cubicBezTo>
                    <a:pt x="3836" y="627"/>
                    <a:pt x="4262" y="1078"/>
                    <a:pt x="4262" y="1604"/>
                  </a:cubicBezTo>
                  <a:cubicBezTo>
                    <a:pt x="4262" y="1629"/>
                    <a:pt x="4262" y="1629"/>
                    <a:pt x="4262" y="1629"/>
                  </a:cubicBezTo>
                  <a:lnTo>
                    <a:pt x="2282" y="1629"/>
                  </a:lnTo>
                  <a:cubicBezTo>
                    <a:pt x="2282" y="1629"/>
                    <a:pt x="2282" y="1629"/>
                    <a:pt x="2282" y="1604"/>
                  </a:cubicBezTo>
                  <a:cubicBezTo>
                    <a:pt x="2282" y="1078"/>
                    <a:pt x="2733" y="627"/>
                    <a:pt x="3284" y="627"/>
                  </a:cubicBezTo>
                  <a:close/>
                  <a:moveTo>
                    <a:pt x="3284" y="0"/>
                  </a:moveTo>
                  <a:cubicBezTo>
                    <a:pt x="2382" y="0"/>
                    <a:pt x="1655" y="727"/>
                    <a:pt x="1655" y="1604"/>
                  </a:cubicBezTo>
                  <a:lnTo>
                    <a:pt x="1655" y="1629"/>
                  </a:lnTo>
                  <a:lnTo>
                    <a:pt x="1054" y="1629"/>
                  </a:lnTo>
                  <a:cubicBezTo>
                    <a:pt x="477" y="1629"/>
                    <a:pt x="1" y="2106"/>
                    <a:pt x="1" y="2682"/>
                  </a:cubicBezTo>
                  <a:lnTo>
                    <a:pt x="1" y="4913"/>
                  </a:lnTo>
                  <a:cubicBezTo>
                    <a:pt x="1" y="5489"/>
                    <a:pt x="477" y="5965"/>
                    <a:pt x="1054" y="5965"/>
                  </a:cubicBezTo>
                  <a:lnTo>
                    <a:pt x="5465" y="5965"/>
                  </a:lnTo>
                  <a:cubicBezTo>
                    <a:pt x="6041" y="5965"/>
                    <a:pt x="6517" y="5489"/>
                    <a:pt x="6517" y="4913"/>
                  </a:cubicBezTo>
                  <a:lnTo>
                    <a:pt x="6517" y="2682"/>
                  </a:lnTo>
                  <a:cubicBezTo>
                    <a:pt x="6517" y="2106"/>
                    <a:pt x="6041" y="1629"/>
                    <a:pt x="5465" y="1629"/>
                  </a:cubicBezTo>
                  <a:lnTo>
                    <a:pt x="4888" y="1629"/>
                  </a:lnTo>
                  <a:lnTo>
                    <a:pt x="4888" y="1604"/>
                  </a:lnTo>
                  <a:cubicBezTo>
                    <a:pt x="4888" y="727"/>
                    <a:pt x="4161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2049025" y="388787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778"/>
                    <a:pt x="226" y="1028"/>
                    <a:pt x="501" y="1028"/>
                  </a:cubicBezTo>
                  <a:cubicBezTo>
                    <a:pt x="802" y="1028"/>
                    <a:pt x="1028" y="778"/>
                    <a:pt x="1028" y="502"/>
                  </a:cubicBezTo>
                  <a:cubicBezTo>
                    <a:pt x="1028" y="226"/>
                    <a:pt x="802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2006400" y="3614075"/>
              <a:ext cx="33250" cy="62675"/>
            </a:xfrm>
            <a:custGeom>
              <a:avLst/>
              <a:gdLst/>
              <a:ahLst/>
              <a:cxnLst/>
              <a:rect l="l" t="t" r="r" b="b"/>
              <a:pathLst>
                <a:path w="1330" h="2507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928"/>
                    <a:pt x="151" y="1153"/>
                    <a:pt x="352" y="1253"/>
                  </a:cubicBezTo>
                  <a:lnTo>
                    <a:pt x="176" y="2507"/>
                  </a:lnTo>
                  <a:lnTo>
                    <a:pt x="1104" y="2507"/>
                  </a:lnTo>
                  <a:lnTo>
                    <a:pt x="928" y="1304"/>
                  </a:lnTo>
                  <a:cubicBezTo>
                    <a:pt x="1154" y="1203"/>
                    <a:pt x="1329" y="953"/>
                    <a:pt x="1329" y="677"/>
                  </a:cubicBezTo>
                  <a:cubicBezTo>
                    <a:pt x="132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1597250" y="35603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7043" y="0"/>
                  </a:moveTo>
                  <a:cubicBezTo>
                    <a:pt x="6824" y="0"/>
                    <a:pt x="6605" y="82"/>
                    <a:pt x="6442" y="245"/>
                  </a:cubicBezTo>
                  <a:cubicBezTo>
                    <a:pt x="6116" y="570"/>
                    <a:pt x="6116" y="1122"/>
                    <a:pt x="6442" y="1448"/>
                  </a:cubicBezTo>
                  <a:cubicBezTo>
                    <a:pt x="7820" y="2801"/>
                    <a:pt x="7820" y="5006"/>
                    <a:pt x="6442" y="6385"/>
                  </a:cubicBezTo>
                  <a:cubicBezTo>
                    <a:pt x="5765" y="7062"/>
                    <a:pt x="4875" y="7400"/>
                    <a:pt x="3983" y="7400"/>
                  </a:cubicBezTo>
                  <a:cubicBezTo>
                    <a:pt x="3090" y="7400"/>
                    <a:pt x="2194" y="7062"/>
                    <a:pt x="1505" y="6385"/>
                  </a:cubicBezTo>
                  <a:cubicBezTo>
                    <a:pt x="1342" y="6222"/>
                    <a:pt x="1129" y="6141"/>
                    <a:pt x="916" y="6141"/>
                  </a:cubicBezTo>
                  <a:cubicBezTo>
                    <a:pt x="703" y="6141"/>
                    <a:pt x="489" y="6222"/>
                    <a:pt x="327" y="6385"/>
                  </a:cubicBezTo>
                  <a:cubicBezTo>
                    <a:pt x="1" y="6711"/>
                    <a:pt x="1" y="7237"/>
                    <a:pt x="327" y="7563"/>
                  </a:cubicBezTo>
                  <a:cubicBezTo>
                    <a:pt x="1329" y="8578"/>
                    <a:pt x="2651" y="9085"/>
                    <a:pt x="3976" y="9085"/>
                  </a:cubicBezTo>
                  <a:cubicBezTo>
                    <a:pt x="5302" y="9085"/>
                    <a:pt x="6630" y="8578"/>
                    <a:pt x="7645" y="7563"/>
                  </a:cubicBezTo>
                  <a:cubicBezTo>
                    <a:pt x="9650" y="5558"/>
                    <a:pt x="9650" y="2275"/>
                    <a:pt x="7645" y="245"/>
                  </a:cubicBezTo>
                  <a:cubicBezTo>
                    <a:pt x="7482" y="82"/>
                    <a:pt x="7263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1546500" y="35202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5674" y="0"/>
                  </a:moveTo>
                  <a:cubicBezTo>
                    <a:pt x="4349" y="0"/>
                    <a:pt x="3021" y="508"/>
                    <a:pt x="2006" y="1523"/>
                  </a:cubicBezTo>
                  <a:cubicBezTo>
                    <a:pt x="1" y="3528"/>
                    <a:pt x="1" y="6811"/>
                    <a:pt x="2006" y="8841"/>
                  </a:cubicBezTo>
                  <a:cubicBezTo>
                    <a:pt x="2169" y="9004"/>
                    <a:pt x="2388" y="9085"/>
                    <a:pt x="2607" y="9085"/>
                  </a:cubicBezTo>
                  <a:cubicBezTo>
                    <a:pt x="2826" y="9085"/>
                    <a:pt x="3046" y="9004"/>
                    <a:pt x="3209" y="8841"/>
                  </a:cubicBezTo>
                  <a:cubicBezTo>
                    <a:pt x="3535" y="8515"/>
                    <a:pt x="3535" y="7964"/>
                    <a:pt x="3209" y="7638"/>
                  </a:cubicBezTo>
                  <a:cubicBezTo>
                    <a:pt x="1855" y="6285"/>
                    <a:pt x="1855" y="4079"/>
                    <a:pt x="3209" y="2701"/>
                  </a:cubicBezTo>
                  <a:cubicBezTo>
                    <a:pt x="3885" y="2024"/>
                    <a:pt x="4775" y="1686"/>
                    <a:pt x="5668" y="1686"/>
                  </a:cubicBezTo>
                  <a:cubicBezTo>
                    <a:pt x="6561" y="1686"/>
                    <a:pt x="7457" y="2024"/>
                    <a:pt x="8146" y="2701"/>
                  </a:cubicBezTo>
                  <a:cubicBezTo>
                    <a:pt x="8309" y="2864"/>
                    <a:pt x="8522" y="2945"/>
                    <a:pt x="8735" y="2945"/>
                  </a:cubicBezTo>
                  <a:cubicBezTo>
                    <a:pt x="8948" y="2945"/>
                    <a:pt x="9161" y="2864"/>
                    <a:pt x="9324" y="2701"/>
                  </a:cubicBezTo>
                  <a:cubicBezTo>
                    <a:pt x="9650" y="2375"/>
                    <a:pt x="9650" y="1849"/>
                    <a:pt x="9324" y="1523"/>
                  </a:cubicBezTo>
                  <a:cubicBezTo>
                    <a:pt x="8322" y="508"/>
                    <a:pt x="6999" y="0"/>
                    <a:pt x="5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1705025" y="3469500"/>
              <a:ext cx="174850" cy="169650"/>
            </a:xfrm>
            <a:custGeom>
              <a:avLst/>
              <a:gdLst/>
              <a:ahLst/>
              <a:cxnLst/>
              <a:rect l="l" t="t" r="r" b="b"/>
              <a:pathLst>
                <a:path w="6994" h="6786" extrusionOk="0">
                  <a:moveTo>
                    <a:pt x="5054" y="865"/>
                  </a:moveTo>
                  <a:cubicBezTo>
                    <a:pt x="5308" y="865"/>
                    <a:pt x="5564" y="959"/>
                    <a:pt x="5765" y="1147"/>
                  </a:cubicBezTo>
                  <a:cubicBezTo>
                    <a:pt x="6141" y="1548"/>
                    <a:pt x="6141" y="2174"/>
                    <a:pt x="5765" y="2575"/>
                  </a:cubicBezTo>
                  <a:lnTo>
                    <a:pt x="4336" y="1172"/>
                  </a:lnTo>
                  <a:cubicBezTo>
                    <a:pt x="4336" y="1172"/>
                    <a:pt x="4336" y="1172"/>
                    <a:pt x="4361" y="1147"/>
                  </a:cubicBezTo>
                  <a:cubicBezTo>
                    <a:pt x="4549" y="959"/>
                    <a:pt x="4800" y="865"/>
                    <a:pt x="5054" y="865"/>
                  </a:cubicBezTo>
                  <a:close/>
                  <a:moveTo>
                    <a:pt x="2745" y="0"/>
                  </a:moveTo>
                  <a:cubicBezTo>
                    <a:pt x="2476" y="0"/>
                    <a:pt x="2206" y="107"/>
                    <a:pt x="2006" y="320"/>
                  </a:cubicBezTo>
                  <a:lnTo>
                    <a:pt x="427" y="1874"/>
                  </a:lnTo>
                  <a:cubicBezTo>
                    <a:pt x="1" y="2300"/>
                    <a:pt x="1" y="2951"/>
                    <a:pt x="427" y="3377"/>
                  </a:cubicBezTo>
                  <a:lnTo>
                    <a:pt x="3534" y="6485"/>
                  </a:lnTo>
                  <a:cubicBezTo>
                    <a:pt x="3735" y="6686"/>
                    <a:pt x="4004" y="6786"/>
                    <a:pt x="4274" y="6786"/>
                  </a:cubicBezTo>
                  <a:cubicBezTo>
                    <a:pt x="4543" y="6786"/>
                    <a:pt x="4813" y="6686"/>
                    <a:pt x="5013" y="6485"/>
                  </a:cubicBezTo>
                  <a:lnTo>
                    <a:pt x="6592" y="4906"/>
                  </a:lnTo>
                  <a:cubicBezTo>
                    <a:pt x="6993" y="4480"/>
                    <a:pt x="6993" y="3828"/>
                    <a:pt x="6592" y="3402"/>
                  </a:cubicBezTo>
                  <a:lnTo>
                    <a:pt x="6191" y="3001"/>
                  </a:lnTo>
                  <a:cubicBezTo>
                    <a:pt x="6818" y="2375"/>
                    <a:pt x="6818" y="1347"/>
                    <a:pt x="6191" y="721"/>
                  </a:cubicBezTo>
                  <a:cubicBezTo>
                    <a:pt x="5878" y="407"/>
                    <a:pt x="5464" y="251"/>
                    <a:pt x="5051" y="251"/>
                  </a:cubicBezTo>
                  <a:cubicBezTo>
                    <a:pt x="4637" y="251"/>
                    <a:pt x="4224" y="407"/>
                    <a:pt x="3910" y="721"/>
                  </a:cubicBezTo>
                  <a:lnTo>
                    <a:pt x="3484" y="320"/>
                  </a:lnTo>
                  <a:cubicBezTo>
                    <a:pt x="3284" y="107"/>
                    <a:pt x="3014" y="0"/>
                    <a:pt x="2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1595375" y="3713700"/>
              <a:ext cx="28225" cy="25075"/>
            </a:xfrm>
            <a:custGeom>
              <a:avLst/>
              <a:gdLst/>
              <a:ahLst/>
              <a:cxnLst/>
              <a:rect l="l" t="t" r="r" b="b"/>
              <a:pathLst>
                <a:path w="1129" h="1003" extrusionOk="0">
                  <a:moveTo>
                    <a:pt x="564" y="0"/>
                  </a:moveTo>
                  <a:cubicBezTo>
                    <a:pt x="433" y="0"/>
                    <a:pt x="301" y="50"/>
                    <a:pt x="201" y="151"/>
                  </a:cubicBezTo>
                  <a:cubicBezTo>
                    <a:pt x="1" y="351"/>
                    <a:pt x="1" y="652"/>
                    <a:pt x="201" y="852"/>
                  </a:cubicBezTo>
                  <a:cubicBezTo>
                    <a:pt x="301" y="953"/>
                    <a:pt x="433" y="1003"/>
                    <a:pt x="564" y="1003"/>
                  </a:cubicBezTo>
                  <a:cubicBezTo>
                    <a:pt x="696" y="1003"/>
                    <a:pt x="828" y="953"/>
                    <a:pt x="928" y="852"/>
                  </a:cubicBezTo>
                  <a:cubicBezTo>
                    <a:pt x="1128" y="652"/>
                    <a:pt x="1128" y="351"/>
                    <a:pt x="928" y="151"/>
                  </a:cubicBezTo>
                  <a:cubicBezTo>
                    <a:pt x="828" y="50"/>
                    <a:pt x="6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1731975" y="3491725"/>
              <a:ext cx="58925" cy="56575"/>
            </a:xfrm>
            <a:custGeom>
              <a:avLst/>
              <a:gdLst/>
              <a:ahLst/>
              <a:cxnLst/>
              <a:rect l="l" t="t" r="r" b="b"/>
              <a:pathLst>
                <a:path w="2357" h="2263" extrusionOk="0">
                  <a:moveTo>
                    <a:pt x="1642" y="1"/>
                  </a:moveTo>
                  <a:cubicBezTo>
                    <a:pt x="1473" y="1"/>
                    <a:pt x="1304" y="70"/>
                    <a:pt x="1178" y="208"/>
                  </a:cubicBezTo>
                  <a:cubicBezTo>
                    <a:pt x="978" y="383"/>
                    <a:pt x="928" y="634"/>
                    <a:pt x="1003" y="859"/>
                  </a:cubicBezTo>
                  <a:lnTo>
                    <a:pt x="0" y="1611"/>
                  </a:lnTo>
                  <a:lnTo>
                    <a:pt x="627" y="2263"/>
                  </a:lnTo>
                  <a:lnTo>
                    <a:pt x="1379" y="1285"/>
                  </a:lnTo>
                  <a:cubicBezTo>
                    <a:pt x="1454" y="1319"/>
                    <a:pt x="1537" y="1335"/>
                    <a:pt x="1623" y="1335"/>
                  </a:cubicBezTo>
                  <a:cubicBezTo>
                    <a:pt x="1794" y="1335"/>
                    <a:pt x="1972" y="1269"/>
                    <a:pt x="2106" y="1135"/>
                  </a:cubicBezTo>
                  <a:cubicBezTo>
                    <a:pt x="2356" y="884"/>
                    <a:pt x="2356" y="458"/>
                    <a:pt x="2106" y="208"/>
                  </a:cubicBezTo>
                  <a:cubicBezTo>
                    <a:pt x="1980" y="70"/>
                    <a:pt x="1811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6"/>
          <p:cNvGrpSpPr/>
          <p:nvPr/>
        </p:nvGrpSpPr>
        <p:grpSpPr>
          <a:xfrm rot="1576041" flipH="1">
            <a:off x="398349" y="2492228"/>
            <a:ext cx="629480" cy="333166"/>
            <a:chOff x="6679875" y="343900"/>
            <a:chExt cx="738750" cy="391000"/>
          </a:xfrm>
        </p:grpSpPr>
        <p:sp>
          <p:nvSpPr>
            <p:cNvPr id="975" name="Google Shape;975;p36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36"/>
          <p:cNvGrpSpPr/>
          <p:nvPr/>
        </p:nvGrpSpPr>
        <p:grpSpPr>
          <a:xfrm rot="4342192">
            <a:off x="7982890" y="3765901"/>
            <a:ext cx="992176" cy="1117376"/>
            <a:chOff x="770099" y="539394"/>
            <a:chExt cx="1175211" cy="1323657"/>
          </a:xfrm>
        </p:grpSpPr>
        <p:sp>
          <p:nvSpPr>
            <p:cNvPr id="986" name="Google Shape;986;p36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36"/>
          <p:cNvGrpSpPr/>
          <p:nvPr/>
        </p:nvGrpSpPr>
        <p:grpSpPr>
          <a:xfrm rot="-609197" flipH="1">
            <a:off x="8143225" y="2545815"/>
            <a:ext cx="629447" cy="333149"/>
            <a:chOff x="6679875" y="343900"/>
            <a:chExt cx="738750" cy="391000"/>
          </a:xfrm>
        </p:grpSpPr>
        <p:sp>
          <p:nvSpPr>
            <p:cNvPr id="1000" name="Google Shape;1000;p36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2">
            <a:alphaModFix amt="4000"/>
          </a:blip>
          <a:srcRect t="41692" b="2004"/>
          <a:stretch/>
        </p:blipFill>
        <p:spPr>
          <a:xfrm>
            <a:off x="-260125" y="5550"/>
            <a:ext cx="9404124" cy="52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9" r:id="rId5"/>
    <p:sldLayoutId id="2147483660" r:id="rId6"/>
    <p:sldLayoutId id="2147483662" r:id="rId7"/>
    <p:sldLayoutId id="2147483674" r:id="rId8"/>
    <p:sldLayoutId id="2147483682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ctrTitle"/>
          </p:nvPr>
        </p:nvSpPr>
        <p:spPr>
          <a:xfrm>
            <a:off x="1861950" y="989925"/>
            <a:ext cx="5420100" cy="25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/>
              <a:t>Статья 291.1</a:t>
            </a:r>
            <a:r>
              <a:rPr lang="en-US" sz="4500" dirty="0"/>
              <a:t> </a:t>
            </a:r>
            <a:r>
              <a:rPr lang="en-US" sz="4500" dirty="0" err="1"/>
              <a:t>У</a:t>
            </a:r>
            <a:r>
              <a:rPr lang="ru-RU" sz="4500" dirty="0"/>
              <a:t>К РФ</a:t>
            </a:r>
            <a:endParaRPr sz="4500"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2673451" y="3661050"/>
            <a:ext cx="37971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Темирканов Кантемир </a:t>
            </a:r>
            <a:r>
              <a:rPr lang="ru-RU" dirty="0" err="1"/>
              <a:t>Асланович</a:t>
            </a:r>
            <a:br>
              <a:rPr lang="ru-RU" dirty="0"/>
            </a:br>
            <a:r>
              <a:rPr lang="ru-RU" dirty="0"/>
              <a:t>ИУ7-33</a:t>
            </a:r>
            <a:endParaRPr dirty="0"/>
          </a:p>
        </p:txBody>
      </p:sp>
      <p:sp>
        <p:nvSpPr>
          <p:cNvPr id="1042" name="Google Shape;1042;p41"/>
          <p:cNvSpPr/>
          <p:nvPr/>
        </p:nvSpPr>
        <p:spPr>
          <a:xfrm>
            <a:off x="2396650" y="3063950"/>
            <a:ext cx="1345500" cy="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1"/>
          <p:cNvSpPr/>
          <p:nvPr/>
        </p:nvSpPr>
        <p:spPr>
          <a:xfrm>
            <a:off x="5333500" y="3063950"/>
            <a:ext cx="1345500" cy="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0" y="2871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Посредничество во взятке</a:t>
            </a:r>
            <a:endParaRPr dirty="0"/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25D5F-88A8-EA88-D94D-204C96E69846}"/>
              </a:ext>
            </a:extLst>
          </p:cNvPr>
          <p:cNvSpPr txBox="1"/>
          <p:nvPr/>
        </p:nvSpPr>
        <p:spPr>
          <a:xfrm>
            <a:off x="1171074" y="1076566"/>
            <a:ext cx="63115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/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Посредничество во взяточничестве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 есть непосредственная передача взятки по поручению взяткодателя или взяткополучателя либо иное способствование взяткодателю и (или) взяткополучателю в достижении либо реализации соглашения между ними о получении и даче взятки в значительном размере.</a:t>
            </a:r>
          </a:p>
          <a:p>
            <a:pPr marL="450215"/>
            <a:r>
              <a:rPr lang="ru-RU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Примечание к ст. 291 УК РФ: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/>
            <a:r>
              <a:rPr lang="ru-RU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Значительным размером взятки в ст. 291.1 УК РФ признаются сумма денег, стоимость ценных бумаг, иного имущества, услуг имущественного характера, иных имущественных прав, превышающие двадцать пять тысяч рублей, крупным размером взятки - превышающие сто пятьдесят тысяч рублей, особо крупным размером - превышающие один миллион рублей.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5"/>
          <p:cNvSpPr/>
          <p:nvPr/>
        </p:nvSpPr>
        <p:spPr>
          <a:xfrm>
            <a:off x="1088550" y="2392434"/>
            <a:ext cx="631200" cy="63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22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5"/>
          <p:cNvSpPr/>
          <p:nvPr/>
        </p:nvSpPr>
        <p:spPr>
          <a:xfrm>
            <a:off x="1141350" y="1313800"/>
            <a:ext cx="631200" cy="63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22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5"/>
          <p:cNvSpPr txBox="1">
            <a:spLocks noGrp="1"/>
          </p:cNvSpPr>
          <p:nvPr>
            <p:ph type="title" idx="2"/>
          </p:nvPr>
        </p:nvSpPr>
        <p:spPr>
          <a:xfrm>
            <a:off x="1009950" y="146393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82" name="Google Shape;1082;p45"/>
          <p:cNvSpPr txBox="1">
            <a:spLocks noGrp="1"/>
          </p:cNvSpPr>
          <p:nvPr>
            <p:ph type="subTitle" idx="1"/>
          </p:nvPr>
        </p:nvSpPr>
        <p:spPr>
          <a:xfrm>
            <a:off x="1903950" y="1353202"/>
            <a:ext cx="45900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Элементы материального мира (деньги, ценные бумаги, иное имущество) </a:t>
            </a:r>
            <a:endParaRPr dirty="0"/>
          </a:p>
        </p:txBody>
      </p:sp>
      <p:sp>
        <p:nvSpPr>
          <p:cNvPr id="1084" name="Google Shape;1084;p45"/>
          <p:cNvSpPr txBox="1">
            <a:spLocks noGrp="1"/>
          </p:cNvSpPr>
          <p:nvPr>
            <p:ph type="subTitle" idx="5"/>
          </p:nvPr>
        </p:nvSpPr>
        <p:spPr>
          <a:xfrm>
            <a:off x="1982550" y="2392716"/>
            <a:ext cx="46941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Элементы, не относящиеся к материальной сфере, но имеющие имущественную природу</a:t>
            </a:r>
          </a:p>
        </p:txBody>
      </p:sp>
      <p:sp>
        <p:nvSpPr>
          <p:cNvPr id="1086" name="Google Shape;1086;p45"/>
          <p:cNvSpPr txBox="1">
            <a:spLocks noGrp="1"/>
          </p:cNvSpPr>
          <p:nvPr>
            <p:ph type="title" idx="4"/>
          </p:nvPr>
        </p:nvSpPr>
        <p:spPr>
          <a:xfrm>
            <a:off x="957150" y="257636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93" name="Google Shape;1093;p45"/>
          <p:cNvSpPr txBox="1">
            <a:spLocks noGrp="1"/>
          </p:cNvSpPr>
          <p:nvPr>
            <p:ph type="title" idx="21"/>
          </p:nvPr>
        </p:nvSpPr>
        <p:spPr>
          <a:xfrm>
            <a:off x="720000" y="4431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может являться взяткой</a:t>
            </a:r>
            <a:endParaRPr dirty="0"/>
          </a:p>
        </p:txBody>
      </p:sp>
      <p:grpSp>
        <p:nvGrpSpPr>
          <p:cNvPr id="1094" name="Google Shape;1094;p45"/>
          <p:cNvGrpSpPr/>
          <p:nvPr/>
        </p:nvGrpSpPr>
        <p:grpSpPr>
          <a:xfrm>
            <a:off x="578325" y="262852"/>
            <a:ext cx="694425" cy="367540"/>
            <a:chOff x="6679875" y="343900"/>
            <a:chExt cx="738750" cy="391000"/>
          </a:xfrm>
        </p:grpSpPr>
        <p:sp>
          <p:nvSpPr>
            <p:cNvPr id="1095" name="Google Shape;1095;p45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5"/>
          <p:cNvGrpSpPr/>
          <p:nvPr/>
        </p:nvGrpSpPr>
        <p:grpSpPr>
          <a:xfrm>
            <a:off x="7729575" y="239068"/>
            <a:ext cx="694425" cy="367540"/>
            <a:chOff x="6679875" y="343900"/>
            <a:chExt cx="738750" cy="391000"/>
          </a:xfrm>
        </p:grpSpPr>
        <p:sp>
          <p:nvSpPr>
            <p:cNvPr id="1106" name="Google Shape;1106;p45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7"/>
          <p:cNvSpPr txBox="1">
            <a:spLocks noGrp="1"/>
          </p:cNvSpPr>
          <p:nvPr>
            <p:ph type="subTitle" idx="1"/>
          </p:nvPr>
        </p:nvSpPr>
        <p:spPr>
          <a:xfrm>
            <a:off x="1480753" y="137790"/>
            <a:ext cx="5755088" cy="130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За получение взятки Уголовным кодексом РФ предусмотрены следующие виды наказания: </a:t>
            </a:r>
            <a:endParaRPr sz="2000" dirty="0"/>
          </a:p>
        </p:txBody>
      </p:sp>
      <p:grpSp>
        <p:nvGrpSpPr>
          <p:cNvPr id="1130" name="Google Shape;1130;p47"/>
          <p:cNvGrpSpPr/>
          <p:nvPr/>
        </p:nvGrpSpPr>
        <p:grpSpPr>
          <a:xfrm>
            <a:off x="6752306" y="1471924"/>
            <a:ext cx="1746747" cy="3550650"/>
            <a:chOff x="5955900" y="777676"/>
            <a:chExt cx="1746747" cy="3550650"/>
          </a:xfrm>
        </p:grpSpPr>
        <p:sp>
          <p:nvSpPr>
            <p:cNvPr id="1131" name="Google Shape;1131;p47"/>
            <p:cNvSpPr/>
            <p:nvPr/>
          </p:nvSpPr>
          <p:spPr>
            <a:xfrm>
              <a:off x="5955900" y="777676"/>
              <a:ext cx="1746747" cy="3550650"/>
            </a:xfrm>
            <a:custGeom>
              <a:avLst/>
              <a:gdLst/>
              <a:ahLst/>
              <a:cxnLst/>
              <a:rect l="l" t="t" r="r" b="b"/>
              <a:pathLst>
                <a:path w="22157" h="45039" extrusionOk="0">
                  <a:moveTo>
                    <a:pt x="11028" y="1"/>
                  </a:moveTo>
                  <a:cubicBezTo>
                    <a:pt x="8773" y="1"/>
                    <a:pt x="7269" y="552"/>
                    <a:pt x="6542" y="1630"/>
                  </a:cubicBezTo>
                  <a:cubicBezTo>
                    <a:pt x="6066" y="2332"/>
                    <a:pt x="6041" y="3159"/>
                    <a:pt x="6141" y="3710"/>
                  </a:cubicBezTo>
                  <a:lnTo>
                    <a:pt x="6041" y="3861"/>
                  </a:lnTo>
                  <a:cubicBezTo>
                    <a:pt x="5389" y="4262"/>
                    <a:pt x="4963" y="4988"/>
                    <a:pt x="4963" y="5790"/>
                  </a:cubicBezTo>
                  <a:cubicBezTo>
                    <a:pt x="4963" y="6191"/>
                    <a:pt x="5063" y="6592"/>
                    <a:pt x="5264" y="6918"/>
                  </a:cubicBezTo>
                  <a:cubicBezTo>
                    <a:pt x="5063" y="7269"/>
                    <a:pt x="4963" y="7645"/>
                    <a:pt x="4963" y="8046"/>
                  </a:cubicBezTo>
                  <a:cubicBezTo>
                    <a:pt x="4963" y="9299"/>
                    <a:pt x="5991" y="10327"/>
                    <a:pt x="7269" y="10327"/>
                  </a:cubicBezTo>
                  <a:cubicBezTo>
                    <a:pt x="7695" y="10327"/>
                    <a:pt x="8121" y="10201"/>
                    <a:pt x="8472" y="9976"/>
                  </a:cubicBezTo>
                  <a:cubicBezTo>
                    <a:pt x="8522" y="10026"/>
                    <a:pt x="8572" y="10076"/>
                    <a:pt x="8597" y="10101"/>
                  </a:cubicBezTo>
                  <a:cubicBezTo>
                    <a:pt x="8597" y="10252"/>
                    <a:pt x="8572" y="10377"/>
                    <a:pt x="8547" y="10477"/>
                  </a:cubicBezTo>
                  <a:cubicBezTo>
                    <a:pt x="8322" y="10577"/>
                    <a:pt x="8146" y="10653"/>
                    <a:pt x="8021" y="10703"/>
                  </a:cubicBezTo>
                  <a:cubicBezTo>
                    <a:pt x="6918" y="10978"/>
                    <a:pt x="5665" y="11354"/>
                    <a:pt x="4738" y="12181"/>
                  </a:cubicBezTo>
                  <a:cubicBezTo>
                    <a:pt x="4261" y="12607"/>
                    <a:pt x="4061" y="13109"/>
                    <a:pt x="3910" y="13510"/>
                  </a:cubicBezTo>
                  <a:cubicBezTo>
                    <a:pt x="3860" y="13685"/>
                    <a:pt x="3810" y="13836"/>
                    <a:pt x="3735" y="13986"/>
                  </a:cubicBezTo>
                  <a:cubicBezTo>
                    <a:pt x="3535" y="14362"/>
                    <a:pt x="3159" y="15214"/>
                    <a:pt x="2707" y="16166"/>
                  </a:cubicBezTo>
                  <a:cubicBezTo>
                    <a:pt x="2382" y="16868"/>
                    <a:pt x="2006" y="17670"/>
                    <a:pt x="1680" y="18347"/>
                  </a:cubicBezTo>
                  <a:lnTo>
                    <a:pt x="778" y="18347"/>
                  </a:lnTo>
                  <a:cubicBezTo>
                    <a:pt x="352" y="18347"/>
                    <a:pt x="1" y="18698"/>
                    <a:pt x="1" y="19124"/>
                  </a:cubicBezTo>
                  <a:lnTo>
                    <a:pt x="1" y="21705"/>
                  </a:lnTo>
                  <a:cubicBezTo>
                    <a:pt x="1" y="22131"/>
                    <a:pt x="352" y="22482"/>
                    <a:pt x="778" y="22482"/>
                  </a:cubicBezTo>
                  <a:lnTo>
                    <a:pt x="1479" y="22482"/>
                  </a:lnTo>
                  <a:lnTo>
                    <a:pt x="1479" y="40878"/>
                  </a:lnTo>
                  <a:lnTo>
                    <a:pt x="778" y="40878"/>
                  </a:lnTo>
                  <a:cubicBezTo>
                    <a:pt x="352" y="40878"/>
                    <a:pt x="1" y="41229"/>
                    <a:pt x="1" y="41680"/>
                  </a:cubicBezTo>
                  <a:lnTo>
                    <a:pt x="1" y="44237"/>
                  </a:lnTo>
                  <a:cubicBezTo>
                    <a:pt x="1" y="44688"/>
                    <a:pt x="352" y="45039"/>
                    <a:pt x="778" y="45039"/>
                  </a:cubicBezTo>
                  <a:lnTo>
                    <a:pt x="21379" y="45039"/>
                  </a:lnTo>
                  <a:cubicBezTo>
                    <a:pt x="21805" y="45039"/>
                    <a:pt x="22156" y="44688"/>
                    <a:pt x="22156" y="44237"/>
                  </a:cubicBezTo>
                  <a:lnTo>
                    <a:pt x="22156" y="41680"/>
                  </a:lnTo>
                  <a:cubicBezTo>
                    <a:pt x="22156" y="41229"/>
                    <a:pt x="21805" y="40878"/>
                    <a:pt x="21379" y="40878"/>
                  </a:cubicBezTo>
                  <a:lnTo>
                    <a:pt x="20677" y="40878"/>
                  </a:lnTo>
                  <a:lnTo>
                    <a:pt x="20677" y="22482"/>
                  </a:lnTo>
                  <a:lnTo>
                    <a:pt x="21379" y="22482"/>
                  </a:lnTo>
                  <a:cubicBezTo>
                    <a:pt x="21805" y="22482"/>
                    <a:pt x="22156" y="22131"/>
                    <a:pt x="22156" y="21705"/>
                  </a:cubicBezTo>
                  <a:lnTo>
                    <a:pt x="22156" y="19124"/>
                  </a:lnTo>
                  <a:cubicBezTo>
                    <a:pt x="22156" y="18698"/>
                    <a:pt x="21805" y="18347"/>
                    <a:pt x="21379" y="18347"/>
                  </a:cubicBezTo>
                  <a:lnTo>
                    <a:pt x="20352" y="18347"/>
                  </a:lnTo>
                  <a:cubicBezTo>
                    <a:pt x="20026" y="17670"/>
                    <a:pt x="19675" y="16868"/>
                    <a:pt x="19349" y="16166"/>
                  </a:cubicBezTo>
                  <a:cubicBezTo>
                    <a:pt x="18898" y="15214"/>
                    <a:pt x="18497" y="14362"/>
                    <a:pt x="18296" y="13986"/>
                  </a:cubicBezTo>
                  <a:cubicBezTo>
                    <a:pt x="18246" y="13836"/>
                    <a:pt x="18171" y="13685"/>
                    <a:pt x="18121" y="13510"/>
                  </a:cubicBezTo>
                  <a:cubicBezTo>
                    <a:pt x="17971" y="13109"/>
                    <a:pt x="17795" y="12607"/>
                    <a:pt x="17319" y="12181"/>
                  </a:cubicBezTo>
                  <a:cubicBezTo>
                    <a:pt x="16392" y="11329"/>
                    <a:pt x="15114" y="10953"/>
                    <a:pt x="14011" y="10703"/>
                  </a:cubicBezTo>
                  <a:cubicBezTo>
                    <a:pt x="13911" y="10653"/>
                    <a:pt x="13735" y="10577"/>
                    <a:pt x="13535" y="10502"/>
                  </a:cubicBezTo>
                  <a:cubicBezTo>
                    <a:pt x="13535" y="10477"/>
                    <a:pt x="13535" y="10477"/>
                    <a:pt x="13535" y="10452"/>
                  </a:cubicBezTo>
                  <a:cubicBezTo>
                    <a:pt x="13510" y="10377"/>
                    <a:pt x="13510" y="10302"/>
                    <a:pt x="13484" y="10226"/>
                  </a:cubicBezTo>
                  <a:cubicBezTo>
                    <a:pt x="13484" y="10201"/>
                    <a:pt x="13484" y="10151"/>
                    <a:pt x="13484" y="10126"/>
                  </a:cubicBezTo>
                  <a:cubicBezTo>
                    <a:pt x="13484" y="10126"/>
                    <a:pt x="13510" y="10101"/>
                    <a:pt x="13535" y="10076"/>
                  </a:cubicBezTo>
                  <a:cubicBezTo>
                    <a:pt x="13535" y="10076"/>
                    <a:pt x="13585" y="10026"/>
                    <a:pt x="13610" y="10001"/>
                  </a:cubicBezTo>
                  <a:cubicBezTo>
                    <a:pt x="13961" y="10226"/>
                    <a:pt x="14362" y="10327"/>
                    <a:pt x="14788" y="10327"/>
                  </a:cubicBezTo>
                  <a:cubicBezTo>
                    <a:pt x="16041" y="10327"/>
                    <a:pt x="17068" y="9299"/>
                    <a:pt x="17068" y="8046"/>
                  </a:cubicBezTo>
                  <a:cubicBezTo>
                    <a:pt x="17068" y="7645"/>
                    <a:pt x="16968" y="7269"/>
                    <a:pt x="16768" y="6918"/>
                  </a:cubicBezTo>
                  <a:cubicBezTo>
                    <a:pt x="16968" y="6592"/>
                    <a:pt x="17068" y="6191"/>
                    <a:pt x="17068" y="5790"/>
                  </a:cubicBezTo>
                  <a:cubicBezTo>
                    <a:pt x="17068" y="4988"/>
                    <a:pt x="16667" y="4262"/>
                    <a:pt x="15991" y="3861"/>
                  </a:cubicBezTo>
                  <a:lnTo>
                    <a:pt x="15890" y="3710"/>
                  </a:lnTo>
                  <a:cubicBezTo>
                    <a:pt x="15991" y="3159"/>
                    <a:pt x="15991" y="2332"/>
                    <a:pt x="15489" y="1630"/>
                  </a:cubicBezTo>
                  <a:cubicBezTo>
                    <a:pt x="14763" y="552"/>
                    <a:pt x="13259" y="1"/>
                    <a:pt x="1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33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6076438" y="1671976"/>
              <a:ext cx="1495815" cy="743729"/>
            </a:xfrm>
            <a:custGeom>
              <a:avLst/>
              <a:gdLst/>
              <a:ahLst/>
              <a:cxnLst/>
              <a:rect l="l" t="t" r="r" b="b"/>
              <a:pathLst>
                <a:path w="18974" h="9434" extrusionOk="0">
                  <a:moveTo>
                    <a:pt x="7312" y="0"/>
                  </a:moveTo>
                  <a:cubicBezTo>
                    <a:pt x="7190" y="0"/>
                    <a:pt x="6764" y="111"/>
                    <a:pt x="6742" y="111"/>
                  </a:cubicBezTo>
                  <a:cubicBezTo>
                    <a:pt x="5690" y="361"/>
                    <a:pt x="4537" y="687"/>
                    <a:pt x="3735" y="1414"/>
                  </a:cubicBezTo>
                  <a:cubicBezTo>
                    <a:pt x="3234" y="1865"/>
                    <a:pt x="3183" y="2416"/>
                    <a:pt x="2908" y="2993"/>
                  </a:cubicBezTo>
                  <a:cubicBezTo>
                    <a:pt x="2407" y="3970"/>
                    <a:pt x="552" y="8131"/>
                    <a:pt x="0" y="9058"/>
                  </a:cubicBezTo>
                  <a:lnTo>
                    <a:pt x="9499" y="9434"/>
                  </a:lnTo>
                  <a:lnTo>
                    <a:pt x="18973" y="9058"/>
                  </a:lnTo>
                  <a:cubicBezTo>
                    <a:pt x="18447" y="8131"/>
                    <a:pt x="16567" y="3970"/>
                    <a:pt x="16091" y="2993"/>
                  </a:cubicBezTo>
                  <a:cubicBezTo>
                    <a:pt x="15790" y="2416"/>
                    <a:pt x="15740" y="1865"/>
                    <a:pt x="15264" y="1414"/>
                  </a:cubicBezTo>
                  <a:cubicBezTo>
                    <a:pt x="14437" y="687"/>
                    <a:pt x="13284" y="361"/>
                    <a:pt x="12256" y="111"/>
                  </a:cubicBezTo>
                  <a:cubicBezTo>
                    <a:pt x="12213" y="111"/>
                    <a:pt x="11802" y="0"/>
                    <a:pt x="11670" y="0"/>
                  </a:cubicBezTo>
                  <a:cubicBezTo>
                    <a:pt x="11648" y="0"/>
                    <a:pt x="11633" y="3"/>
                    <a:pt x="11630" y="10"/>
                  </a:cubicBezTo>
                  <a:cubicBezTo>
                    <a:pt x="11103" y="1063"/>
                    <a:pt x="9700" y="1213"/>
                    <a:pt x="9499" y="1263"/>
                  </a:cubicBezTo>
                  <a:cubicBezTo>
                    <a:pt x="9274" y="1213"/>
                    <a:pt x="7870" y="1063"/>
                    <a:pt x="7344" y="10"/>
                  </a:cubicBezTo>
                  <a:cubicBezTo>
                    <a:pt x="7344" y="3"/>
                    <a:pt x="7332" y="0"/>
                    <a:pt x="7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659338" y="1540401"/>
              <a:ext cx="333945" cy="231223"/>
            </a:xfrm>
            <a:custGeom>
              <a:avLst/>
              <a:gdLst/>
              <a:ahLst/>
              <a:cxnLst/>
              <a:rect l="l" t="t" r="r" b="b"/>
              <a:pathLst>
                <a:path w="4236" h="2933" extrusionOk="0">
                  <a:moveTo>
                    <a:pt x="526" y="0"/>
                  </a:moveTo>
                  <a:cubicBezTo>
                    <a:pt x="501" y="376"/>
                    <a:pt x="376" y="1629"/>
                    <a:pt x="0" y="1679"/>
                  </a:cubicBezTo>
                  <a:cubicBezTo>
                    <a:pt x="351" y="2381"/>
                    <a:pt x="1053" y="2732"/>
                    <a:pt x="1579" y="2907"/>
                  </a:cubicBezTo>
                  <a:lnTo>
                    <a:pt x="1654" y="2907"/>
                  </a:lnTo>
                  <a:cubicBezTo>
                    <a:pt x="1683" y="2893"/>
                    <a:pt x="1712" y="2878"/>
                    <a:pt x="1746" y="2878"/>
                  </a:cubicBezTo>
                  <a:cubicBezTo>
                    <a:pt x="1771" y="2878"/>
                    <a:pt x="1798" y="2886"/>
                    <a:pt x="1830" y="2907"/>
                  </a:cubicBezTo>
                  <a:cubicBezTo>
                    <a:pt x="1846" y="2916"/>
                    <a:pt x="1866" y="2919"/>
                    <a:pt x="1886" y="2919"/>
                  </a:cubicBezTo>
                  <a:cubicBezTo>
                    <a:pt x="1927" y="2919"/>
                    <a:pt x="1972" y="2907"/>
                    <a:pt x="2005" y="2907"/>
                  </a:cubicBezTo>
                  <a:cubicBezTo>
                    <a:pt x="2030" y="2907"/>
                    <a:pt x="2055" y="2907"/>
                    <a:pt x="2080" y="2932"/>
                  </a:cubicBezTo>
                  <a:cubicBezTo>
                    <a:pt x="2105" y="2907"/>
                    <a:pt x="2130" y="2907"/>
                    <a:pt x="2130" y="2907"/>
                  </a:cubicBezTo>
                  <a:lnTo>
                    <a:pt x="2206" y="2907"/>
                  </a:lnTo>
                  <a:cubicBezTo>
                    <a:pt x="2356" y="2857"/>
                    <a:pt x="2506" y="2807"/>
                    <a:pt x="2657" y="2807"/>
                  </a:cubicBezTo>
                  <a:cubicBezTo>
                    <a:pt x="2707" y="2807"/>
                    <a:pt x="2757" y="2832"/>
                    <a:pt x="2782" y="2882"/>
                  </a:cubicBezTo>
                  <a:cubicBezTo>
                    <a:pt x="3283" y="2682"/>
                    <a:pt x="3910" y="2331"/>
                    <a:pt x="4236" y="1679"/>
                  </a:cubicBezTo>
                  <a:cubicBezTo>
                    <a:pt x="3860" y="1629"/>
                    <a:pt x="3734" y="326"/>
                    <a:pt x="3709" y="25"/>
                  </a:cubicBezTo>
                  <a:cubicBezTo>
                    <a:pt x="3283" y="326"/>
                    <a:pt x="2782" y="577"/>
                    <a:pt x="2155" y="677"/>
                  </a:cubicBezTo>
                  <a:lnTo>
                    <a:pt x="2155" y="702"/>
                  </a:lnTo>
                  <a:cubicBezTo>
                    <a:pt x="2155" y="677"/>
                    <a:pt x="2130" y="677"/>
                    <a:pt x="2130" y="677"/>
                  </a:cubicBezTo>
                  <a:cubicBezTo>
                    <a:pt x="2130" y="677"/>
                    <a:pt x="2105" y="677"/>
                    <a:pt x="2105" y="702"/>
                  </a:cubicBezTo>
                  <a:lnTo>
                    <a:pt x="2105" y="677"/>
                  </a:lnTo>
                  <a:cubicBezTo>
                    <a:pt x="1479" y="577"/>
                    <a:pt x="952" y="326"/>
                    <a:pt x="526" y="0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6738330" y="1542372"/>
              <a:ext cx="254952" cy="217427"/>
            </a:xfrm>
            <a:custGeom>
              <a:avLst/>
              <a:gdLst/>
              <a:ahLst/>
              <a:cxnLst/>
              <a:rect l="l" t="t" r="r" b="b"/>
              <a:pathLst>
                <a:path w="3234" h="2758" extrusionOk="0">
                  <a:moveTo>
                    <a:pt x="2707" y="0"/>
                  </a:moveTo>
                  <a:cubicBezTo>
                    <a:pt x="2281" y="301"/>
                    <a:pt x="1780" y="552"/>
                    <a:pt x="1153" y="652"/>
                  </a:cubicBezTo>
                  <a:lnTo>
                    <a:pt x="1153" y="677"/>
                  </a:lnTo>
                  <a:cubicBezTo>
                    <a:pt x="1153" y="652"/>
                    <a:pt x="1128" y="652"/>
                    <a:pt x="1128" y="652"/>
                  </a:cubicBezTo>
                  <a:cubicBezTo>
                    <a:pt x="1128" y="652"/>
                    <a:pt x="1103" y="652"/>
                    <a:pt x="1103" y="677"/>
                  </a:cubicBezTo>
                  <a:lnTo>
                    <a:pt x="1103" y="652"/>
                  </a:lnTo>
                  <a:cubicBezTo>
                    <a:pt x="702" y="577"/>
                    <a:pt x="326" y="451"/>
                    <a:pt x="1" y="276"/>
                  </a:cubicBezTo>
                  <a:lnTo>
                    <a:pt x="1" y="276"/>
                  </a:lnTo>
                  <a:lnTo>
                    <a:pt x="1980" y="2757"/>
                  </a:lnTo>
                  <a:cubicBezTo>
                    <a:pt x="2432" y="2557"/>
                    <a:pt x="2958" y="2206"/>
                    <a:pt x="3234" y="1654"/>
                  </a:cubicBezTo>
                  <a:cubicBezTo>
                    <a:pt x="2858" y="1604"/>
                    <a:pt x="2732" y="301"/>
                    <a:pt x="2707" y="0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6568442" y="979256"/>
              <a:ext cx="551293" cy="628394"/>
            </a:xfrm>
            <a:custGeom>
              <a:avLst/>
              <a:gdLst/>
              <a:ahLst/>
              <a:cxnLst/>
              <a:rect l="l" t="t" r="r" b="b"/>
              <a:pathLst>
                <a:path w="6993" h="7971" extrusionOk="0">
                  <a:moveTo>
                    <a:pt x="5965" y="0"/>
                  </a:moveTo>
                  <a:lnTo>
                    <a:pt x="0" y="151"/>
                  </a:lnTo>
                  <a:lnTo>
                    <a:pt x="0" y="2306"/>
                  </a:lnTo>
                  <a:cubicBezTo>
                    <a:pt x="0" y="2306"/>
                    <a:pt x="25" y="2983"/>
                    <a:pt x="50" y="3810"/>
                  </a:cubicBezTo>
                  <a:cubicBezTo>
                    <a:pt x="75" y="4837"/>
                    <a:pt x="401" y="5840"/>
                    <a:pt x="1053" y="6617"/>
                  </a:cubicBezTo>
                  <a:cubicBezTo>
                    <a:pt x="1529" y="7218"/>
                    <a:pt x="2256" y="7795"/>
                    <a:pt x="3258" y="7945"/>
                  </a:cubicBezTo>
                  <a:lnTo>
                    <a:pt x="3258" y="7970"/>
                  </a:lnTo>
                  <a:lnTo>
                    <a:pt x="3308" y="7970"/>
                  </a:lnTo>
                  <a:lnTo>
                    <a:pt x="3308" y="7945"/>
                  </a:lnTo>
                  <a:cubicBezTo>
                    <a:pt x="5489" y="7594"/>
                    <a:pt x="6291" y="5389"/>
                    <a:pt x="6466" y="4812"/>
                  </a:cubicBezTo>
                  <a:cubicBezTo>
                    <a:pt x="6491" y="4787"/>
                    <a:pt x="6491" y="4737"/>
                    <a:pt x="6516" y="4687"/>
                  </a:cubicBezTo>
                  <a:cubicBezTo>
                    <a:pt x="6617" y="4436"/>
                    <a:pt x="6692" y="4161"/>
                    <a:pt x="6742" y="3910"/>
                  </a:cubicBezTo>
                  <a:cubicBezTo>
                    <a:pt x="6917" y="3158"/>
                    <a:pt x="6993" y="2381"/>
                    <a:pt x="6968" y="1629"/>
                  </a:cubicBezTo>
                  <a:lnTo>
                    <a:pt x="6867" y="0"/>
                  </a:ln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6825284" y="979256"/>
              <a:ext cx="294449" cy="628394"/>
            </a:xfrm>
            <a:custGeom>
              <a:avLst/>
              <a:gdLst/>
              <a:ahLst/>
              <a:cxnLst/>
              <a:rect l="l" t="t" r="r" b="b"/>
              <a:pathLst>
                <a:path w="3735" h="7971" extrusionOk="0">
                  <a:moveTo>
                    <a:pt x="2707" y="0"/>
                  </a:moveTo>
                  <a:lnTo>
                    <a:pt x="928" y="50"/>
                  </a:lnTo>
                  <a:lnTo>
                    <a:pt x="0" y="50"/>
                  </a:lnTo>
                  <a:lnTo>
                    <a:pt x="0" y="1078"/>
                  </a:lnTo>
                  <a:lnTo>
                    <a:pt x="0" y="1178"/>
                  </a:lnTo>
                  <a:lnTo>
                    <a:pt x="0" y="7945"/>
                  </a:lnTo>
                  <a:lnTo>
                    <a:pt x="0" y="7970"/>
                  </a:lnTo>
                  <a:lnTo>
                    <a:pt x="50" y="7970"/>
                  </a:lnTo>
                  <a:lnTo>
                    <a:pt x="50" y="7945"/>
                  </a:lnTo>
                  <a:cubicBezTo>
                    <a:pt x="2557" y="7544"/>
                    <a:pt x="3258" y="4687"/>
                    <a:pt x="3258" y="4687"/>
                  </a:cubicBezTo>
                  <a:cubicBezTo>
                    <a:pt x="3609" y="3760"/>
                    <a:pt x="3735" y="2331"/>
                    <a:pt x="3735" y="2331"/>
                  </a:cubicBezTo>
                  <a:lnTo>
                    <a:pt x="3609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673134" y="1759719"/>
              <a:ext cx="302411" cy="407025"/>
            </a:xfrm>
            <a:custGeom>
              <a:avLst/>
              <a:gdLst/>
              <a:ahLst/>
              <a:cxnLst/>
              <a:rect l="l" t="t" r="r" b="b"/>
              <a:pathLst>
                <a:path w="3836" h="5163" extrusionOk="0">
                  <a:moveTo>
                    <a:pt x="1078" y="0"/>
                  </a:moveTo>
                  <a:lnTo>
                    <a:pt x="0" y="4687"/>
                  </a:lnTo>
                  <a:cubicBezTo>
                    <a:pt x="0" y="4687"/>
                    <a:pt x="251" y="5163"/>
                    <a:pt x="1930" y="5163"/>
                  </a:cubicBezTo>
                  <a:cubicBezTo>
                    <a:pt x="3584" y="5163"/>
                    <a:pt x="3835" y="4687"/>
                    <a:pt x="3835" y="4687"/>
                  </a:cubicBezTo>
                  <a:lnTo>
                    <a:pt x="2782" y="0"/>
                  </a:lnTo>
                  <a:lnTo>
                    <a:pt x="1930" y="15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6607938" y="1651006"/>
              <a:ext cx="217427" cy="121248"/>
            </a:xfrm>
            <a:custGeom>
              <a:avLst/>
              <a:gdLst/>
              <a:ahLst/>
              <a:cxnLst/>
              <a:rect l="l" t="t" r="r" b="b"/>
              <a:pathLst>
                <a:path w="2758" h="1538" extrusionOk="0">
                  <a:moveTo>
                    <a:pt x="903" y="1"/>
                  </a:moveTo>
                  <a:cubicBezTo>
                    <a:pt x="401" y="176"/>
                    <a:pt x="0" y="402"/>
                    <a:pt x="0" y="402"/>
                  </a:cubicBezTo>
                  <a:cubicBezTo>
                    <a:pt x="928" y="1428"/>
                    <a:pt x="2105" y="1537"/>
                    <a:pt x="2563" y="1537"/>
                  </a:cubicBezTo>
                  <a:cubicBezTo>
                    <a:pt x="2686" y="1537"/>
                    <a:pt x="2757" y="1529"/>
                    <a:pt x="2757" y="1529"/>
                  </a:cubicBezTo>
                  <a:cubicBezTo>
                    <a:pt x="1830" y="1154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6825284" y="1651006"/>
              <a:ext cx="215456" cy="121248"/>
            </a:xfrm>
            <a:custGeom>
              <a:avLst/>
              <a:gdLst/>
              <a:ahLst/>
              <a:cxnLst/>
              <a:rect l="l" t="t" r="r" b="b"/>
              <a:pathLst>
                <a:path w="2733" h="1538" extrusionOk="0">
                  <a:moveTo>
                    <a:pt x="1830" y="1"/>
                  </a:moveTo>
                  <a:cubicBezTo>
                    <a:pt x="1830" y="1"/>
                    <a:pt x="903" y="1154"/>
                    <a:pt x="0" y="1529"/>
                  </a:cubicBezTo>
                  <a:cubicBezTo>
                    <a:pt x="0" y="1529"/>
                    <a:pt x="71" y="1537"/>
                    <a:pt x="194" y="1537"/>
                  </a:cubicBezTo>
                  <a:cubicBezTo>
                    <a:pt x="651" y="1537"/>
                    <a:pt x="1824" y="1428"/>
                    <a:pt x="2732" y="402"/>
                  </a:cubicBezTo>
                  <a:cubicBezTo>
                    <a:pt x="2732" y="402"/>
                    <a:pt x="2331" y="176"/>
                    <a:pt x="1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6410380" y="838930"/>
              <a:ext cx="414987" cy="691619"/>
            </a:xfrm>
            <a:custGeom>
              <a:avLst/>
              <a:gdLst/>
              <a:ahLst/>
              <a:cxnLst/>
              <a:rect l="l" t="t" r="r" b="b"/>
              <a:pathLst>
                <a:path w="5264" h="8773" extrusionOk="0">
                  <a:moveTo>
                    <a:pt x="5263" y="1"/>
                  </a:moveTo>
                  <a:cubicBezTo>
                    <a:pt x="0" y="1"/>
                    <a:pt x="1253" y="3109"/>
                    <a:pt x="1253" y="3109"/>
                  </a:cubicBezTo>
                  <a:lnTo>
                    <a:pt x="802" y="3685"/>
                  </a:lnTo>
                  <a:cubicBezTo>
                    <a:pt x="326" y="3936"/>
                    <a:pt x="0" y="4437"/>
                    <a:pt x="0" y="5013"/>
                  </a:cubicBezTo>
                  <a:cubicBezTo>
                    <a:pt x="0" y="5464"/>
                    <a:pt x="176" y="5865"/>
                    <a:pt x="501" y="6141"/>
                  </a:cubicBezTo>
                  <a:cubicBezTo>
                    <a:pt x="176" y="6417"/>
                    <a:pt x="0" y="6818"/>
                    <a:pt x="0" y="7269"/>
                  </a:cubicBezTo>
                  <a:cubicBezTo>
                    <a:pt x="0" y="8096"/>
                    <a:pt x="652" y="8773"/>
                    <a:pt x="1504" y="8773"/>
                  </a:cubicBezTo>
                  <a:cubicBezTo>
                    <a:pt x="2331" y="8773"/>
                    <a:pt x="3008" y="8096"/>
                    <a:pt x="3008" y="7269"/>
                  </a:cubicBezTo>
                  <a:cubicBezTo>
                    <a:pt x="3008" y="6818"/>
                    <a:pt x="2807" y="6417"/>
                    <a:pt x="2481" y="6141"/>
                  </a:cubicBezTo>
                  <a:cubicBezTo>
                    <a:pt x="2807" y="5865"/>
                    <a:pt x="3008" y="5464"/>
                    <a:pt x="3008" y="5013"/>
                  </a:cubicBezTo>
                  <a:cubicBezTo>
                    <a:pt x="3008" y="4587"/>
                    <a:pt x="2807" y="4186"/>
                    <a:pt x="2506" y="3911"/>
                  </a:cubicBezTo>
                  <a:cubicBezTo>
                    <a:pt x="2707" y="3685"/>
                    <a:pt x="2932" y="3660"/>
                    <a:pt x="2932" y="3660"/>
                  </a:cubicBezTo>
                  <a:lnTo>
                    <a:pt x="5263" y="3660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6825284" y="838930"/>
              <a:ext cx="414987" cy="691619"/>
            </a:xfrm>
            <a:custGeom>
              <a:avLst/>
              <a:gdLst/>
              <a:ahLst/>
              <a:cxnLst/>
              <a:rect l="l" t="t" r="r" b="b"/>
              <a:pathLst>
                <a:path w="5264" h="8773" extrusionOk="0">
                  <a:moveTo>
                    <a:pt x="0" y="1"/>
                  </a:moveTo>
                  <a:lnTo>
                    <a:pt x="0" y="3660"/>
                  </a:lnTo>
                  <a:lnTo>
                    <a:pt x="2306" y="3660"/>
                  </a:lnTo>
                  <a:cubicBezTo>
                    <a:pt x="2306" y="3660"/>
                    <a:pt x="2532" y="3685"/>
                    <a:pt x="2732" y="3911"/>
                  </a:cubicBezTo>
                  <a:cubicBezTo>
                    <a:pt x="2431" y="4186"/>
                    <a:pt x="2256" y="4587"/>
                    <a:pt x="2256" y="5013"/>
                  </a:cubicBezTo>
                  <a:cubicBezTo>
                    <a:pt x="2256" y="5464"/>
                    <a:pt x="2456" y="5865"/>
                    <a:pt x="2757" y="6141"/>
                  </a:cubicBezTo>
                  <a:cubicBezTo>
                    <a:pt x="2456" y="6417"/>
                    <a:pt x="2256" y="6818"/>
                    <a:pt x="2256" y="7269"/>
                  </a:cubicBezTo>
                  <a:cubicBezTo>
                    <a:pt x="2256" y="8096"/>
                    <a:pt x="2933" y="8773"/>
                    <a:pt x="3760" y="8773"/>
                  </a:cubicBezTo>
                  <a:cubicBezTo>
                    <a:pt x="4587" y="8773"/>
                    <a:pt x="5263" y="8096"/>
                    <a:pt x="5263" y="7269"/>
                  </a:cubicBezTo>
                  <a:cubicBezTo>
                    <a:pt x="5263" y="6818"/>
                    <a:pt x="5063" y="6417"/>
                    <a:pt x="4762" y="6141"/>
                  </a:cubicBezTo>
                  <a:cubicBezTo>
                    <a:pt x="5063" y="5865"/>
                    <a:pt x="5263" y="5464"/>
                    <a:pt x="5263" y="5013"/>
                  </a:cubicBezTo>
                  <a:cubicBezTo>
                    <a:pt x="5263" y="4437"/>
                    <a:pt x="4913" y="3936"/>
                    <a:pt x="4436" y="3685"/>
                  </a:cubicBezTo>
                  <a:lnTo>
                    <a:pt x="4010" y="3109"/>
                  </a:lnTo>
                  <a:cubicBezTo>
                    <a:pt x="4010" y="3109"/>
                    <a:pt x="523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6017154" y="4063504"/>
              <a:ext cx="1624238" cy="201581"/>
            </a:xfrm>
            <a:custGeom>
              <a:avLst/>
              <a:gdLst/>
              <a:ahLst/>
              <a:cxnLst/>
              <a:rect l="l" t="t" r="r" b="b"/>
              <a:pathLst>
                <a:path w="20603" h="2557" extrusionOk="0">
                  <a:moveTo>
                    <a:pt x="1" y="0"/>
                  </a:moveTo>
                  <a:lnTo>
                    <a:pt x="1" y="2557"/>
                  </a:lnTo>
                  <a:lnTo>
                    <a:pt x="20602" y="2557"/>
                  </a:lnTo>
                  <a:lnTo>
                    <a:pt x="20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6135721" y="2467024"/>
              <a:ext cx="1387102" cy="1596566"/>
            </a:xfrm>
            <a:custGeom>
              <a:avLst/>
              <a:gdLst/>
              <a:ahLst/>
              <a:cxnLst/>
              <a:rect l="l" t="t" r="r" b="b"/>
              <a:pathLst>
                <a:path w="17595" h="20252" extrusionOk="0">
                  <a:moveTo>
                    <a:pt x="0" y="1"/>
                  </a:moveTo>
                  <a:lnTo>
                    <a:pt x="0" y="20251"/>
                  </a:lnTo>
                  <a:lnTo>
                    <a:pt x="17594" y="20251"/>
                  </a:lnTo>
                  <a:lnTo>
                    <a:pt x="175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6327367" y="2704158"/>
              <a:ext cx="1003806" cy="1142083"/>
            </a:xfrm>
            <a:custGeom>
              <a:avLst/>
              <a:gdLst/>
              <a:ahLst/>
              <a:cxnLst/>
              <a:rect l="l" t="t" r="r" b="b"/>
              <a:pathLst>
                <a:path w="12733" h="14487" extrusionOk="0">
                  <a:moveTo>
                    <a:pt x="12206" y="652"/>
                  </a:moveTo>
                  <a:lnTo>
                    <a:pt x="12206" y="13860"/>
                  </a:lnTo>
                  <a:lnTo>
                    <a:pt x="527" y="13860"/>
                  </a:lnTo>
                  <a:lnTo>
                    <a:pt x="527" y="652"/>
                  </a:lnTo>
                  <a:close/>
                  <a:moveTo>
                    <a:pt x="0" y="0"/>
                  </a:moveTo>
                  <a:lnTo>
                    <a:pt x="0" y="14486"/>
                  </a:lnTo>
                  <a:lnTo>
                    <a:pt x="12732" y="14486"/>
                  </a:lnTo>
                  <a:lnTo>
                    <a:pt x="12732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6017154" y="2285231"/>
              <a:ext cx="1624238" cy="203631"/>
            </a:xfrm>
            <a:custGeom>
              <a:avLst/>
              <a:gdLst/>
              <a:ahLst/>
              <a:cxnLst/>
              <a:rect l="l" t="t" r="r" b="b"/>
              <a:pathLst>
                <a:path w="20603" h="2583" extrusionOk="0">
                  <a:moveTo>
                    <a:pt x="1" y="1"/>
                  </a:moveTo>
                  <a:lnTo>
                    <a:pt x="1" y="2582"/>
                  </a:lnTo>
                  <a:lnTo>
                    <a:pt x="20602" y="2582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 rot="2700000">
            <a:off x="282207" y="4409379"/>
            <a:ext cx="614940" cy="325471"/>
            <a:chOff x="6679875" y="343900"/>
            <a:chExt cx="738750" cy="391000"/>
          </a:xfrm>
        </p:grpSpPr>
        <p:sp>
          <p:nvSpPr>
            <p:cNvPr id="1147" name="Google Shape;1147;p47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515B6A-2DDC-6BAA-D044-F142863D3F9B}"/>
              </a:ext>
            </a:extLst>
          </p:cNvPr>
          <p:cNvSpPr txBox="1"/>
          <p:nvPr/>
        </p:nvSpPr>
        <p:spPr>
          <a:xfrm>
            <a:off x="1150775" y="1944760"/>
            <a:ext cx="52084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ru-RU" b="0" i="1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- в виде штрафа в размере от 1 до 5 млн. рублей: </a:t>
            </a:r>
            <a:endParaRPr lang="ru-RU" b="0" i="0" u="none" strike="noStrike" dirty="0"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algn="l" fontAlgn="t"/>
            <a:r>
              <a:rPr lang="ru-RU" b="0" i="1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- в размере заработной платы или иного дохода осужденного за период до 5 лет; </a:t>
            </a:r>
            <a:endParaRPr lang="ru-RU" b="0" i="0" u="none" strike="noStrike" dirty="0"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algn="l" fontAlgn="t"/>
            <a:r>
              <a:rPr lang="ru-RU" b="0" i="1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- в размере от десятикратной до стократной суммы взятки с лишением права занимать определенные должности или заниматься определенной деятельностью на срок до 15 лет; </a:t>
            </a:r>
            <a:endParaRPr lang="ru-RU" b="0" i="0" u="none" strike="noStrike" dirty="0"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algn="l" fontAlgn="t"/>
            <a:r>
              <a:rPr lang="ru-RU" b="0" i="1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- в виде лишения свободы на срок до пятнадцати лет со штрафом в размере до семидесятикратной суммы взятки или без такового и с лишением права занимать определенные должности или заниматься определенной деятельностью на срок до пятнадцати лет или без такового. </a:t>
            </a:r>
            <a:endParaRPr lang="ru-RU" b="0" i="0" u="none" strike="noStrike" dirty="0"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9"/>
          <p:cNvSpPr txBox="1">
            <a:spLocks noGrp="1"/>
          </p:cNvSpPr>
          <p:nvPr>
            <p:ph type="title" idx="2"/>
          </p:nvPr>
        </p:nvSpPr>
        <p:spPr>
          <a:xfrm>
            <a:off x="5936250" y="1353950"/>
            <a:ext cx="97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5" name="Google Shape;1355;p59"/>
          <p:cNvSpPr txBox="1">
            <a:spLocks noGrp="1"/>
          </p:cNvSpPr>
          <p:nvPr>
            <p:ph type="subTitle" idx="1"/>
          </p:nvPr>
        </p:nvSpPr>
        <p:spPr>
          <a:xfrm>
            <a:off x="1540625" y="240614"/>
            <a:ext cx="6248157" cy="1321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Пленум Верховного Суда Российской Федерации выделяет следующие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признаки взятки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6" name="Google Shape;1356;p59"/>
          <p:cNvGrpSpPr/>
          <p:nvPr/>
        </p:nvGrpSpPr>
        <p:grpSpPr>
          <a:xfrm>
            <a:off x="79435" y="2596956"/>
            <a:ext cx="2188186" cy="2408387"/>
            <a:chOff x="4735750" y="1399150"/>
            <a:chExt cx="890375" cy="979975"/>
          </a:xfrm>
        </p:grpSpPr>
        <p:sp>
          <p:nvSpPr>
            <p:cNvPr id="1357" name="Google Shape;1357;p59"/>
            <p:cNvSpPr/>
            <p:nvPr/>
          </p:nvSpPr>
          <p:spPr>
            <a:xfrm>
              <a:off x="4735750" y="1399150"/>
              <a:ext cx="890375" cy="979975"/>
            </a:xfrm>
            <a:custGeom>
              <a:avLst/>
              <a:gdLst/>
              <a:ahLst/>
              <a:cxnLst/>
              <a:rect l="l" t="t" r="r" b="b"/>
              <a:pathLst>
                <a:path w="35615" h="39199" extrusionOk="0">
                  <a:moveTo>
                    <a:pt x="10326" y="14637"/>
                  </a:moveTo>
                  <a:lnTo>
                    <a:pt x="10326" y="34838"/>
                  </a:lnTo>
                  <a:cubicBezTo>
                    <a:pt x="10151" y="34988"/>
                    <a:pt x="10000" y="35163"/>
                    <a:pt x="9925" y="35389"/>
                  </a:cubicBezTo>
                  <a:cubicBezTo>
                    <a:pt x="9775" y="35464"/>
                    <a:pt x="9624" y="35564"/>
                    <a:pt x="9499" y="35715"/>
                  </a:cubicBezTo>
                  <a:cubicBezTo>
                    <a:pt x="9399" y="35564"/>
                    <a:pt x="9248" y="35464"/>
                    <a:pt x="9098" y="35389"/>
                  </a:cubicBezTo>
                  <a:cubicBezTo>
                    <a:pt x="8998" y="35163"/>
                    <a:pt x="8847" y="34988"/>
                    <a:pt x="8672" y="34838"/>
                  </a:cubicBezTo>
                  <a:lnTo>
                    <a:pt x="8672" y="14637"/>
                  </a:lnTo>
                  <a:close/>
                  <a:moveTo>
                    <a:pt x="18622" y="14637"/>
                  </a:moveTo>
                  <a:lnTo>
                    <a:pt x="18622" y="34838"/>
                  </a:lnTo>
                  <a:cubicBezTo>
                    <a:pt x="18446" y="34988"/>
                    <a:pt x="18296" y="35163"/>
                    <a:pt x="18221" y="35389"/>
                  </a:cubicBezTo>
                  <a:cubicBezTo>
                    <a:pt x="18045" y="35464"/>
                    <a:pt x="17895" y="35564"/>
                    <a:pt x="17795" y="35715"/>
                  </a:cubicBezTo>
                  <a:cubicBezTo>
                    <a:pt x="17670" y="35564"/>
                    <a:pt x="17519" y="35464"/>
                    <a:pt x="17369" y="35389"/>
                  </a:cubicBezTo>
                  <a:cubicBezTo>
                    <a:pt x="17294" y="35163"/>
                    <a:pt x="17143" y="34988"/>
                    <a:pt x="16968" y="34838"/>
                  </a:cubicBezTo>
                  <a:lnTo>
                    <a:pt x="16968" y="14637"/>
                  </a:lnTo>
                  <a:close/>
                  <a:moveTo>
                    <a:pt x="26893" y="14637"/>
                  </a:moveTo>
                  <a:lnTo>
                    <a:pt x="26893" y="34838"/>
                  </a:lnTo>
                  <a:cubicBezTo>
                    <a:pt x="26717" y="34988"/>
                    <a:pt x="26567" y="35163"/>
                    <a:pt x="26492" y="35389"/>
                  </a:cubicBezTo>
                  <a:cubicBezTo>
                    <a:pt x="26341" y="35464"/>
                    <a:pt x="26191" y="35564"/>
                    <a:pt x="26066" y="35715"/>
                  </a:cubicBezTo>
                  <a:cubicBezTo>
                    <a:pt x="25965" y="35564"/>
                    <a:pt x="25815" y="35464"/>
                    <a:pt x="25665" y="35389"/>
                  </a:cubicBezTo>
                  <a:cubicBezTo>
                    <a:pt x="25564" y="35163"/>
                    <a:pt x="25414" y="34988"/>
                    <a:pt x="25239" y="34838"/>
                  </a:cubicBezTo>
                  <a:lnTo>
                    <a:pt x="25239" y="14637"/>
                  </a:lnTo>
                  <a:close/>
                  <a:moveTo>
                    <a:pt x="17820" y="0"/>
                  </a:moveTo>
                  <a:cubicBezTo>
                    <a:pt x="17644" y="0"/>
                    <a:pt x="17469" y="50"/>
                    <a:pt x="17319" y="151"/>
                  </a:cubicBezTo>
                  <a:lnTo>
                    <a:pt x="2732" y="11579"/>
                  </a:lnTo>
                  <a:lnTo>
                    <a:pt x="1529" y="11579"/>
                  </a:lnTo>
                  <a:cubicBezTo>
                    <a:pt x="1128" y="11579"/>
                    <a:pt x="727" y="11730"/>
                    <a:pt x="451" y="12030"/>
                  </a:cubicBezTo>
                  <a:cubicBezTo>
                    <a:pt x="151" y="12331"/>
                    <a:pt x="0" y="12707"/>
                    <a:pt x="0" y="13108"/>
                  </a:cubicBezTo>
                  <a:cubicBezTo>
                    <a:pt x="0" y="13960"/>
                    <a:pt x="677" y="14637"/>
                    <a:pt x="1529" y="14637"/>
                  </a:cubicBezTo>
                  <a:lnTo>
                    <a:pt x="2055" y="14637"/>
                  </a:lnTo>
                  <a:lnTo>
                    <a:pt x="2055" y="34838"/>
                  </a:lnTo>
                  <a:cubicBezTo>
                    <a:pt x="1880" y="34988"/>
                    <a:pt x="1730" y="35163"/>
                    <a:pt x="1654" y="35389"/>
                  </a:cubicBezTo>
                  <a:cubicBezTo>
                    <a:pt x="1304" y="35564"/>
                    <a:pt x="1028" y="35865"/>
                    <a:pt x="928" y="36241"/>
                  </a:cubicBezTo>
                  <a:cubicBezTo>
                    <a:pt x="752" y="36316"/>
                    <a:pt x="577" y="36442"/>
                    <a:pt x="451" y="36592"/>
                  </a:cubicBezTo>
                  <a:cubicBezTo>
                    <a:pt x="151" y="36868"/>
                    <a:pt x="0" y="37244"/>
                    <a:pt x="0" y="37670"/>
                  </a:cubicBezTo>
                  <a:cubicBezTo>
                    <a:pt x="0" y="37695"/>
                    <a:pt x="0" y="37745"/>
                    <a:pt x="0" y="37795"/>
                  </a:cubicBezTo>
                  <a:cubicBezTo>
                    <a:pt x="75" y="38572"/>
                    <a:pt x="727" y="39199"/>
                    <a:pt x="1529" y="39199"/>
                  </a:cubicBezTo>
                  <a:lnTo>
                    <a:pt x="34086" y="39199"/>
                  </a:lnTo>
                  <a:cubicBezTo>
                    <a:pt x="34512" y="39199"/>
                    <a:pt x="34888" y="39048"/>
                    <a:pt x="35163" y="38747"/>
                  </a:cubicBezTo>
                  <a:cubicBezTo>
                    <a:pt x="35439" y="38497"/>
                    <a:pt x="35589" y="38146"/>
                    <a:pt x="35615" y="37795"/>
                  </a:cubicBezTo>
                  <a:cubicBezTo>
                    <a:pt x="35615" y="37745"/>
                    <a:pt x="35615" y="37695"/>
                    <a:pt x="35615" y="37670"/>
                  </a:cubicBezTo>
                  <a:cubicBezTo>
                    <a:pt x="35615" y="37018"/>
                    <a:pt x="35214" y="36467"/>
                    <a:pt x="34637" y="36241"/>
                  </a:cubicBezTo>
                  <a:cubicBezTo>
                    <a:pt x="34537" y="35865"/>
                    <a:pt x="34286" y="35564"/>
                    <a:pt x="33935" y="35389"/>
                  </a:cubicBezTo>
                  <a:cubicBezTo>
                    <a:pt x="33860" y="35163"/>
                    <a:pt x="33710" y="34988"/>
                    <a:pt x="33534" y="34838"/>
                  </a:cubicBezTo>
                  <a:lnTo>
                    <a:pt x="33534" y="14637"/>
                  </a:lnTo>
                  <a:lnTo>
                    <a:pt x="34086" y="14637"/>
                  </a:lnTo>
                  <a:cubicBezTo>
                    <a:pt x="34512" y="14637"/>
                    <a:pt x="34888" y="14487"/>
                    <a:pt x="35163" y="14186"/>
                  </a:cubicBezTo>
                  <a:cubicBezTo>
                    <a:pt x="35464" y="13910"/>
                    <a:pt x="35615" y="13509"/>
                    <a:pt x="35615" y="13108"/>
                  </a:cubicBezTo>
                  <a:cubicBezTo>
                    <a:pt x="35615" y="12256"/>
                    <a:pt x="34938" y="11579"/>
                    <a:pt x="34086" y="11579"/>
                  </a:cubicBezTo>
                  <a:lnTo>
                    <a:pt x="32883" y="11579"/>
                  </a:lnTo>
                  <a:lnTo>
                    <a:pt x="18296" y="151"/>
                  </a:lnTo>
                  <a:cubicBezTo>
                    <a:pt x="18146" y="50"/>
                    <a:pt x="17970" y="0"/>
                    <a:pt x="17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38100" dir="192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9"/>
            <p:cNvSpPr/>
            <p:nvPr/>
          </p:nvSpPr>
          <p:spPr>
            <a:xfrm>
              <a:off x="4799650" y="1418575"/>
              <a:ext cx="762575" cy="298275"/>
            </a:xfrm>
            <a:custGeom>
              <a:avLst/>
              <a:gdLst/>
              <a:ahLst/>
              <a:cxnLst/>
              <a:rect l="l" t="t" r="r" b="b"/>
              <a:pathLst>
                <a:path w="30503" h="11931" extrusionOk="0">
                  <a:moveTo>
                    <a:pt x="15264" y="0"/>
                  </a:moveTo>
                  <a:lnTo>
                    <a:pt x="1" y="11930"/>
                  </a:lnTo>
                  <a:lnTo>
                    <a:pt x="30502" y="11930"/>
                  </a:lnTo>
                  <a:lnTo>
                    <a:pt x="15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9"/>
            <p:cNvSpPr/>
            <p:nvPr/>
          </p:nvSpPr>
          <p:spPr>
            <a:xfrm>
              <a:off x="5112950" y="1542000"/>
              <a:ext cx="135975" cy="137875"/>
            </a:xfrm>
            <a:custGeom>
              <a:avLst/>
              <a:gdLst/>
              <a:ahLst/>
              <a:cxnLst/>
              <a:rect l="l" t="t" r="r" b="b"/>
              <a:pathLst>
                <a:path w="5439" h="5515" extrusionOk="0">
                  <a:moveTo>
                    <a:pt x="2732" y="1"/>
                  </a:moveTo>
                  <a:cubicBezTo>
                    <a:pt x="1228" y="1"/>
                    <a:pt x="0" y="1229"/>
                    <a:pt x="0" y="2758"/>
                  </a:cubicBezTo>
                  <a:cubicBezTo>
                    <a:pt x="0" y="4286"/>
                    <a:pt x="1228" y="5514"/>
                    <a:pt x="2732" y="5514"/>
                  </a:cubicBezTo>
                  <a:cubicBezTo>
                    <a:pt x="4236" y="5514"/>
                    <a:pt x="5439" y="4286"/>
                    <a:pt x="5439" y="2758"/>
                  </a:cubicBezTo>
                  <a:cubicBezTo>
                    <a:pt x="5439" y="1229"/>
                    <a:pt x="4236" y="1"/>
                    <a:pt x="2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9"/>
            <p:cNvSpPr/>
            <p:nvPr/>
          </p:nvSpPr>
          <p:spPr>
            <a:xfrm>
              <a:off x="5129850" y="1558925"/>
              <a:ext cx="102800" cy="104025"/>
            </a:xfrm>
            <a:custGeom>
              <a:avLst/>
              <a:gdLst/>
              <a:ahLst/>
              <a:cxnLst/>
              <a:rect l="l" t="t" r="r" b="b"/>
              <a:pathLst>
                <a:path w="4112" h="4161" extrusionOk="0">
                  <a:moveTo>
                    <a:pt x="2056" y="0"/>
                  </a:moveTo>
                  <a:cubicBezTo>
                    <a:pt x="903" y="0"/>
                    <a:pt x="1" y="928"/>
                    <a:pt x="1" y="2081"/>
                  </a:cubicBezTo>
                  <a:cubicBezTo>
                    <a:pt x="1" y="3233"/>
                    <a:pt x="903" y="4161"/>
                    <a:pt x="2056" y="4161"/>
                  </a:cubicBezTo>
                  <a:cubicBezTo>
                    <a:pt x="3184" y="4161"/>
                    <a:pt x="4111" y="3233"/>
                    <a:pt x="4111" y="2081"/>
                  </a:cubicBezTo>
                  <a:cubicBezTo>
                    <a:pt x="4111" y="928"/>
                    <a:pt x="3184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9"/>
            <p:cNvSpPr/>
            <p:nvPr/>
          </p:nvSpPr>
          <p:spPr>
            <a:xfrm>
              <a:off x="5181225" y="1418575"/>
              <a:ext cx="381000" cy="298275"/>
            </a:xfrm>
            <a:custGeom>
              <a:avLst/>
              <a:gdLst/>
              <a:ahLst/>
              <a:cxnLst/>
              <a:rect l="l" t="t" r="r" b="b"/>
              <a:pathLst>
                <a:path w="15240" h="11931" extrusionOk="0">
                  <a:moveTo>
                    <a:pt x="1" y="0"/>
                  </a:moveTo>
                  <a:lnTo>
                    <a:pt x="1" y="11930"/>
                  </a:lnTo>
                  <a:lnTo>
                    <a:pt x="15239" y="11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9"/>
            <p:cNvSpPr/>
            <p:nvPr/>
          </p:nvSpPr>
          <p:spPr>
            <a:xfrm>
              <a:off x="4806550" y="1720575"/>
              <a:ext cx="126600" cy="587125"/>
            </a:xfrm>
            <a:custGeom>
              <a:avLst/>
              <a:gdLst/>
              <a:ahLst/>
              <a:cxnLst/>
              <a:rect l="l" t="t" r="r" b="b"/>
              <a:pathLst>
                <a:path w="5064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063" y="23484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9"/>
            <p:cNvSpPr/>
            <p:nvPr/>
          </p:nvSpPr>
          <p:spPr>
            <a:xfrm>
              <a:off x="4825975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4863575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26" y="2348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4900525" y="1720575"/>
              <a:ext cx="13200" cy="587125"/>
            </a:xfrm>
            <a:custGeom>
              <a:avLst/>
              <a:gdLst/>
              <a:ahLst/>
              <a:cxnLst/>
              <a:rect l="l" t="t" r="r" b="b"/>
              <a:pathLst>
                <a:path w="528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4794025" y="2283875"/>
              <a:ext cx="151650" cy="23825"/>
            </a:xfrm>
            <a:custGeom>
              <a:avLst/>
              <a:gdLst/>
              <a:ahLst/>
              <a:cxnLst/>
              <a:rect l="l" t="t" r="r" b="b"/>
              <a:pathLst>
                <a:path w="6066" h="953" extrusionOk="0">
                  <a:moveTo>
                    <a:pt x="501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2"/>
                    <a:pt x="501" y="952"/>
                  </a:cubicBezTo>
                  <a:lnTo>
                    <a:pt x="5564" y="952"/>
                  </a:lnTo>
                  <a:cubicBezTo>
                    <a:pt x="5840" y="952"/>
                    <a:pt x="6065" y="752"/>
                    <a:pt x="6065" y="476"/>
                  </a:cubicBezTo>
                  <a:cubicBezTo>
                    <a:pt x="6065" y="201"/>
                    <a:pt x="5840" y="0"/>
                    <a:pt x="5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4777100" y="2299525"/>
              <a:ext cx="185475" cy="32600"/>
            </a:xfrm>
            <a:custGeom>
              <a:avLst/>
              <a:gdLst/>
              <a:ahLst/>
              <a:cxnLst/>
              <a:rect l="l" t="t" r="r" b="b"/>
              <a:pathLst>
                <a:path w="7419" h="1304" extrusionOk="0">
                  <a:moveTo>
                    <a:pt x="652" y="1"/>
                  </a:moveTo>
                  <a:cubicBezTo>
                    <a:pt x="301" y="1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lnTo>
                    <a:pt x="6767" y="1304"/>
                  </a:lnTo>
                  <a:cubicBezTo>
                    <a:pt x="7118" y="1304"/>
                    <a:pt x="7419" y="1003"/>
                    <a:pt x="7419" y="652"/>
                  </a:cubicBezTo>
                  <a:cubicBezTo>
                    <a:pt x="7419" y="301"/>
                    <a:pt x="7118" y="1"/>
                    <a:pt x="6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4806550" y="1720575"/>
              <a:ext cx="126600" cy="49525"/>
            </a:xfrm>
            <a:custGeom>
              <a:avLst/>
              <a:gdLst/>
              <a:ahLst/>
              <a:cxnLst/>
              <a:rect l="l" t="t" r="r" b="b"/>
              <a:pathLst>
                <a:path w="5064" h="1981" extrusionOk="0">
                  <a:moveTo>
                    <a:pt x="0" y="1"/>
                  </a:moveTo>
                  <a:lnTo>
                    <a:pt x="0" y="1981"/>
                  </a:lnTo>
                  <a:lnTo>
                    <a:pt x="5063" y="1981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5013950" y="1720575"/>
              <a:ext cx="125950" cy="587125"/>
            </a:xfrm>
            <a:custGeom>
              <a:avLst/>
              <a:gdLst/>
              <a:ahLst/>
              <a:cxnLst/>
              <a:rect l="l" t="t" r="r" b="b"/>
              <a:pathLst>
                <a:path w="5038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038" y="23484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5033375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26" y="2348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5070325" y="1720575"/>
              <a:ext cx="13200" cy="587125"/>
            </a:xfrm>
            <a:custGeom>
              <a:avLst/>
              <a:gdLst/>
              <a:ahLst/>
              <a:cxnLst/>
              <a:rect l="l" t="t" r="r" b="b"/>
              <a:pathLst>
                <a:path w="528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107300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5001400" y="2283875"/>
              <a:ext cx="151050" cy="23825"/>
            </a:xfrm>
            <a:custGeom>
              <a:avLst/>
              <a:gdLst/>
              <a:ahLst/>
              <a:cxnLst/>
              <a:rect l="l" t="t" r="r" b="b"/>
              <a:pathLst>
                <a:path w="6042" h="953" extrusionOk="0">
                  <a:moveTo>
                    <a:pt x="477" y="0"/>
                  </a:moveTo>
                  <a:cubicBezTo>
                    <a:pt x="226" y="0"/>
                    <a:pt x="1" y="201"/>
                    <a:pt x="1" y="476"/>
                  </a:cubicBezTo>
                  <a:cubicBezTo>
                    <a:pt x="1" y="752"/>
                    <a:pt x="226" y="952"/>
                    <a:pt x="477" y="952"/>
                  </a:cubicBezTo>
                  <a:lnTo>
                    <a:pt x="5565" y="952"/>
                  </a:lnTo>
                  <a:cubicBezTo>
                    <a:pt x="5815" y="952"/>
                    <a:pt x="6041" y="752"/>
                    <a:pt x="6041" y="476"/>
                  </a:cubicBezTo>
                  <a:cubicBezTo>
                    <a:pt x="6041" y="201"/>
                    <a:pt x="5815" y="0"/>
                    <a:pt x="5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4984500" y="2299525"/>
              <a:ext cx="184850" cy="32600"/>
            </a:xfrm>
            <a:custGeom>
              <a:avLst/>
              <a:gdLst/>
              <a:ahLst/>
              <a:cxnLst/>
              <a:rect l="l" t="t" r="r" b="b"/>
              <a:pathLst>
                <a:path w="7394" h="1304" extrusionOk="0">
                  <a:moveTo>
                    <a:pt x="652" y="1"/>
                  </a:moveTo>
                  <a:cubicBezTo>
                    <a:pt x="301" y="1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lnTo>
                    <a:pt x="6742" y="1304"/>
                  </a:lnTo>
                  <a:cubicBezTo>
                    <a:pt x="7118" y="1304"/>
                    <a:pt x="7394" y="1003"/>
                    <a:pt x="7394" y="652"/>
                  </a:cubicBezTo>
                  <a:cubicBezTo>
                    <a:pt x="7394" y="301"/>
                    <a:pt x="7118" y="1"/>
                    <a:pt x="6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5013950" y="1720575"/>
              <a:ext cx="125950" cy="49525"/>
            </a:xfrm>
            <a:custGeom>
              <a:avLst/>
              <a:gdLst/>
              <a:ahLst/>
              <a:cxnLst/>
              <a:rect l="l" t="t" r="r" b="b"/>
              <a:pathLst>
                <a:path w="5038" h="1981" extrusionOk="0">
                  <a:moveTo>
                    <a:pt x="0" y="1"/>
                  </a:moveTo>
                  <a:lnTo>
                    <a:pt x="0" y="1981"/>
                  </a:lnTo>
                  <a:lnTo>
                    <a:pt x="5038" y="1981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5220700" y="1720575"/>
              <a:ext cx="126600" cy="587125"/>
            </a:xfrm>
            <a:custGeom>
              <a:avLst/>
              <a:gdLst/>
              <a:ahLst/>
              <a:cxnLst/>
              <a:rect l="l" t="t" r="r" b="b"/>
              <a:pathLst>
                <a:path w="5064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064" y="23484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5240125" y="1720575"/>
              <a:ext cx="13200" cy="587125"/>
            </a:xfrm>
            <a:custGeom>
              <a:avLst/>
              <a:gdLst/>
              <a:ahLst/>
              <a:cxnLst/>
              <a:rect l="l" t="t" r="r" b="b"/>
              <a:pathLst>
                <a:path w="528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5277725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5314700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5208175" y="2283875"/>
              <a:ext cx="151650" cy="23825"/>
            </a:xfrm>
            <a:custGeom>
              <a:avLst/>
              <a:gdLst/>
              <a:ahLst/>
              <a:cxnLst/>
              <a:rect l="l" t="t" r="r" b="b"/>
              <a:pathLst>
                <a:path w="6066" h="953" extrusionOk="0">
                  <a:moveTo>
                    <a:pt x="502" y="0"/>
                  </a:moveTo>
                  <a:cubicBezTo>
                    <a:pt x="226" y="0"/>
                    <a:pt x="1" y="201"/>
                    <a:pt x="1" y="476"/>
                  </a:cubicBezTo>
                  <a:cubicBezTo>
                    <a:pt x="1" y="752"/>
                    <a:pt x="226" y="952"/>
                    <a:pt x="502" y="952"/>
                  </a:cubicBezTo>
                  <a:lnTo>
                    <a:pt x="5565" y="952"/>
                  </a:lnTo>
                  <a:cubicBezTo>
                    <a:pt x="5840" y="952"/>
                    <a:pt x="6066" y="752"/>
                    <a:pt x="6066" y="476"/>
                  </a:cubicBezTo>
                  <a:cubicBezTo>
                    <a:pt x="6066" y="201"/>
                    <a:pt x="5840" y="0"/>
                    <a:pt x="5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5191250" y="2299525"/>
              <a:ext cx="185500" cy="32600"/>
            </a:xfrm>
            <a:custGeom>
              <a:avLst/>
              <a:gdLst/>
              <a:ahLst/>
              <a:cxnLst/>
              <a:rect l="l" t="t" r="r" b="b"/>
              <a:pathLst>
                <a:path w="7420" h="1304" extrusionOk="0">
                  <a:moveTo>
                    <a:pt x="653" y="1"/>
                  </a:moveTo>
                  <a:cubicBezTo>
                    <a:pt x="302" y="1"/>
                    <a:pt x="1" y="301"/>
                    <a:pt x="1" y="652"/>
                  </a:cubicBezTo>
                  <a:cubicBezTo>
                    <a:pt x="1" y="1003"/>
                    <a:pt x="302" y="1304"/>
                    <a:pt x="653" y="1304"/>
                  </a:cubicBezTo>
                  <a:lnTo>
                    <a:pt x="6768" y="1304"/>
                  </a:lnTo>
                  <a:cubicBezTo>
                    <a:pt x="7119" y="1304"/>
                    <a:pt x="7420" y="1003"/>
                    <a:pt x="7420" y="652"/>
                  </a:cubicBezTo>
                  <a:cubicBezTo>
                    <a:pt x="7420" y="301"/>
                    <a:pt x="7119" y="1"/>
                    <a:pt x="6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5220700" y="1720575"/>
              <a:ext cx="126600" cy="49525"/>
            </a:xfrm>
            <a:custGeom>
              <a:avLst/>
              <a:gdLst/>
              <a:ahLst/>
              <a:cxnLst/>
              <a:rect l="l" t="t" r="r" b="b"/>
              <a:pathLst>
                <a:path w="5064" h="1981" extrusionOk="0">
                  <a:moveTo>
                    <a:pt x="1" y="1"/>
                  </a:moveTo>
                  <a:lnTo>
                    <a:pt x="1" y="1981"/>
                  </a:lnTo>
                  <a:lnTo>
                    <a:pt x="5064" y="1981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5428100" y="1720575"/>
              <a:ext cx="125975" cy="587125"/>
            </a:xfrm>
            <a:custGeom>
              <a:avLst/>
              <a:gdLst/>
              <a:ahLst/>
              <a:cxnLst/>
              <a:rect l="l" t="t" r="r" b="b"/>
              <a:pathLst>
                <a:path w="5039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038" y="23484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447525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1" y="1"/>
                  </a:moveTo>
                  <a:lnTo>
                    <a:pt x="1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5484500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27" y="23484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5521475" y="1720575"/>
              <a:ext cx="13175" cy="587125"/>
            </a:xfrm>
            <a:custGeom>
              <a:avLst/>
              <a:gdLst/>
              <a:ahLst/>
              <a:cxnLst/>
              <a:rect l="l" t="t" r="r" b="b"/>
              <a:pathLst>
                <a:path w="527" h="23485" extrusionOk="0">
                  <a:moveTo>
                    <a:pt x="0" y="1"/>
                  </a:moveTo>
                  <a:lnTo>
                    <a:pt x="0" y="23484"/>
                  </a:lnTo>
                  <a:lnTo>
                    <a:pt x="526" y="2348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9"/>
            <p:cNvSpPr/>
            <p:nvPr/>
          </p:nvSpPr>
          <p:spPr>
            <a:xfrm>
              <a:off x="5415575" y="2283875"/>
              <a:ext cx="151025" cy="23825"/>
            </a:xfrm>
            <a:custGeom>
              <a:avLst/>
              <a:gdLst/>
              <a:ahLst/>
              <a:cxnLst/>
              <a:rect l="l" t="t" r="r" b="b"/>
              <a:pathLst>
                <a:path w="6041" h="953" extrusionOk="0">
                  <a:moveTo>
                    <a:pt x="477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2"/>
                    <a:pt x="477" y="952"/>
                  </a:cubicBezTo>
                  <a:lnTo>
                    <a:pt x="5564" y="952"/>
                  </a:lnTo>
                  <a:cubicBezTo>
                    <a:pt x="5815" y="952"/>
                    <a:pt x="6041" y="752"/>
                    <a:pt x="6041" y="476"/>
                  </a:cubicBezTo>
                  <a:cubicBezTo>
                    <a:pt x="6041" y="201"/>
                    <a:pt x="5815" y="0"/>
                    <a:pt x="5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9"/>
            <p:cNvSpPr/>
            <p:nvPr/>
          </p:nvSpPr>
          <p:spPr>
            <a:xfrm>
              <a:off x="5398650" y="2299525"/>
              <a:ext cx="184875" cy="32600"/>
            </a:xfrm>
            <a:custGeom>
              <a:avLst/>
              <a:gdLst/>
              <a:ahLst/>
              <a:cxnLst/>
              <a:rect l="l" t="t" r="r" b="b"/>
              <a:pathLst>
                <a:path w="7395" h="1304" extrusionOk="0">
                  <a:moveTo>
                    <a:pt x="652" y="1"/>
                  </a:moveTo>
                  <a:cubicBezTo>
                    <a:pt x="301" y="1"/>
                    <a:pt x="1" y="301"/>
                    <a:pt x="1" y="652"/>
                  </a:cubicBezTo>
                  <a:cubicBezTo>
                    <a:pt x="1" y="1003"/>
                    <a:pt x="301" y="1304"/>
                    <a:pt x="652" y="1304"/>
                  </a:cubicBezTo>
                  <a:lnTo>
                    <a:pt x="6743" y="1304"/>
                  </a:lnTo>
                  <a:cubicBezTo>
                    <a:pt x="7119" y="1304"/>
                    <a:pt x="7394" y="1003"/>
                    <a:pt x="7394" y="652"/>
                  </a:cubicBezTo>
                  <a:cubicBezTo>
                    <a:pt x="7394" y="301"/>
                    <a:pt x="7119" y="1"/>
                    <a:pt x="6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9"/>
            <p:cNvSpPr/>
            <p:nvPr/>
          </p:nvSpPr>
          <p:spPr>
            <a:xfrm>
              <a:off x="5428100" y="1720575"/>
              <a:ext cx="125975" cy="49525"/>
            </a:xfrm>
            <a:custGeom>
              <a:avLst/>
              <a:gdLst/>
              <a:ahLst/>
              <a:cxnLst/>
              <a:rect l="l" t="t" r="r" b="b"/>
              <a:pathLst>
                <a:path w="5039" h="1981" extrusionOk="0">
                  <a:moveTo>
                    <a:pt x="1" y="1"/>
                  </a:moveTo>
                  <a:lnTo>
                    <a:pt x="1" y="1981"/>
                  </a:lnTo>
                  <a:lnTo>
                    <a:pt x="5038" y="1981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9"/>
            <p:cNvSpPr/>
            <p:nvPr/>
          </p:nvSpPr>
          <p:spPr>
            <a:xfrm>
              <a:off x="4755175" y="1708050"/>
              <a:ext cx="851525" cy="37625"/>
            </a:xfrm>
            <a:custGeom>
              <a:avLst/>
              <a:gdLst/>
              <a:ahLst/>
              <a:cxnLst/>
              <a:rect l="l" t="t" r="r" b="b"/>
              <a:pathLst>
                <a:path w="34061" h="1505" extrusionOk="0">
                  <a:moveTo>
                    <a:pt x="752" y="0"/>
                  </a:moveTo>
                  <a:cubicBezTo>
                    <a:pt x="552" y="0"/>
                    <a:pt x="351" y="101"/>
                    <a:pt x="226" y="226"/>
                  </a:cubicBezTo>
                  <a:cubicBezTo>
                    <a:pt x="100" y="351"/>
                    <a:pt x="0" y="552"/>
                    <a:pt x="0" y="752"/>
                  </a:cubicBezTo>
                  <a:cubicBezTo>
                    <a:pt x="0" y="1178"/>
                    <a:pt x="351" y="1504"/>
                    <a:pt x="752" y="1504"/>
                  </a:cubicBezTo>
                  <a:lnTo>
                    <a:pt x="33309" y="1504"/>
                  </a:lnTo>
                  <a:cubicBezTo>
                    <a:pt x="33509" y="1504"/>
                    <a:pt x="33710" y="1429"/>
                    <a:pt x="33835" y="1279"/>
                  </a:cubicBezTo>
                  <a:cubicBezTo>
                    <a:pt x="33985" y="1153"/>
                    <a:pt x="34061" y="953"/>
                    <a:pt x="34061" y="752"/>
                  </a:cubicBezTo>
                  <a:cubicBezTo>
                    <a:pt x="34061" y="351"/>
                    <a:pt x="33735" y="0"/>
                    <a:pt x="33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9"/>
            <p:cNvSpPr/>
            <p:nvPr/>
          </p:nvSpPr>
          <p:spPr>
            <a:xfrm>
              <a:off x="4755175" y="2322075"/>
              <a:ext cx="851525" cy="37625"/>
            </a:xfrm>
            <a:custGeom>
              <a:avLst/>
              <a:gdLst/>
              <a:ahLst/>
              <a:cxnLst/>
              <a:rect l="l" t="t" r="r" b="b"/>
              <a:pathLst>
                <a:path w="34061" h="1505" extrusionOk="0">
                  <a:moveTo>
                    <a:pt x="752" y="1"/>
                  </a:moveTo>
                  <a:cubicBezTo>
                    <a:pt x="552" y="1"/>
                    <a:pt x="351" y="76"/>
                    <a:pt x="226" y="226"/>
                  </a:cubicBezTo>
                  <a:cubicBezTo>
                    <a:pt x="100" y="352"/>
                    <a:pt x="0" y="552"/>
                    <a:pt x="0" y="753"/>
                  </a:cubicBezTo>
                  <a:cubicBezTo>
                    <a:pt x="0" y="753"/>
                    <a:pt x="0" y="778"/>
                    <a:pt x="0" y="803"/>
                  </a:cubicBezTo>
                  <a:cubicBezTo>
                    <a:pt x="25" y="1179"/>
                    <a:pt x="351" y="1505"/>
                    <a:pt x="752" y="1505"/>
                  </a:cubicBezTo>
                  <a:lnTo>
                    <a:pt x="33309" y="1505"/>
                  </a:lnTo>
                  <a:cubicBezTo>
                    <a:pt x="33509" y="1505"/>
                    <a:pt x="33710" y="1404"/>
                    <a:pt x="33835" y="1279"/>
                  </a:cubicBezTo>
                  <a:cubicBezTo>
                    <a:pt x="33960" y="1154"/>
                    <a:pt x="34035" y="978"/>
                    <a:pt x="34061" y="803"/>
                  </a:cubicBezTo>
                  <a:cubicBezTo>
                    <a:pt x="34061" y="778"/>
                    <a:pt x="34061" y="753"/>
                    <a:pt x="34061" y="753"/>
                  </a:cubicBezTo>
                  <a:cubicBezTo>
                    <a:pt x="34061" y="327"/>
                    <a:pt x="33735" y="1"/>
                    <a:pt x="33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9"/>
            <p:cNvSpPr/>
            <p:nvPr/>
          </p:nvSpPr>
          <p:spPr>
            <a:xfrm>
              <a:off x="4755175" y="1726850"/>
              <a:ext cx="851525" cy="18825"/>
            </a:xfrm>
            <a:custGeom>
              <a:avLst/>
              <a:gdLst/>
              <a:ahLst/>
              <a:cxnLst/>
              <a:rect l="l" t="t" r="r" b="b"/>
              <a:pathLst>
                <a:path w="34061" h="753" extrusionOk="0">
                  <a:moveTo>
                    <a:pt x="0" y="0"/>
                  </a:moveTo>
                  <a:cubicBezTo>
                    <a:pt x="0" y="426"/>
                    <a:pt x="351" y="752"/>
                    <a:pt x="752" y="752"/>
                  </a:cubicBezTo>
                  <a:lnTo>
                    <a:pt x="33309" y="752"/>
                  </a:lnTo>
                  <a:cubicBezTo>
                    <a:pt x="33509" y="752"/>
                    <a:pt x="33710" y="677"/>
                    <a:pt x="33835" y="527"/>
                  </a:cubicBezTo>
                  <a:cubicBezTo>
                    <a:pt x="33985" y="401"/>
                    <a:pt x="34061" y="201"/>
                    <a:pt x="34061" y="0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4755175" y="2342125"/>
              <a:ext cx="851525" cy="17575"/>
            </a:xfrm>
            <a:custGeom>
              <a:avLst/>
              <a:gdLst/>
              <a:ahLst/>
              <a:cxnLst/>
              <a:rect l="l" t="t" r="r" b="b"/>
              <a:pathLst>
                <a:path w="34061" h="703" extrusionOk="0">
                  <a:moveTo>
                    <a:pt x="0" y="1"/>
                  </a:moveTo>
                  <a:cubicBezTo>
                    <a:pt x="25" y="377"/>
                    <a:pt x="351" y="703"/>
                    <a:pt x="752" y="703"/>
                  </a:cubicBezTo>
                  <a:lnTo>
                    <a:pt x="33309" y="703"/>
                  </a:lnTo>
                  <a:cubicBezTo>
                    <a:pt x="33509" y="703"/>
                    <a:pt x="33710" y="602"/>
                    <a:pt x="33835" y="477"/>
                  </a:cubicBezTo>
                  <a:cubicBezTo>
                    <a:pt x="33960" y="352"/>
                    <a:pt x="34035" y="176"/>
                    <a:pt x="34061" y="1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59"/>
          <p:cNvGrpSpPr/>
          <p:nvPr/>
        </p:nvGrpSpPr>
        <p:grpSpPr>
          <a:xfrm rot="855143">
            <a:off x="75255" y="-36561"/>
            <a:ext cx="1403861" cy="1151028"/>
            <a:chOff x="8015336" y="-150551"/>
            <a:chExt cx="1495550" cy="1226204"/>
          </a:xfrm>
        </p:grpSpPr>
        <p:sp>
          <p:nvSpPr>
            <p:cNvPr id="1395" name="Google Shape;1395;p59"/>
            <p:cNvSpPr/>
            <p:nvPr/>
          </p:nvSpPr>
          <p:spPr>
            <a:xfrm rot="1346691">
              <a:off x="8117985" y="65691"/>
              <a:ext cx="1290252" cy="793720"/>
            </a:xfrm>
            <a:custGeom>
              <a:avLst/>
              <a:gdLst/>
              <a:ahLst/>
              <a:cxnLst/>
              <a:rect l="l" t="t" r="r" b="b"/>
              <a:pathLst>
                <a:path w="20453" h="12582" extrusionOk="0">
                  <a:moveTo>
                    <a:pt x="10226" y="0"/>
                  </a:moveTo>
                  <a:cubicBezTo>
                    <a:pt x="8397" y="0"/>
                    <a:pt x="5665" y="1529"/>
                    <a:pt x="3259" y="2958"/>
                  </a:cubicBezTo>
                  <a:cubicBezTo>
                    <a:pt x="2833" y="3208"/>
                    <a:pt x="2482" y="3434"/>
                    <a:pt x="2307" y="3509"/>
                  </a:cubicBezTo>
                  <a:cubicBezTo>
                    <a:pt x="1480" y="3935"/>
                    <a:pt x="201" y="4562"/>
                    <a:pt x="76" y="5990"/>
                  </a:cubicBezTo>
                  <a:cubicBezTo>
                    <a:pt x="1" y="6817"/>
                    <a:pt x="251" y="7670"/>
                    <a:pt x="828" y="8446"/>
                  </a:cubicBezTo>
                  <a:cubicBezTo>
                    <a:pt x="853" y="8497"/>
                    <a:pt x="903" y="8572"/>
                    <a:pt x="953" y="8622"/>
                  </a:cubicBezTo>
                  <a:lnTo>
                    <a:pt x="1003" y="8672"/>
                  </a:lnTo>
                  <a:cubicBezTo>
                    <a:pt x="1028" y="8697"/>
                    <a:pt x="1053" y="8722"/>
                    <a:pt x="1053" y="8772"/>
                  </a:cubicBezTo>
                  <a:cubicBezTo>
                    <a:pt x="1354" y="9098"/>
                    <a:pt x="1630" y="9374"/>
                    <a:pt x="1830" y="9524"/>
                  </a:cubicBezTo>
                  <a:cubicBezTo>
                    <a:pt x="1906" y="9599"/>
                    <a:pt x="1981" y="9650"/>
                    <a:pt x="2006" y="9675"/>
                  </a:cubicBezTo>
                  <a:cubicBezTo>
                    <a:pt x="2357" y="10326"/>
                    <a:pt x="3585" y="11329"/>
                    <a:pt x="8673" y="12406"/>
                  </a:cubicBezTo>
                  <a:cubicBezTo>
                    <a:pt x="9174" y="12507"/>
                    <a:pt x="9700" y="12582"/>
                    <a:pt x="10201" y="12582"/>
                  </a:cubicBezTo>
                  <a:cubicBezTo>
                    <a:pt x="10377" y="12582"/>
                    <a:pt x="10552" y="12557"/>
                    <a:pt x="10703" y="12557"/>
                  </a:cubicBezTo>
                  <a:cubicBezTo>
                    <a:pt x="11054" y="12532"/>
                    <a:pt x="11404" y="12482"/>
                    <a:pt x="11755" y="12406"/>
                  </a:cubicBezTo>
                  <a:cubicBezTo>
                    <a:pt x="16843" y="11329"/>
                    <a:pt x="18071" y="10326"/>
                    <a:pt x="18422" y="9675"/>
                  </a:cubicBezTo>
                  <a:cubicBezTo>
                    <a:pt x="18497" y="9624"/>
                    <a:pt x="18623" y="9524"/>
                    <a:pt x="18773" y="9399"/>
                  </a:cubicBezTo>
                  <a:cubicBezTo>
                    <a:pt x="18973" y="9198"/>
                    <a:pt x="19199" y="8973"/>
                    <a:pt x="19374" y="8747"/>
                  </a:cubicBezTo>
                  <a:cubicBezTo>
                    <a:pt x="19399" y="8722"/>
                    <a:pt x="19450" y="8672"/>
                    <a:pt x="19475" y="8622"/>
                  </a:cubicBezTo>
                  <a:lnTo>
                    <a:pt x="19525" y="8572"/>
                  </a:lnTo>
                  <a:cubicBezTo>
                    <a:pt x="19550" y="8522"/>
                    <a:pt x="19575" y="8497"/>
                    <a:pt x="19600" y="8446"/>
                  </a:cubicBezTo>
                  <a:cubicBezTo>
                    <a:pt x="20201" y="7644"/>
                    <a:pt x="20452" y="6817"/>
                    <a:pt x="20377" y="5990"/>
                  </a:cubicBezTo>
                  <a:cubicBezTo>
                    <a:pt x="20227" y="4562"/>
                    <a:pt x="18973" y="3935"/>
                    <a:pt x="18121" y="3509"/>
                  </a:cubicBezTo>
                  <a:cubicBezTo>
                    <a:pt x="17946" y="3434"/>
                    <a:pt x="17595" y="3208"/>
                    <a:pt x="17169" y="2958"/>
                  </a:cubicBezTo>
                  <a:cubicBezTo>
                    <a:pt x="15440" y="1930"/>
                    <a:pt x="12557" y="226"/>
                    <a:pt x="10602" y="25"/>
                  </a:cubicBezTo>
                  <a:cubicBezTo>
                    <a:pt x="10477" y="0"/>
                    <a:pt x="10352" y="0"/>
                    <a:pt x="10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28575" dir="28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 rot="1346691">
              <a:off x="8185289" y="613320"/>
              <a:ext cx="956602" cy="176130"/>
            </a:xfrm>
            <a:custGeom>
              <a:avLst/>
              <a:gdLst/>
              <a:ahLst/>
              <a:cxnLst/>
              <a:rect l="l" t="t" r="r" b="b"/>
              <a:pathLst>
                <a:path w="15164" h="2792" extrusionOk="0">
                  <a:moveTo>
                    <a:pt x="0" y="1"/>
                  </a:moveTo>
                  <a:cubicBezTo>
                    <a:pt x="0" y="1179"/>
                    <a:pt x="4010" y="2181"/>
                    <a:pt x="6216" y="2658"/>
                  </a:cubicBezTo>
                  <a:cubicBezTo>
                    <a:pt x="6663" y="2755"/>
                    <a:pt x="7140" y="2792"/>
                    <a:pt x="7612" y="2792"/>
                  </a:cubicBezTo>
                  <a:cubicBezTo>
                    <a:pt x="7749" y="2792"/>
                    <a:pt x="7885" y="2788"/>
                    <a:pt x="8021" y="2783"/>
                  </a:cubicBezTo>
                  <a:cubicBezTo>
                    <a:pt x="8346" y="2758"/>
                    <a:pt x="8647" y="2708"/>
                    <a:pt x="8973" y="2658"/>
                  </a:cubicBezTo>
                  <a:cubicBezTo>
                    <a:pt x="11153" y="2181"/>
                    <a:pt x="15163" y="1179"/>
                    <a:pt x="15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 rot="1346691">
              <a:off x="8672144" y="709911"/>
              <a:ext cx="450670" cy="175562"/>
            </a:xfrm>
            <a:custGeom>
              <a:avLst/>
              <a:gdLst/>
              <a:ahLst/>
              <a:cxnLst/>
              <a:rect l="l" t="t" r="r" b="b"/>
              <a:pathLst>
                <a:path w="7144" h="2783" extrusionOk="0">
                  <a:moveTo>
                    <a:pt x="3083" y="1"/>
                  </a:moveTo>
                  <a:lnTo>
                    <a:pt x="2908" y="101"/>
                  </a:lnTo>
                  <a:cubicBezTo>
                    <a:pt x="2908" y="101"/>
                    <a:pt x="2382" y="1981"/>
                    <a:pt x="1" y="2783"/>
                  </a:cubicBezTo>
                  <a:cubicBezTo>
                    <a:pt x="326" y="2758"/>
                    <a:pt x="627" y="2708"/>
                    <a:pt x="953" y="2658"/>
                  </a:cubicBezTo>
                  <a:cubicBezTo>
                    <a:pt x="3133" y="2181"/>
                    <a:pt x="7143" y="1179"/>
                    <a:pt x="7143" y="1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 rot="1346691">
              <a:off x="8199646" y="120868"/>
              <a:ext cx="1190643" cy="524983"/>
            </a:xfrm>
            <a:custGeom>
              <a:avLst/>
              <a:gdLst/>
              <a:ahLst/>
              <a:cxnLst/>
              <a:rect l="l" t="t" r="r" b="b"/>
              <a:pathLst>
                <a:path w="18874" h="8322" extrusionOk="0">
                  <a:moveTo>
                    <a:pt x="9449" y="0"/>
                  </a:moveTo>
                  <a:cubicBezTo>
                    <a:pt x="7244" y="0"/>
                    <a:pt x="2833" y="2958"/>
                    <a:pt x="1881" y="3434"/>
                  </a:cubicBezTo>
                  <a:cubicBezTo>
                    <a:pt x="953" y="3910"/>
                    <a:pt x="176" y="4361"/>
                    <a:pt x="76" y="5289"/>
                  </a:cubicBezTo>
                  <a:cubicBezTo>
                    <a:pt x="1" y="6040"/>
                    <a:pt x="302" y="6692"/>
                    <a:pt x="678" y="7218"/>
                  </a:cubicBezTo>
                  <a:cubicBezTo>
                    <a:pt x="753" y="7319"/>
                    <a:pt x="828" y="7394"/>
                    <a:pt x="903" y="7469"/>
                  </a:cubicBezTo>
                  <a:cubicBezTo>
                    <a:pt x="1329" y="7995"/>
                    <a:pt x="1755" y="8321"/>
                    <a:pt x="1755" y="8321"/>
                  </a:cubicBezTo>
                  <a:lnTo>
                    <a:pt x="17119" y="8321"/>
                  </a:lnTo>
                  <a:cubicBezTo>
                    <a:pt x="17119" y="8321"/>
                    <a:pt x="17570" y="7995"/>
                    <a:pt x="17996" y="7469"/>
                  </a:cubicBezTo>
                  <a:cubicBezTo>
                    <a:pt x="18046" y="7394"/>
                    <a:pt x="18121" y="7319"/>
                    <a:pt x="18196" y="7218"/>
                  </a:cubicBezTo>
                  <a:cubicBezTo>
                    <a:pt x="18572" y="6692"/>
                    <a:pt x="18873" y="6040"/>
                    <a:pt x="18798" y="5289"/>
                  </a:cubicBezTo>
                  <a:cubicBezTo>
                    <a:pt x="18723" y="4361"/>
                    <a:pt x="17921" y="3910"/>
                    <a:pt x="16993" y="3434"/>
                  </a:cubicBezTo>
                  <a:cubicBezTo>
                    <a:pt x="16091" y="2983"/>
                    <a:pt x="12006" y="251"/>
                    <a:pt x="9725" y="25"/>
                  </a:cubicBezTo>
                  <a:cubicBezTo>
                    <a:pt x="9625" y="0"/>
                    <a:pt x="9525" y="0"/>
                    <a:pt x="9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 rot="1346691">
              <a:off x="8155439" y="558937"/>
              <a:ext cx="1105227" cy="69644"/>
            </a:xfrm>
            <a:custGeom>
              <a:avLst/>
              <a:gdLst/>
              <a:ahLst/>
              <a:cxnLst/>
              <a:rect l="l" t="t" r="r" b="b"/>
              <a:pathLst>
                <a:path w="17520" h="1104" extrusionOk="0">
                  <a:moveTo>
                    <a:pt x="1" y="0"/>
                  </a:moveTo>
                  <a:cubicBezTo>
                    <a:pt x="76" y="101"/>
                    <a:pt x="151" y="176"/>
                    <a:pt x="226" y="276"/>
                  </a:cubicBezTo>
                  <a:cubicBezTo>
                    <a:pt x="652" y="777"/>
                    <a:pt x="1078" y="1103"/>
                    <a:pt x="1078" y="1103"/>
                  </a:cubicBezTo>
                  <a:lnTo>
                    <a:pt x="16442" y="1103"/>
                  </a:lnTo>
                  <a:cubicBezTo>
                    <a:pt x="16442" y="1103"/>
                    <a:pt x="16893" y="777"/>
                    <a:pt x="17319" y="276"/>
                  </a:cubicBezTo>
                  <a:cubicBezTo>
                    <a:pt x="17394" y="176"/>
                    <a:pt x="17444" y="101"/>
                    <a:pt x="17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 rot="1346691">
              <a:off x="8789571" y="239485"/>
              <a:ext cx="577153" cy="523406"/>
            </a:xfrm>
            <a:custGeom>
              <a:avLst/>
              <a:gdLst/>
              <a:ahLst/>
              <a:cxnLst/>
              <a:rect l="l" t="t" r="r" b="b"/>
              <a:pathLst>
                <a:path w="9149" h="8297" extrusionOk="0">
                  <a:moveTo>
                    <a:pt x="0" y="0"/>
                  </a:moveTo>
                  <a:lnTo>
                    <a:pt x="0" y="0"/>
                  </a:lnTo>
                  <a:cubicBezTo>
                    <a:pt x="1103" y="802"/>
                    <a:pt x="3584" y="2757"/>
                    <a:pt x="4110" y="4136"/>
                  </a:cubicBezTo>
                  <a:cubicBezTo>
                    <a:pt x="4537" y="5238"/>
                    <a:pt x="3735" y="7068"/>
                    <a:pt x="3058" y="8296"/>
                  </a:cubicBezTo>
                  <a:lnTo>
                    <a:pt x="7394" y="8296"/>
                  </a:lnTo>
                  <a:cubicBezTo>
                    <a:pt x="7394" y="8296"/>
                    <a:pt x="7845" y="7970"/>
                    <a:pt x="8271" y="7444"/>
                  </a:cubicBezTo>
                  <a:cubicBezTo>
                    <a:pt x="8321" y="7369"/>
                    <a:pt x="8396" y="7294"/>
                    <a:pt x="8471" y="7193"/>
                  </a:cubicBezTo>
                  <a:cubicBezTo>
                    <a:pt x="8847" y="6667"/>
                    <a:pt x="9148" y="6015"/>
                    <a:pt x="9073" y="5264"/>
                  </a:cubicBezTo>
                  <a:cubicBezTo>
                    <a:pt x="8998" y="4336"/>
                    <a:pt x="8196" y="3885"/>
                    <a:pt x="7268" y="3409"/>
                  </a:cubicBezTo>
                  <a:cubicBezTo>
                    <a:pt x="6366" y="2958"/>
                    <a:pt x="2281" y="226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 rot="1346691">
              <a:off x="8648474" y="268200"/>
              <a:ext cx="246721" cy="346330"/>
            </a:xfrm>
            <a:custGeom>
              <a:avLst/>
              <a:gdLst/>
              <a:ahLst/>
              <a:cxnLst/>
              <a:rect l="l" t="t" r="r" b="b"/>
              <a:pathLst>
                <a:path w="3911" h="5490" extrusionOk="0">
                  <a:moveTo>
                    <a:pt x="1955" y="0"/>
                  </a:moveTo>
                  <a:lnTo>
                    <a:pt x="1" y="627"/>
                  </a:lnTo>
                  <a:lnTo>
                    <a:pt x="1" y="2832"/>
                  </a:lnTo>
                  <a:cubicBezTo>
                    <a:pt x="1" y="3559"/>
                    <a:pt x="477" y="4211"/>
                    <a:pt x="978" y="4712"/>
                  </a:cubicBezTo>
                  <a:cubicBezTo>
                    <a:pt x="1454" y="5188"/>
                    <a:pt x="1955" y="5489"/>
                    <a:pt x="1955" y="5489"/>
                  </a:cubicBezTo>
                  <a:cubicBezTo>
                    <a:pt x="1955" y="5489"/>
                    <a:pt x="2432" y="5188"/>
                    <a:pt x="2933" y="4712"/>
                  </a:cubicBezTo>
                  <a:cubicBezTo>
                    <a:pt x="3409" y="4211"/>
                    <a:pt x="3910" y="3559"/>
                    <a:pt x="3910" y="2832"/>
                  </a:cubicBezTo>
                  <a:lnTo>
                    <a:pt x="3910" y="627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 rot="1346691">
              <a:off x="8669701" y="290159"/>
              <a:ext cx="204013" cy="298891"/>
            </a:xfrm>
            <a:custGeom>
              <a:avLst/>
              <a:gdLst/>
              <a:ahLst/>
              <a:cxnLst/>
              <a:rect l="l" t="t" r="r" b="b"/>
              <a:pathLst>
                <a:path w="3234" h="4738" extrusionOk="0">
                  <a:moveTo>
                    <a:pt x="1629" y="0"/>
                  </a:moveTo>
                  <a:lnTo>
                    <a:pt x="0" y="526"/>
                  </a:lnTo>
                  <a:lnTo>
                    <a:pt x="0" y="2481"/>
                  </a:lnTo>
                  <a:cubicBezTo>
                    <a:pt x="0" y="3108"/>
                    <a:pt x="477" y="3709"/>
                    <a:pt x="878" y="4110"/>
                  </a:cubicBezTo>
                  <a:cubicBezTo>
                    <a:pt x="1153" y="4386"/>
                    <a:pt x="1454" y="4612"/>
                    <a:pt x="1629" y="4737"/>
                  </a:cubicBezTo>
                  <a:cubicBezTo>
                    <a:pt x="1805" y="4612"/>
                    <a:pt x="2081" y="4386"/>
                    <a:pt x="2356" y="4110"/>
                  </a:cubicBezTo>
                  <a:cubicBezTo>
                    <a:pt x="2757" y="3709"/>
                    <a:pt x="3233" y="3108"/>
                    <a:pt x="3233" y="2481"/>
                  </a:cubicBezTo>
                  <a:lnTo>
                    <a:pt x="3233" y="526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 rot="1346691">
              <a:off x="8701097" y="331145"/>
              <a:ext cx="204013" cy="64913"/>
            </a:xfrm>
            <a:custGeom>
              <a:avLst/>
              <a:gdLst/>
              <a:ahLst/>
              <a:cxnLst/>
              <a:rect l="l" t="t" r="r" b="b"/>
              <a:pathLst>
                <a:path w="3234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3233" y="1028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 rot="1346691">
              <a:off x="8714778" y="416178"/>
              <a:ext cx="91787" cy="104404"/>
            </a:xfrm>
            <a:custGeom>
              <a:avLst/>
              <a:gdLst/>
              <a:ahLst/>
              <a:cxnLst/>
              <a:rect l="l" t="t" r="r" b="b"/>
              <a:pathLst>
                <a:path w="1455" h="1655" extrusionOk="0">
                  <a:moveTo>
                    <a:pt x="727" y="0"/>
                  </a:moveTo>
                  <a:lnTo>
                    <a:pt x="477" y="401"/>
                  </a:lnTo>
                  <a:lnTo>
                    <a:pt x="1" y="401"/>
                  </a:lnTo>
                  <a:lnTo>
                    <a:pt x="251" y="827"/>
                  </a:lnTo>
                  <a:lnTo>
                    <a:pt x="1" y="1253"/>
                  </a:lnTo>
                  <a:lnTo>
                    <a:pt x="477" y="1253"/>
                  </a:lnTo>
                  <a:lnTo>
                    <a:pt x="727" y="1654"/>
                  </a:lnTo>
                  <a:lnTo>
                    <a:pt x="953" y="1253"/>
                  </a:lnTo>
                  <a:lnTo>
                    <a:pt x="1454" y="1253"/>
                  </a:lnTo>
                  <a:lnTo>
                    <a:pt x="1204" y="827"/>
                  </a:lnTo>
                  <a:lnTo>
                    <a:pt x="1454" y="401"/>
                  </a:lnTo>
                  <a:lnTo>
                    <a:pt x="953" y="401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 rot="1346691">
              <a:off x="8743998" y="329781"/>
              <a:ext cx="19051" cy="30091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26" y="50"/>
                  </a:moveTo>
                  <a:cubicBezTo>
                    <a:pt x="176" y="50"/>
                    <a:pt x="227" y="76"/>
                    <a:pt x="227" y="126"/>
                  </a:cubicBezTo>
                  <a:cubicBezTo>
                    <a:pt x="227" y="201"/>
                    <a:pt x="176" y="226"/>
                    <a:pt x="126" y="226"/>
                  </a:cubicBezTo>
                  <a:lnTo>
                    <a:pt x="76" y="226"/>
                  </a:lnTo>
                  <a:lnTo>
                    <a:pt x="76" y="50"/>
                  </a:lnTo>
                  <a:close/>
                  <a:moveTo>
                    <a:pt x="1" y="0"/>
                  </a:moveTo>
                  <a:lnTo>
                    <a:pt x="1" y="477"/>
                  </a:lnTo>
                  <a:lnTo>
                    <a:pt x="76" y="477"/>
                  </a:lnTo>
                  <a:lnTo>
                    <a:pt x="76" y="276"/>
                  </a:lnTo>
                  <a:lnTo>
                    <a:pt x="101" y="276"/>
                  </a:lnTo>
                  <a:cubicBezTo>
                    <a:pt x="176" y="276"/>
                    <a:pt x="227" y="251"/>
                    <a:pt x="252" y="226"/>
                  </a:cubicBezTo>
                  <a:cubicBezTo>
                    <a:pt x="277" y="201"/>
                    <a:pt x="302" y="176"/>
                    <a:pt x="302" y="126"/>
                  </a:cubicBezTo>
                  <a:cubicBezTo>
                    <a:pt x="302" y="76"/>
                    <a:pt x="277" y="50"/>
                    <a:pt x="252" y="25"/>
                  </a:cubicBezTo>
                  <a:cubicBezTo>
                    <a:pt x="227" y="0"/>
                    <a:pt x="176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 rot="1346691">
              <a:off x="8764163" y="339740"/>
              <a:ext cx="26937" cy="30091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201" y="50"/>
                  </a:moveTo>
                  <a:cubicBezTo>
                    <a:pt x="302" y="50"/>
                    <a:pt x="352" y="126"/>
                    <a:pt x="352" y="226"/>
                  </a:cubicBezTo>
                  <a:cubicBezTo>
                    <a:pt x="352" y="326"/>
                    <a:pt x="302" y="426"/>
                    <a:pt x="201" y="426"/>
                  </a:cubicBezTo>
                  <a:cubicBezTo>
                    <a:pt x="126" y="426"/>
                    <a:pt x="51" y="326"/>
                    <a:pt x="51" y="226"/>
                  </a:cubicBezTo>
                  <a:cubicBezTo>
                    <a:pt x="51" y="126"/>
                    <a:pt x="101" y="50"/>
                    <a:pt x="201" y="50"/>
                  </a:cubicBezTo>
                  <a:close/>
                  <a:moveTo>
                    <a:pt x="201" y="0"/>
                  </a:moveTo>
                  <a:cubicBezTo>
                    <a:pt x="76" y="0"/>
                    <a:pt x="1" y="76"/>
                    <a:pt x="1" y="226"/>
                  </a:cubicBezTo>
                  <a:cubicBezTo>
                    <a:pt x="1" y="376"/>
                    <a:pt x="76" y="477"/>
                    <a:pt x="201" y="477"/>
                  </a:cubicBezTo>
                  <a:cubicBezTo>
                    <a:pt x="327" y="477"/>
                    <a:pt x="427" y="376"/>
                    <a:pt x="427" y="226"/>
                  </a:cubicBezTo>
                  <a:cubicBezTo>
                    <a:pt x="427" y="76"/>
                    <a:pt x="352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 rot="1346691">
              <a:off x="8793851" y="349710"/>
              <a:ext cx="15834" cy="30091"/>
            </a:xfrm>
            <a:custGeom>
              <a:avLst/>
              <a:gdLst/>
              <a:ahLst/>
              <a:cxnLst/>
              <a:rect l="l" t="t" r="r" b="b"/>
              <a:pathLst>
                <a:path w="251" h="477" extrusionOk="0">
                  <a:moveTo>
                    <a:pt x="0" y="0"/>
                  </a:moveTo>
                  <a:lnTo>
                    <a:pt x="0" y="477"/>
                  </a:lnTo>
                  <a:lnTo>
                    <a:pt x="251" y="477"/>
                  </a:lnTo>
                  <a:lnTo>
                    <a:pt x="251" y="401"/>
                  </a:lnTo>
                  <a:lnTo>
                    <a:pt x="50" y="40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 rot="1346691">
              <a:off x="8813275" y="355141"/>
              <a:ext cx="3280" cy="30091"/>
            </a:xfrm>
            <a:custGeom>
              <a:avLst/>
              <a:gdLst/>
              <a:ahLst/>
              <a:cxnLst/>
              <a:rect l="l" t="t" r="r" b="b"/>
              <a:pathLst>
                <a:path w="52" h="477" extrusionOk="0">
                  <a:moveTo>
                    <a:pt x="1" y="0"/>
                  </a:moveTo>
                  <a:lnTo>
                    <a:pt x="1" y="477"/>
                  </a:lnTo>
                  <a:lnTo>
                    <a:pt x="51" y="47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 rot="1346691">
              <a:off x="8821362" y="362390"/>
              <a:ext cx="22205" cy="30091"/>
            </a:xfrm>
            <a:custGeom>
              <a:avLst/>
              <a:gdLst/>
              <a:ahLst/>
              <a:cxnLst/>
              <a:rect l="l" t="t" r="r" b="b"/>
              <a:pathLst>
                <a:path w="352" h="477" extrusionOk="0">
                  <a:moveTo>
                    <a:pt x="226" y="0"/>
                  </a:moveTo>
                  <a:cubicBezTo>
                    <a:pt x="101" y="0"/>
                    <a:pt x="0" y="76"/>
                    <a:pt x="0" y="226"/>
                  </a:cubicBezTo>
                  <a:cubicBezTo>
                    <a:pt x="0" y="376"/>
                    <a:pt x="101" y="477"/>
                    <a:pt x="226" y="477"/>
                  </a:cubicBezTo>
                  <a:cubicBezTo>
                    <a:pt x="276" y="477"/>
                    <a:pt x="326" y="451"/>
                    <a:pt x="351" y="451"/>
                  </a:cubicBezTo>
                  <a:lnTo>
                    <a:pt x="326" y="401"/>
                  </a:lnTo>
                  <a:cubicBezTo>
                    <a:pt x="301" y="401"/>
                    <a:pt x="276" y="426"/>
                    <a:pt x="226" y="426"/>
                  </a:cubicBezTo>
                  <a:cubicBezTo>
                    <a:pt x="126" y="426"/>
                    <a:pt x="50" y="351"/>
                    <a:pt x="50" y="226"/>
                  </a:cubicBezTo>
                  <a:cubicBezTo>
                    <a:pt x="50" y="101"/>
                    <a:pt x="126" y="50"/>
                    <a:pt x="226" y="50"/>
                  </a:cubicBezTo>
                  <a:lnTo>
                    <a:pt x="326" y="5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 rot="1346691">
              <a:off x="8846440" y="371433"/>
              <a:ext cx="15834" cy="30091"/>
            </a:xfrm>
            <a:custGeom>
              <a:avLst/>
              <a:gdLst/>
              <a:ahLst/>
              <a:cxnLst/>
              <a:rect l="l" t="t" r="r" b="b"/>
              <a:pathLst>
                <a:path w="251" h="477" extrusionOk="0">
                  <a:moveTo>
                    <a:pt x="0" y="0"/>
                  </a:moveTo>
                  <a:lnTo>
                    <a:pt x="0" y="477"/>
                  </a:lnTo>
                  <a:lnTo>
                    <a:pt x="251" y="477"/>
                  </a:lnTo>
                  <a:lnTo>
                    <a:pt x="251" y="401"/>
                  </a:lnTo>
                  <a:lnTo>
                    <a:pt x="50" y="401"/>
                  </a:lnTo>
                  <a:lnTo>
                    <a:pt x="50" y="251"/>
                  </a:lnTo>
                  <a:lnTo>
                    <a:pt x="226" y="251"/>
                  </a:lnTo>
                  <a:lnTo>
                    <a:pt x="226" y="201"/>
                  </a:lnTo>
                  <a:lnTo>
                    <a:pt x="50" y="201"/>
                  </a:lnTo>
                  <a:lnTo>
                    <a:pt x="50" y="50"/>
                  </a:lnTo>
                  <a:lnTo>
                    <a:pt x="251" y="5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 rot="1346691">
              <a:off x="8767126" y="291740"/>
              <a:ext cx="123392" cy="346330"/>
            </a:xfrm>
            <a:custGeom>
              <a:avLst/>
              <a:gdLst/>
              <a:ahLst/>
              <a:cxnLst/>
              <a:rect l="l" t="t" r="r" b="b"/>
              <a:pathLst>
                <a:path w="1956" h="5490" extrusionOk="0">
                  <a:moveTo>
                    <a:pt x="0" y="0"/>
                  </a:moveTo>
                  <a:lnTo>
                    <a:pt x="0" y="5489"/>
                  </a:lnTo>
                  <a:cubicBezTo>
                    <a:pt x="0" y="5489"/>
                    <a:pt x="477" y="5188"/>
                    <a:pt x="978" y="4712"/>
                  </a:cubicBezTo>
                  <a:cubicBezTo>
                    <a:pt x="1454" y="4211"/>
                    <a:pt x="1955" y="3559"/>
                    <a:pt x="1955" y="2832"/>
                  </a:cubicBezTo>
                  <a:lnTo>
                    <a:pt x="1955" y="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 rot="1346691">
              <a:off x="8743998" y="329781"/>
              <a:ext cx="19051" cy="30091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26" y="50"/>
                  </a:moveTo>
                  <a:cubicBezTo>
                    <a:pt x="176" y="50"/>
                    <a:pt x="227" y="76"/>
                    <a:pt x="227" y="126"/>
                  </a:cubicBezTo>
                  <a:cubicBezTo>
                    <a:pt x="227" y="201"/>
                    <a:pt x="176" y="226"/>
                    <a:pt x="126" y="226"/>
                  </a:cubicBezTo>
                  <a:lnTo>
                    <a:pt x="76" y="226"/>
                  </a:lnTo>
                  <a:lnTo>
                    <a:pt x="76" y="50"/>
                  </a:lnTo>
                  <a:close/>
                  <a:moveTo>
                    <a:pt x="1" y="0"/>
                  </a:moveTo>
                  <a:lnTo>
                    <a:pt x="1" y="477"/>
                  </a:lnTo>
                  <a:lnTo>
                    <a:pt x="76" y="477"/>
                  </a:lnTo>
                  <a:lnTo>
                    <a:pt x="76" y="276"/>
                  </a:lnTo>
                  <a:lnTo>
                    <a:pt x="101" y="276"/>
                  </a:lnTo>
                  <a:cubicBezTo>
                    <a:pt x="176" y="276"/>
                    <a:pt x="227" y="251"/>
                    <a:pt x="252" y="226"/>
                  </a:cubicBezTo>
                  <a:cubicBezTo>
                    <a:pt x="277" y="201"/>
                    <a:pt x="302" y="176"/>
                    <a:pt x="302" y="126"/>
                  </a:cubicBezTo>
                  <a:cubicBezTo>
                    <a:pt x="302" y="76"/>
                    <a:pt x="277" y="50"/>
                    <a:pt x="252" y="25"/>
                  </a:cubicBezTo>
                  <a:cubicBezTo>
                    <a:pt x="227" y="0"/>
                    <a:pt x="176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 rot="1346691">
              <a:off x="8764163" y="339740"/>
              <a:ext cx="26937" cy="30091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201" y="50"/>
                  </a:moveTo>
                  <a:cubicBezTo>
                    <a:pt x="302" y="50"/>
                    <a:pt x="352" y="126"/>
                    <a:pt x="352" y="226"/>
                  </a:cubicBezTo>
                  <a:cubicBezTo>
                    <a:pt x="352" y="326"/>
                    <a:pt x="302" y="426"/>
                    <a:pt x="201" y="426"/>
                  </a:cubicBezTo>
                  <a:cubicBezTo>
                    <a:pt x="126" y="426"/>
                    <a:pt x="51" y="326"/>
                    <a:pt x="51" y="226"/>
                  </a:cubicBezTo>
                  <a:cubicBezTo>
                    <a:pt x="51" y="126"/>
                    <a:pt x="101" y="50"/>
                    <a:pt x="201" y="50"/>
                  </a:cubicBezTo>
                  <a:close/>
                  <a:moveTo>
                    <a:pt x="201" y="0"/>
                  </a:moveTo>
                  <a:cubicBezTo>
                    <a:pt x="76" y="0"/>
                    <a:pt x="1" y="76"/>
                    <a:pt x="1" y="226"/>
                  </a:cubicBezTo>
                  <a:cubicBezTo>
                    <a:pt x="1" y="376"/>
                    <a:pt x="76" y="477"/>
                    <a:pt x="201" y="477"/>
                  </a:cubicBezTo>
                  <a:cubicBezTo>
                    <a:pt x="327" y="477"/>
                    <a:pt x="427" y="376"/>
                    <a:pt x="427" y="226"/>
                  </a:cubicBezTo>
                  <a:cubicBezTo>
                    <a:pt x="427" y="76"/>
                    <a:pt x="352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 rot="1346691">
              <a:off x="8793851" y="349710"/>
              <a:ext cx="15834" cy="30091"/>
            </a:xfrm>
            <a:custGeom>
              <a:avLst/>
              <a:gdLst/>
              <a:ahLst/>
              <a:cxnLst/>
              <a:rect l="l" t="t" r="r" b="b"/>
              <a:pathLst>
                <a:path w="251" h="477" extrusionOk="0">
                  <a:moveTo>
                    <a:pt x="0" y="0"/>
                  </a:moveTo>
                  <a:lnTo>
                    <a:pt x="0" y="477"/>
                  </a:lnTo>
                  <a:lnTo>
                    <a:pt x="251" y="477"/>
                  </a:lnTo>
                  <a:lnTo>
                    <a:pt x="251" y="401"/>
                  </a:lnTo>
                  <a:lnTo>
                    <a:pt x="50" y="40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 rot="1346691">
              <a:off x="8813275" y="355141"/>
              <a:ext cx="3280" cy="30091"/>
            </a:xfrm>
            <a:custGeom>
              <a:avLst/>
              <a:gdLst/>
              <a:ahLst/>
              <a:cxnLst/>
              <a:rect l="l" t="t" r="r" b="b"/>
              <a:pathLst>
                <a:path w="52" h="477" extrusionOk="0">
                  <a:moveTo>
                    <a:pt x="1" y="0"/>
                  </a:moveTo>
                  <a:lnTo>
                    <a:pt x="1" y="477"/>
                  </a:lnTo>
                  <a:lnTo>
                    <a:pt x="51" y="47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 rot="1346691">
              <a:off x="8821362" y="362390"/>
              <a:ext cx="22205" cy="30091"/>
            </a:xfrm>
            <a:custGeom>
              <a:avLst/>
              <a:gdLst/>
              <a:ahLst/>
              <a:cxnLst/>
              <a:rect l="l" t="t" r="r" b="b"/>
              <a:pathLst>
                <a:path w="352" h="477" extrusionOk="0">
                  <a:moveTo>
                    <a:pt x="226" y="0"/>
                  </a:moveTo>
                  <a:cubicBezTo>
                    <a:pt x="101" y="0"/>
                    <a:pt x="0" y="76"/>
                    <a:pt x="0" y="226"/>
                  </a:cubicBezTo>
                  <a:cubicBezTo>
                    <a:pt x="0" y="376"/>
                    <a:pt x="101" y="477"/>
                    <a:pt x="226" y="477"/>
                  </a:cubicBezTo>
                  <a:cubicBezTo>
                    <a:pt x="276" y="477"/>
                    <a:pt x="326" y="451"/>
                    <a:pt x="351" y="451"/>
                  </a:cubicBezTo>
                  <a:lnTo>
                    <a:pt x="326" y="401"/>
                  </a:lnTo>
                  <a:cubicBezTo>
                    <a:pt x="301" y="401"/>
                    <a:pt x="276" y="426"/>
                    <a:pt x="226" y="426"/>
                  </a:cubicBezTo>
                  <a:cubicBezTo>
                    <a:pt x="126" y="426"/>
                    <a:pt x="50" y="351"/>
                    <a:pt x="50" y="226"/>
                  </a:cubicBezTo>
                  <a:cubicBezTo>
                    <a:pt x="50" y="101"/>
                    <a:pt x="126" y="50"/>
                    <a:pt x="226" y="50"/>
                  </a:cubicBezTo>
                  <a:lnTo>
                    <a:pt x="326" y="5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 rot="1346691">
              <a:off x="8846440" y="371433"/>
              <a:ext cx="15834" cy="30091"/>
            </a:xfrm>
            <a:custGeom>
              <a:avLst/>
              <a:gdLst/>
              <a:ahLst/>
              <a:cxnLst/>
              <a:rect l="l" t="t" r="r" b="b"/>
              <a:pathLst>
                <a:path w="251" h="477" extrusionOk="0">
                  <a:moveTo>
                    <a:pt x="0" y="0"/>
                  </a:moveTo>
                  <a:lnTo>
                    <a:pt x="0" y="477"/>
                  </a:lnTo>
                  <a:lnTo>
                    <a:pt x="251" y="477"/>
                  </a:lnTo>
                  <a:lnTo>
                    <a:pt x="251" y="401"/>
                  </a:lnTo>
                  <a:lnTo>
                    <a:pt x="50" y="401"/>
                  </a:lnTo>
                  <a:lnTo>
                    <a:pt x="50" y="251"/>
                  </a:lnTo>
                  <a:lnTo>
                    <a:pt x="226" y="251"/>
                  </a:lnTo>
                  <a:lnTo>
                    <a:pt x="226" y="201"/>
                  </a:lnTo>
                  <a:lnTo>
                    <a:pt x="50" y="201"/>
                  </a:lnTo>
                  <a:lnTo>
                    <a:pt x="50" y="50"/>
                  </a:lnTo>
                  <a:lnTo>
                    <a:pt x="251" y="5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248499-A9B9-2AF6-01BF-73E8ED8319FD}"/>
              </a:ext>
            </a:extLst>
          </p:cNvPr>
          <p:cNvSpPr txBox="1"/>
          <p:nvPr/>
        </p:nvSpPr>
        <p:spPr>
          <a:xfrm>
            <a:off x="2376923" y="1924252"/>
            <a:ext cx="66876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Имущественный характер предоставляемого блага;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Незаконность его предоставления;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такой выгоды за совершение действий (бездействия), связанных с использованием служебного положения должностного лица;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 ее должностным лицом.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69"/>
          <p:cNvSpPr txBox="1">
            <a:spLocks noGrp="1"/>
          </p:cNvSpPr>
          <p:nvPr>
            <p:ph type="subTitle" idx="1"/>
          </p:nvPr>
        </p:nvSpPr>
        <p:spPr>
          <a:xfrm>
            <a:off x="255392" y="1353339"/>
            <a:ext cx="5314012" cy="2517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Часть 1 ст. 291.1</a:t>
            </a:r>
            <a:b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передача взятки или способствование данному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процессу предусматривает штраф в размере до 700 тыс. руб., до размера взятки, помноженного на 40 или до зарплаты осужденного за 1 календарный год. Также виновны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лишен свободы на срок до 4 лет и права занимать некоторые должности в течение 3 лет.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1804" name="Google Shape;18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739" y="539400"/>
            <a:ext cx="2709160" cy="40647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82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1805" name="Google Shape;1805;p69"/>
          <p:cNvGrpSpPr/>
          <p:nvPr/>
        </p:nvGrpSpPr>
        <p:grpSpPr>
          <a:xfrm rot="-2274121">
            <a:off x="4650558" y="3925364"/>
            <a:ext cx="1027434" cy="1008970"/>
            <a:chOff x="7527898" y="3249041"/>
            <a:chExt cx="1083547" cy="1064075"/>
          </a:xfrm>
        </p:grpSpPr>
        <p:sp>
          <p:nvSpPr>
            <p:cNvPr id="1806" name="Google Shape;1806;p69"/>
            <p:cNvSpPr/>
            <p:nvPr/>
          </p:nvSpPr>
          <p:spPr>
            <a:xfrm rot="818166">
              <a:off x="7618440" y="3343075"/>
              <a:ext cx="902462" cy="876007"/>
            </a:xfrm>
            <a:custGeom>
              <a:avLst/>
              <a:gdLst/>
              <a:ahLst/>
              <a:cxnLst/>
              <a:rect l="l" t="t" r="r" b="b"/>
              <a:pathLst>
                <a:path w="20502" h="19901" extrusionOk="0">
                  <a:moveTo>
                    <a:pt x="2507" y="0"/>
                  </a:moveTo>
                  <a:cubicBezTo>
                    <a:pt x="1880" y="0"/>
                    <a:pt x="1554" y="401"/>
                    <a:pt x="1404" y="602"/>
                  </a:cubicBezTo>
                  <a:cubicBezTo>
                    <a:pt x="1379" y="627"/>
                    <a:pt x="1329" y="677"/>
                    <a:pt x="1329" y="677"/>
                  </a:cubicBezTo>
                  <a:cubicBezTo>
                    <a:pt x="1304" y="702"/>
                    <a:pt x="1254" y="752"/>
                    <a:pt x="1229" y="777"/>
                  </a:cubicBezTo>
                  <a:cubicBezTo>
                    <a:pt x="777" y="1279"/>
                    <a:pt x="652" y="2005"/>
                    <a:pt x="928" y="2657"/>
                  </a:cubicBezTo>
                  <a:lnTo>
                    <a:pt x="1504" y="3960"/>
                  </a:lnTo>
                  <a:lnTo>
                    <a:pt x="1" y="16993"/>
                  </a:lnTo>
                  <a:cubicBezTo>
                    <a:pt x="1" y="17018"/>
                    <a:pt x="1" y="17043"/>
                    <a:pt x="1" y="17093"/>
                  </a:cubicBezTo>
                  <a:cubicBezTo>
                    <a:pt x="1" y="18046"/>
                    <a:pt x="727" y="19900"/>
                    <a:pt x="2031" y="19900"/>
                  </a:cubicBezTo>
                  <a:lnTo>
                    <a:pt x="18447" y="19900"/>
                  </a:lnTo>
                  <a:cubicBezTo>
                    <a:pt x="19775" y="19900"/>
                    <a:pt x="20502" y="18046"/>
                    <a:pt x="20502" y="17093"/>
                  </a:cubicBezTo>
                  <a:cubicBezTo>
                    <a:pt x="20502" y="17068"/>
                    <a:pt x="20502" y="17018"/>
                    <a:pt x="20502" y="16993"/>
                  </a:cubicBezTo>
                  <a:lnTo>
                    <a:pt x="19073" y="3960"/>
                  </a:lnTo>
                  <a:lnTo>
                    <a:pt x="19625" y="2657"/>
                  </a:lnTo>
                  <a:cubicBezTo>
                    <a:pt x="19925" y="2005"/>
                    <a:pt x="19800" y="1279"/>
                    <a:pt x="19324" y="777"/>
                  </a:cubicBezTo>
                  <a:cubicBezTo>
                    <a:pt x="19299" y="752"/>
                    <a:pt x="19274" y="702"/>
                    <a:pt x="19249" y="677"/>
                  </a:cubicBezTo>
                  <a:cubicBezTo>
                    <a:pt x="19224" y="677"/>
                    <a:pt x="19199" y="627"/>
                    <a:pt x="19174" y="602"/>
                  </a:cubicBezTo>
                  <a:cubicBezTo>
                    <a:pt x="19023" y="401"/>
                    <a:pt x="18697" y="0"/>
                    <a:pt x="18071" y="0"/>
                  </a:cubicBezTo>
                  <a:cubicBezTo>
                    <a:pt x="17595" y="0"/>
                    <a:pt x="17294" y="251"/>
                    <a:pt x="17093" y="452"/>
                  </a:cubicBezTo>
                  <a:cubicBezTo>
                    <a:pt x="16918" y="251"/>
                    <a:pt x="16617" y="0"/>
                    <a:pt x="16116" y="0"/>
                  </a:cubicBezTo>
                  <a:cubicBezTo>
                    <a:pt x="15640" y="0"/>
                    <a:pt x="15339" y="251"/>
                    <a:pt x="15164" y="452"/>
                  </a:cubicBezTo>
                  <a:cubicBezTo>
                    <a:pt x="14963" y="251"/>
                    <a:pt x="14662" y="0"/>
                    <a:pt x="14186" y="0"/>
                  </a:cubicBezTo>
                  <a:cubicBezTo>
                    <a:pt x="13685" y="0"/>
                    <a:pt x="13384" y="251"/>
                    <a:pt x="13209" y="452"/>
                  </a:cubicBezTo>
                  <a:cubicBezTo>
                    <a:pt x="13008" y="251"/>
                    <a:pt x="12707" y="0"/>
                    <a:pt x="12231" y="0"/>
                  </a:cubicBezTo>
                  <a:cubicBezTo>
                    <a:pt x="11755" y="0"/>
                    <a:pt x="11429" y="251"/>
                    <a:pt x="11254" y="452"/>
                  </a:cubicBezTo>
                  <a:cubicBezTo>
                    <a:pt x="11078" y="251"/>
                    <a:pt x="10778" y="0"/>
                    <a:pt x="10276" y="0"/>
                  </a:cubicBezTo>
                  <a:cubicBezTo>
                    <a:pt x="9800" y="0"/>
                    <a:pt x="9499" y="251"/>
                    <a:pt x="9299" y="452"/>
                  </a:cubicBezTo>
                  <a:cubicBezTo>
                    <a:pt x="9123" y="251"/>
                    <a:pt x="8823" y="0"/>
                    <a:pt x="8346" y="0"/>
                  </a:cubicBezTo>
                  <a:cubicBezTo>
                    <a:pt x="7845" y="0"/>
                    <a:pt x="7544" y="251"/>
                    <a:pt x="7369" y="452"/>
                  </a:cubicBezTo>
                  <a:cubicBezTo>
                    <a:pt x="7168" y="251"/>
                    <a:pt x="6868" y="0"/>
                    <a:pt x="6392" y="0"/>
                  </a:cubicBezTo>
                  <a:cubicBezTo>
                    <a:pt x="5915" y="0"/>
                    <a:pt x="5590" y="251"/>
                    <a:pt x="5414" y="452"/>
                  </a:cubicBezTo>
                  <a:cubicBezTo>
                    <a:pt x="5239" y="251"/>
                    <a:pt x="4938" y="0"/>
                    <a:pt x="4437" y="0"/>
                  </a:cubicBezTo>
                  <a:cubicBezTo>
                    <a:pt x="3960" y="0"/>
                    <a:pt x="3660" y="251"/>
                    <a:pt x="3459" y="452"/>
                  </a:cubicBezTo>
                  <a:cubicBezTo>
                    <a:pt x="3284" y="251"/>
                    <a:pt x="29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9"/>
            <p:cNvSpPr/>
            <p:nvPr/>
          </p:nvSpPr>
          <p:spPr>
            <a:xfrm rot="818166">
              <a:off x="7652772" y="3377293"/>
              <a:ext cx="834058" cy="806503"/>
            </a:xfrm>
            <a:custGeom>
              <a:avLst/>
              <a:gdLst/>
              <a:ahLst/>
              <a:cxnLst/>
              <a:rect l="l" t="t" r="r" b="b"/>
              <a:pathLst>
                <a:path w="18948" h="18322" extrusionOk="0">
                  <a:moveTo>
                    <a:pt x="1730" y="0"/>
                  </a:moveTo>
                  <a:cubicBezTo>
                    <a:pt x="1379" y="0"/>
                    <a:pt x="1279" y="301"/>
                    <a:pt x="1078" y="477"/>
                  </a:cubicBezTo>
                  <a:cubicBezTo>
                    <a:pt x="1078" y="502"/>
                    <a:pt x="1053" y="502"/>
                    <a:pt x="1028" y="527"/>
                  </a:cubicBezTo>
                  <a:cubicBezTo>
                    <a:pt x="777" y="802"/>
                    <a:pt x="727" y="1228"/>
                    <a:pt x="878" y="1579"/>
                  </a:cubicBezTo>
                  <a:lnTo>
                    <a:pt x="1529" y="3058"/>
                  </a:lnTo>
                  <a:lnTo>
                    <a:pt x="0" y="16316"/>
                  </a:lnTo>
                  <a:cubicBezTo>
                    <a:pt x="0" y="16993"/>
                    <a:pt x="577" y="18321"/>
                    <a:pt x="1254" y="18321"/>
                  </a:cubicBezTo>
                  <a:lnTo>
                    <a:pt x="17670" y="18321"/>
                  </a:lnTo>
                  <a:cubicBezTo>
                    <a:pt x="18371" y="18321"/>
                    <a:pt x="18948" y="16993"/>
                    <a:pt x="18948" y="16316"/>
                  </a:cubicBezTo>
                  <a:lnTo>
                    <a:pt x="17494" y="3058"/>
                  </a:lnTo>
                  <a:lnTo>
                    <a:pt x="18146" y="1579"/>
                  </a:lnTo>
                  <a:cubicBezTo>
                    <a:pt x="18296" y="1228"/>
                    <a:pt x="18246" y="802"/>
                    <a:pt x="17996" y="527"/>
                  </a:cubicBezTo>
                  <a:cubicBezTo>
                    <a:pt x="17970" y="502"/>
                    <a:pt x="17945" y="502"/>
                    <a:pt x="17920" y="477"/>
                  </a:cubicBezTo>
                  <a:cubicBezTo>
                    <a:pt x="17745" y="301"/>
                    <a:pt x="17645" y="0"/>
                    <a:pt x="17294" y="0"/>
                  </a:cubicBezTo>
                  <a:cubicBezTo>
                    <a:pt x="16818" y="0"/>
                    <a:pt x="16818" y="627"/>
                    <a:pt x="16316" y="627"/>
                  </a:cubicBezTo>
                  <a:cubicBezTo>
                    <a:pt x="15840" y="627"/>
                    <a:pt x="15840" y="0"/>
                    <a:pt x="15339" y="0"/>
                  </a:cubicBezTo>
                  <a:cubicBezTo>
                    <a:pt x="14863" y="0"/>
                    <a:pt x="14863" y="627"/>
                    <a:pt x="14361" y="627"/>
                  </a:cubicBezTo>
                  <a:cubicBezTo>
                    <a:pt x="13885" y="627"/>
                    <a:pt x="13885" y="0"/>
                    <a:pt x="13409" y="0"/>
                  </a:cubicBezTo>
                  <a:cubicBezTo>
                    <a:pt x="12908" y="0"/>
                    <a:pt x="12908" y="627"/>
                    <a:pt x="12432" y="627"/>
                  </a:cubicBezTo>
                  <a:cubicBezTo>
                    <a:pt x="11930" y="627"/>
                    <a:pt x="11930" y="0"/>
                    <a:pt x="11454" y="0"/>
                  </a:cubicBezTo>
                  <a:cubicBezTo>
                    <a:pt x="10978" y="0"/>
                    <a:pt x="10978" y="627"/>
                    <a:pt x="10477" y="627"/>
                  </a:cubicBezTo>
                  <a:cubicBezTo>
                    <a:pt x="10001" y="627"/>
                    <a:pt x="10001" y="0"/>
                    <a:pt x="9499" y="0"/>
                  </a:cubicBezTo>
                  <a:cubicBezTo>
                    <a:pt x="9023" y="0"/>
                    <a:pt x="9023" y="627"/>
                    <a:pt x="8522" y="627"/>
                  </a:cubicBezTo>
                  <a:cubicBezTo>
                    <a:pt x="8046" y="627"/>
                    <a:pt x="8046" y="0"/>
                    <a:pt x="7569" y="0"/>
                  </a:cubicBezTo>
                  <a:cubicBezTo>
                    <a:pt x="7068" y="0"/>
                    <a:pt x="7068" y="627"/>
                    <a:pt x="6592" y="627"/>
                  </a:cubicBezTo>
                  <a:cubicBezTo>
                    <a:pt x="6091" y="627"/>
                    <a:pt x="6091" y="0"/>
                    <a:pt x="5615" y="0"/>
                  </a:cubicBezTo>
                  <a:cubicBezTo>
                    <a:pt x="5113" y="0"/>
                    <a:pt x="5113" y="627"/>
                    <a:pt x="4637" y="627"/>
                  </a:cubicBezTo>
                  <a:cubicBezTo>
                    <a:pt x="4161" y="627"/>
                    <a:pt x="4161" y="0"/>
                    <a:pt x="3660" y="0"/>
                  </a:cubicBezTo>
                  <a:cubicBezTo>
                    <a:pt x="3183" y="0"/>
                    <a:pt x="3183" y="627"/>
                    <a:pt x="2682" y="627"/>
                  </a:cubicBezTo>
                  <a:cubicBezTo>
                    <a:pt x="2206" y="627"/>
                    <a:pt x="2206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9"/>
            <p:cNvSpPr/>
            <p:nvPr/>
          </p:nvSpPr>
          <p:spPr>
            <a:xfrm rot="818166">
              <a:off x="7851092" y="3545606"/>
              <a:ext cx="46395" cy="107052"/>
            </a:xfrm>
            <a:custGeom>
              <a:avLst/>
              <a:gdLst/>
              <a:ahLst/>
              <a:cxnLst/>
              <a:rect l="l" t="t" r="r" b="b"/>
              <a:pathLst>
                <a:path w="1054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2" y="2081"/>
                  </a:lnTo>
                  <a:lnTo>
                    <a:pt x="352" y="1354"/>
                  </a:lnTo>
                  <a:lnTo>
                    <a:pt x="928" y="1354"/>
                  </a:lnTo>
                  <a:lnTo>
                    <a:pt x="928" y="1028"/>
                  </a:lnTo>
                  <a:lnTo>
                    <a:pt x="352" y="1028"/>
                  </a:lnTo>
                  <a:lnTo>
                    <a:pt x="352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9"/>
            <p:cNvSpPr/>
            <p:nvPr/>
          </p:nvSpPr>
          <p:spPr>
            <a:xfrm rot="818166">
              <a:off x="7913089" y="3562381"/>
              <a:ext cx="60701" cy="107052"/>
            </a:xfrm>
            <a:custGeom>
              <a:avLst/>
              <a:gdLst/>
              <a:ahLst/>
              <a:cxnLst/>
              <a:rect l="l" t="t" r="r" b="b"/>
              <a:pathLst>
                <a:path w="1379" h="2432" extrusionOk="0">
                  <a:moveTo>
                    <a:pt x="0" y="1"/>
                  </a:moveTo>
                  <a:lnTo>
                    <a:pt x="451" y="2432"/>
                  </a:lnTo>
                  <a:lnTo>
                    <a:pt x="928" y="2432"/>
                  </a:lnTo>
                  <a:lnTo>
                    <a:pt x="1379" y="1"/>
                  </a:lnTo>
                  <a:lnTo>
                    <a:pt x="1028" y="1"/>
                  </a:lnTo>
                  <a:lnTo>
                    <a:pt x="702" y="1805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9"/>
            <p:cNvSpPr/>
            <p:nvPr/>
          </p:nvSpPr>
          <p:spPr>
            <a:xfrm rot="818166">
              <a:off x="7990897" y="3575773"/>
              <a:ext cx="15494" cy="107052"/>
            </a:xfrm>
            <a:custGeom>
              <a:avLst/>
              <a:gdLst/>
              <a:ahLst/>
              <a:cxnLst/>
              <a:rect l="l" t="t" r="r" b="b"/>
              <a:pathLst>
                <a:path w="352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352" y="243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9"/>
            <p:cNvSpPr/>
            <p:nvPr/>
          </p:nvSpPr>
          <p:spPr>
            <a:xfrm rot="818166">
              <a:off x="8026830" y="3588906"/>
              <a:ext cx="51898" cy="107052"/>
            </a:xfrm>
            <a:custGeom>
              <a:avLst/>
              <a:gdLst/>
              <a:ahLst/>
              <a:cxnLst/>
              <a:rect l="l" t="t" r="r" b="b"/>
              <a:pathLst>
                <a:path w="1179" h="2432" extrusionOk="0">
                  <a:moveTo>
                    <a:pt x="602" y="327"/>
                  </a:moveTo>
                  <a:cubicBezTo>
                    <a:pt x="703" y="327"/>
                    <a:pt x="828" y="377"/>
                    <a:pt x="828" y="602"/>
                  </a:cubicBezTo>
                  <a:lnTo>
                    <a:pt x="828" y="1805"/>
                  </a:lnTo>
                  <a:cubicBezTo>
                    <a:pt x="828" y="2056"/>
                    <a:pt x="703" y="2081"/>
                    <a:pt x="602" y="2081"/>
                  </a:cubicBezTo>
                  <a:lnTo>
                    <a:pt x="377" y="2081"/>
                  </a:lnTo>
                  <a:lnTo>
                    <a:pt x="377" y="327"/>
                  </a:lnTo>
                  <a:close/>
                  <a:moveTo>
                    <a:pt x="1" y="1"/>
                  </a:moveTo>
                  <a:lnTo>
                    <a:pt x="1" y="2432"/>
                  </a:lnTo>
                  <a:lnTo>
                    <a:pt x="602" y="2432"/>
                  </a:lnTo>
                  <a:cubicBezTo>
                    <a:pt x="978" y="2432"/>
                    <a:pt x="1179" y="2206"/>
                    <a:pt x="1179" y="1805"/>
                  </a:cubicBezTo>
                  <a:lnTo>
                    <a:pt x="1179" y="627"/>
                  </a:lnTo>
                  <a:cubicBezTo>
                    <a:pt x="1179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9"/>
            <p:cNvSpPr/>
            <p:nvPr/>
          </p:nvSpPr>
          <p:spPr>
            <a:xfrm rot="818166">
              <a:off x="8097705" y="3605427"/>
              <a:ext cx="46351" cy="107052"/>
            </a:xfrm>
            <a:custGeom>
              <a:avLst/>
              <a:gdLst/>
              <a:ahLst/>
              <a:cxnLst/>
              <a:rect l="l" t="t" r="r" b="b"/>
              <a:pathLst>
                <a:path w="1053" h="2432" extrusionOk="0">
                  <a:moveTo>
                    <a:pt x="0" y="1"/>
                  </a:moveTo>
                  <a:lnTo>
                    <a:pt x="0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1" y="2081"/>
                  </a:lnTo>
                  <a:lnTo>
                    <a:pt x="351" y="1354"/>
                  </a:lnTo>
                  <a:lnTo>
                    <a:pt x="927" y="1354"/>
                  </a:lnTo>
                  <a:lnTo>
                    <a:pt x="927" y="1028"/>
                  </a:lnTo>
                  <a:lnTo>
                    <a:pt x="351" y="1028"/>
                  </a:lnTo>
                  <a:lnTo>
                    <a:pt x="351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9"/>
            <p:cNvSpPr/>
            <p:nvPr/>
          </p:nvSpPr>
          <p:spPr>
            <a:xfrm rot="818166">
              <a:off x="8162976" y="3622067"/>
              <a:ext cx="52998" cy="107052"/>
            </a:xfrm>
            <a:custGeom>
              <a:avLst/>
              <a:gdLst/>
              <a:ahLst/>
              <a:cxnLst/>
              <a:rect l="l" t="t" r="r" b="b"/>
              <a:pathLst>
                <a:path w="1204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327" y="2432"/>
                  </a:lnTo>
                  <a:lnTo>
                    <a:pt x="327" y="828"/>
                  </a:lnTo>
                  <a:lnTo>
                    <a:pt x="853" y="2432"/>
                  </a:lnTo>
                  <a:lnTo>
                    <a:pt x="1204" y="2432"/>
                  </a:lnTo>
                  <a:lnTo>
                    <a:pt x="1204" y="1"/>
                  </a:lnTo>
                  <a:lnTo>
                    <a:pt x="878" y="1"/>
                  </a:lnTo>
                  <a:lnTo>
                    <a:pt x="878" y="140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9"/>
            <p:cNvSpPr/>
            <p:nvPr/>
          </p:nvSpPr>
          <p:spPr>
            <a:xfrm rot="818166">
              <a:off x="8234868" y="3638136"/>
              <a:ext cx="50753" cy="109297"/>
            </a:xfrm>
            <a:custGeom>
              <a:avLst/>
              <a:gdLst/>
              <a:ahLst/>
              <a:cxnLst/>
              <a:rect l="l" t="t" r="r" b="b"/>
              <a:pathLst>
                <a:path w="1153" h="2483" extrusionOk="0">
                  <a:moveTo>
                    <a:pt x="577" y="1"/>
                  </a:moveTo>
                  <a:cubicBezTo>
                    <a:pt x="201" y="1"/>
                    <a:pt x="0" y="226"/>
                    <a:pt x="0" y="627"/>
                  </a:cubicBezTo>
                  <a:lnTo>
                    <a:pt x="0" y="1830"/>
                  </a:lnTo>
                  <a:cubicBezTo>
                    <a:pt x="0" y="2256"/>
                    <a:pt x="201" y="2482"/>
                    <a:pt x="577" y="2482"/>
                  </a:cubicBezTo>
                  <a:cubicBezTo>
                    <a:pt x="952" y="2482"/>
                    <a:pt x="1153" y="2256"/>
                    <a:pt x="1153" y="1830"/>
                  </a:cubicBezTo>
                  <a:lnTo>
                    <a:pt x="1153" y="1505"/>
                  </a:lnTo>
                  <a:lnTo>
                    <a:pt x="802" y="1505"/>
                  </a:lnTo>
                  <a:lnTo>
                    <a:pt x="802" y="1855"/>
                  </a:lnTo>
                  <a:cubicBezTo>
                    <a:pt x="802" y="2106"/>
                    <a:pt x="677" y="2131"/>
                    <a:pt x="577" y="2131"/>
                  </a:cubicBezTo>
                  <a:cubicBezTo>
                    <a:pt x="526" y="2131"/>
                    <a:pt x="351" y="2131"/>
                    <a:pt x="351" y="1855"/>
                  </a:cubicBezTo>
                  <a:lnTo>
                    <a:pt x="351" y="627"/>
                  </a:lnTo>
                  <a:cubicBezTo>
                    <a:pt x="351" y="327"/>
                    <a:pt x="526" y="327"/>
                    <a:pt x="577" y="327"/>
                  </a:cubicBezTo>
                  <a:cubicBezTo>
                    <a:pt x="677" y="327"/>
                    <a:pt x="802" y="377"/>
                    <a:pt x="802" y="627"/>
                  </a:cubicBezTo>
                  <a:lnTo>
                    <a:pt x="802" y="903"/>
                  </a:lnTo>
                  <a:lnTo>
                    <a:pt x="1153" y="903"/>
                  </a:lnTo>
                  <a:lnTo>
                    <a:pt x="1153" y="627"/>
                  </a:lnTo>
                  <a:cubicBezTo>
                    <a:pt x="1153" y="226"/>
                    <a:pt x="952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9"/>
            <p:cNvSpPr/>
            <p:nvPr/>
          </p:nvSpPr>
          <p:spPr>
            <a:xfrm rot="818166">
              <a:off x="8304620" y="3655623"/>
              <a:ext cx="46351" cy="107052"/>
            </a:xfrm>
            <a:custGeom>
              <a:avLst/>
              <a:gdLst/>
              <a:ahLst/>
              <a:cxnLst/>
              <a:rect l="l" t="t" r="r" b="b"/>
              <a:pathLst>
                <a:path w="1053" h="2432" extrusionOk="0">
                  <a:moveTo>
                    <a:pt x="0" y="1"/>
                  </a:moveTo>
                  <a:lnTo>
                    <a:pt x="0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1" y="2081"/>
                  </a:lnTo>
                  <a:lnTo>
                    <a:pt x="351" y="1354"/>
                  </a:lnTo>
                  <a:lnTo>
                    <a:pt x="928" y="1354"/>
                  </a:lnTo>
                  <a:lnTo>
                    <a:pt x="928" y="1028"/>
                  </a:lnTo>
                  <a:lnTo>
                    <a:pt x="351" y="1028"/>
                  </a:lnTo>
                  <a:lnTo>
                    <a:pt x="351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9"/>
            <p:cNvSpPr/>
            <p:nvPr/>
          </p:nvSpPr>
          <p:spPr>
            <a:xfrm rot="818166">
              <a:off x="7761180" y="3792912"/>
              <a:ext cx="541733" cy="272517"/>
            </a:xfrm>
            <a:custGeom>
              <a:avLst/>
              <a:gdLst/>
              <a:ahLst/>
              <a:cxnLst/>
              <a:rect l="l" t="t" r="r" b="b"/>
              <a:pathLst>
                <a:path w="12307" h="6191" extrusionOk="0">
                  <a:moveTo>
                    <a:pt x="2181" y="0"/>
                  </a:moveTo>
                  <a:cubicBezTo>
                    <a:pt x="978" y="0"/>
                    <a:pt x="1" y="978"/>
                    <a:pt x="1" y="2181"/>
                  </a:cubicBezTo>
                  <a:lnTo>
                    <a:pt x="1" y="4010"/>
                  </a:lnTo>
                  <a:cubicBezTo>
                    <a:pt x="1" y="5213"/>
                    <a:pt x="978" y="6191"/>
                    <a:pt x="2181" y="6191"/>
                  </a:cubicBezTo>
                  <a:lnTo>
                    <a:pt x="10126" y="6191"/>
                  </a:lnTo>
                  <a:cubicBezTo>
                    <a:pt x="11329" y="6191"/>
                    <a:pt x="12307" y="5213"/>
                    <a:pt x="12307" y="4010"/>
                  </a:cubicBezTo>
                  <a:lnTo>
                    <a:pt x="12307" y="2181"/>
                  </a:lnTo>
                  <a:cubicBezTo>
                    <a:pt x="12307" y="978"/>
                    <a:pt x="11329" y="0"/>
                    <a:pt x="10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9"/>
            <p:cNvSpPr/>
            <p:nvPr/>
          </p:nvSpPr>
          <p:spPr>
            <a:xfrm rot="818166">
              <a:off x="7780128" y="3510059"/>
              <a:ext cx="711599" cy="9992"/>
            </a:xfrm>
            <a:custGeom>
              <a:avLst/>
              <a:gdLst/>
              <a:ahLst/>
              <a:cxnLst/>
              <a:rect l="l" t="t" r="r" b="b"/>
              <a:pathLst>
                <a:path w="16166" h="227" extrusionOk="0">
                  <a:moveTo>
                    <a:pt x="0" y="1"/>
                  </a:moveTo>
                  <a:lnTo>
                    <a:pt x="100" y="226"/>
                  </a:lnTo>
                  <a:lnTo>
                    <a:pt x="16065" y="226"/>
                  </a:lnTo>
                  <a:lnTo>
                    <a:pt x="16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9"/>
            <p:cNvSpPr/>
            <p:nvPr/>
          </p:nvSpPr>
          <p:spPr>
            <a:xfrm rot="818166">
              <a:off x="7777649" y="3529351"/>
              <a:ext cx="707197" cy="9992"/>
            </a:xfrm>
            <a:custGeom>
              <a:avLst/>
              <a:gdLst/>
              <a:ahLst/>
              <a:cxnLst/>
              <a:rect l="l" t="t" r="r" b="b"/>
              <a:pathLst>
                <a:path w="1606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16065" y="226"/>
                  </a:lnTo>
                  <a:lnTo>
                    <a:pt x="16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9"/>
            <p:cNvSpPr/>
            <p:nvPr/>
          </p:nvSpPr>
          <p:spPr>
            <a:xfrm rot="818166">
              <a:off x="7868647" y="3846619"/>
              <a:ext cx="369621" cy="16595"/>
            </a:xfrm>
            <a:custGeom>
              <a:avLst/>
              <a:gdLst/>
              <a:ahLst/>
              <a:cxnLst/>
              <a:rect l="l" t="t" r="r" b="b"/>
              <a:pathLst>
                <a:path w="8397" h="377" extrusionOk="0">
                  <a:moveTo>
                    <a:pt x="176" y="0"/>
                  </a:moveTo>
                  <a:cubicBezTo>
                    <a:pt x="76" y="0"/>
                    <a:pt x="1" y="75"/>
                    <a:pt x="1" y="176"/>
                  </a:cubicBezTo>
                  <a:cubicBezTo>
                    <a:pt x="1" y="301"/>
                    <a:pt x="76" y="376"/>
                    <a:pt x="176" y="376"/>
                  </a:cubicBezTo>
                  <a:lnTo>
                    <a:pt x="8196" y="376"/>
                  </a:lnTo>
                  <a:cubicBezTo>
                    <a:pt x="8297" y="376"/>
                    <a:pt x="8397" y="301"/>
                    <a:pt x="8397" y="176"/>
                  </a:cubicBezTo>
                  <a:cubicBezTo>
                    <a:pt x="8397" y="75"/>
                    <a:pt x="8297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9"/>
            <p:cNvSpPr/>
            <p:nvPr/>
          </p:nvSpPr>
          <p:spPr>
            <a:xfrm rot="818166">
              <a:off x="7852784" y="3912027"/>
              <a:ext cx="369621" cy="16551"/>
            </a:xfrm>
            <a:custGeom>
              <a:avLst/>
              <a:gdLst/>
              <a:ahLst/>
              <a:cxnLst/>
              <a:rect l="l" t="t" r="r" b="b"/>
              <a:pathLst>
                <a:path w="8397" h="376" extrusionOk="0">
                  <a:moveTo>
                    <a:pt x="176" y="0"/>
                  </a:moveTo>
                  <a:cubicBezTo>
                    <a:pt x="76" y="0"/>
                    <a:pt x="1" y="75"/>
                    <a:pt x="1" y="175"/>
                  </a:cubicBezTo>
                  <a:cubicBezTo>
                    <a:pt x="1" y="301"/>
                    <a:pt x="76" y="376"/>
                    <a:pt x="176" y="376"/>
                  </a:cubicBezTo>
                  <a:lnTo>
                    <a:pt x="8196" y="376"/>
                  </a:lnTo>
                  <a:cubicBezTo>
                    <a:pt x="8297" y="376"/>
                    <a:pt x="8397" y="301"/>
                    <a:pt x="8397" y="175"/>
                  </a:cubicBezTo>
                  <a:cubicBezTo>
                    <a:pt x="8397" y="75"/>
                    <a:pt x="8297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9"/>
            <p:cNvSpPr/>
            <p:nvPr/>
          </p:nvSpPr>
          <p:spPr>
            <a:xfrm rot="818166">
              <a:off x="7836922" y="3977390"/>
              <a:ext cx="369621" cy="16595"/>
            </a:xfrm>
            <a:custGeom>
              <a:avLst/>
              <a:gdLst/>
              <a:ahLst/>
              <a:cxnLst/>
              <a:rect l="l" t="t" r="r" b="b"/>
              <a:pathLst>
                <a:path w="8397" h="377" extrusionOk="0">
                  <a:moveTo>
                    <a:pt x="176" y="1"/>
                  </a:moveTo>
                  <a:cubicBezTo>
                    <a:pt x="76" y="1"/>
                    <a:pt x="1" y="76"/>
                    <a:pt x="1" y="176"/>
                  </a:cubicBezTo>
                  <a:cubicBezTo>
                    <a:pt x="1" y="277"/>
                    <a:pt x="76" y="377"/>
                    <a:pt x="176" y="377"/>
                  </a:cubicBezTo>
                  <a:lnTo>
                    <a:pt x="8196" y="377"/>
                  </a:lnTo>
                  <a:cubicBezTo>
                    <a:pt x="8297" y="377"/>
                    <a:pt x="8397" y="277"/>
                    <a:pt x="8397" y="176"/>
                  </a:cubicBezTo>
                  <a:cubicBezTo>
                    <a:pt x="8397" y="76"/>
                    <a:pt x="8297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858;p73">
            <a:extLst>
              <a:ext uri="{FF2B5EF4-FFF2-40B4-BE49-F238E27FC236}">
                <a16:creationId xmlns:a16="http://schemas.microsoft.com/office/drawing/2014/main" id="{75292390-18B5-B7F9-AA32-D3D080E7A4B2}"/>
              </a:ext>
            </a:extLst>
          </p:cNvPr>
          <p:cNvSpPr txBox="1">
            <a:spLocks noGrp="1"/>
          </p:cNvSpPr>
          <p:nvPr/>
        </p:nvSpPr>
        <p:spPr>
          <a:xfrm>
            <a:off x="367686" y="161268"/>
            <a:ext cx="4804658" cy="836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endParaRPr lang="ru-RU" sz="2500" b="0" i="0" u="none" strike="noStrike" dirty="0">
              <a:solidFill>
                <a:srgbClr val="000000"/>
              </a:solidFill>
              <a:effectLst/>
              <a:latin typeface="Bellefair"/>
            </a:endParaRPr>
          </a:p>
          <a:p>
            <a:pPr algn="l"/>
            <a:r>
              <a:rPr lang="ru-RU" sz="2500" b="0" i="0" u="none" strike="noStrike" dirty="0">
                <a:solidFill>
                  <a:srgbClr val="000000"/>
                </a:solidFill>
                <a:effectLst/>
                <a:latin typeface="Bellefair"/>
              </a:rPr>
              <a:t>Какое наказание предусмотрено по статье 291.1 УК РФ?</a:t>
            </a:r>
          </a:p>
          <a:p>
            <a:br>
              <a:rPr lang="ru-RU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3"/>
          <p:cNvSpPr txBox="1">
            <a:spLocks noGrp="1"/>
          </p:cNvSpPr>
          <p:nvPr>
            <p:ph type="subTitle" idx="1"/>
          </p:nvPr>
        </p:nvSpPr>
        <p:spPr>
          <a:xfrm>
            <a:off x="1894160" y="256674"/>
            <a:ext cx="5082964" cy="994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Одно из самых громких дел по получению взятки в РФ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C68B-C167-6A84-1556-CE4121C0287F}"/>
              </a:ext>
            </a:extLst>
          </p:cNvPr>
          <p:cNvSpPr txBox="1"/>
          <p:nvPr/>
        </p:nvSpPr>
        <p:spPr>
          <a:xfrm>
            <a:off x="2469074" y="4262291"/>
            <a:ext cx="4205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Дмитрий Захарченко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Бывший врио начальника Управления «Т» антикоррупционного главка МВД России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02E4FA-C4AD-78BC-23E0-A775625A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60" y="1328517"/>
            <a:ext cx="5082964" cy="2856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9;p71">
            <a:extLst>
              <a:ext uri="{FF2B5EF4-FFF2-40B4-BE49-F238E27FC236}">
                <a16:creationId xmlns:a16="http://schemas.microsoft.com/office/drawing/2014/main" id="{4D78DCAB-C58A-EF0E-C12B-56847B75B6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pattFill prst="narVert">
            <a:fgClr>
              <a:srgbClr val="0F1122"/>
            </a:fgClr>
            <a:bgClr>
              <a:schemeClr val="bg1"/>
            </a:bgClr>
          </a:patt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280000" sx="54795" sy="54795" algn="bl" rotWithShape="0">
              <a:schemeClr val="dk1">
                <a:alpha val="0"/>
              </a:schemeClr>
            </a:outerShdw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26BA91-E7A9-937B-7C2A-0130CEDF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09" y="72250"/>
            <a:ext cx="4998999" cy="4998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Anti-Corruption Day by Slidesgo">
  <a:themeElements>
    <a:clrScheme name="Simple Light">
      <a:dk1>
        <a:srgbClr val="FFFFFF"/>
      </a:dk1>
      <a:lt1>
        <a:srgbClr val="101122"/>
      </a:lt1>
      <a:dk2>
        <a:srgbClr val="E62525"/>
      </a:dk2>
      <a:lt2>
        <a:srgbClr val="EDAF37"/>
      </a:lt2>
      <a:accent1>
        <a:srgbClr val="FDC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388</Words>
  <Application>Microsoft Macintosh PowerPoint</Application>
  <PresentationFormat>Экран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Anton</vt:lpstr>
      <vt:lpstr>Arial</vt:lpstr>
      <vt:lpstr>Bebas Neue</vt:lpstr>
      <vt:lpstr>Bellefair</vt:lpstr>
      <vt:lpstr>Catamaran</vt:lpstr>
      <vt:lpstr>Montserrat</vt:lpstr>
      <vt:lpstr>Roboto Condensed Light</vt:lpstr>
      <vt:lpstr>Times New Roman</vt:lpstr>
      <vt:lpstr>International Anti-Corruption Day by Slidesgo</vt:lpstr>
      <vt:lpstr>Статья 291.1 УК РФ</vt:lpstr>
      <vt:lpstr>Посредничество во взятке</vt:lpstr>
      <vt:lpstr>1</vt:lpstr>
      <vt:lpstr>Презентация PowerPoint</vt:lpstr>
      <vt:lpstr>02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Статья 291.1 УК РФ</dc:title>
  <cp:lastModifiedBy>Microsoft Office User</cp:lastModifiedBy>
  <cp:revision>1</cp:revision>
  <dcterms:modified xsi:type="dcterms:W3CDTF">2022-12-15T14:47:32Z</dcterms:modified>
</cp:coreProperties>
</file>