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1" r:id="rId3"/>
    <p:sldId id="312" r:id="rId4"/>
    <p:sldId id="323" r:id="rId5"/>
    <p:sldId id="336" r:id="rId6"/>
    <p:sldId id="313" r:id="rId7"/>
    <p:sldId id="330" r:id="rId8"/>
    <p:sldId id="334" r:id="rId9"/>
    <p:sldId id="337" r:id="rId10"/>
    <p:sldId id="333" r:id="rId11"/>
    <p:sldId id="343" r:id="rId12"/>
    <p:sldId id="344" r:id="rId13"/>
    <p:sldId id="338" r:id="rId14"/>
    <p:sldId id="339" r:id="rId15"/>
    <p:sldId id="341" r:id="rId16"/>
    <p:sldId id="340" r:id="rId17"/>
    <p:sldId id="342" r:id="rId18"/>
    <p:sldId id="345" r:id="rId19"/>
    <p:sldId id="281" r:id="rId20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C20"/>
    <a:srgbClr val="D71920"/>
    <a:srgbClr val="C8B160"/>
    <a:srgbClr val="009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023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9B9A80-AAD2-4294-BF57-0203F23C349A}" type="doc">
      <dgm:prSet loTypeId="urn:microsoft.com/office/officeart/2008/layout/SquareAccentList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E82A234-8B90-483A-A953-6F511E738EDD}">
      <dgm:prSet phldrT="[Text]"/>
      <dgm:spPr/>
      <dgm:t>
        <a:bodyPr/>
        <a:lstStyle/>
        <a:p>
          <a:r>
            <a:rPr lang="es-NI" dirty="0"/>
            <a:t>Confiabilidad</a:t>
          </a:r>
          <a:endParaRPr lang="en-US" dirty="0"/>
        </a:p>
      </dgm:t>
    </dgm:pt>
    <dgm:pt modelId="{79F37F61-2E3B-4A47-AE77-1C9958A65D2C}" type="parTrans" cxnId="{282EA6BD-DEDA-4FAF-B88D-CE6E64F6D59F}">
      <dgm:prSet/>
      <dgm:spPr/>
      <dgm:t>
        <a:bodyPr/>
        <a:lstStyle/>
        <a:p>
          <a:endParaRPr lang="en-US"/>
        </a:p>
      </dgm:t>
    </dgm:pt>
    <dgm:pt modelId="{0B0A0AA0-28D9-4929-A820-7C330F2746E1}" type="sibTrans" cxnId="{282EA6BD-DEDA-4FAF-B88D-CE6E64F6D59F}">
      <dgm:prSet/>
      <dgm:spPr/>
      <dgm:t>
        <a:bodyPr/>
        <a:lstStyle/>
        <a:p>
          <a:endParaRPr lang="en-US"/>
        </a:p>
      </dgm:t>
    </dgm:pt>
    <dgm:pt modelId="{EF8F4CB3-6E23-48D9-A113-95BEE81A9D30}">
      <dgm:prSet phldrT="[Text]"/>
      <dgm:spPr/>
      <dgm:t>
        <a:bodyPr/>
        <a:lstStyle/>
        <a:p>
          <a:r>
            <a:rPr lang="es-NI" dirty="0"/>
            <a:t>SMTP</a:t>
          </a:r>
          <a:endParaRPr lang="en-US" dirty="0"/>
        </a:p>
      </dgm:t>
    </dgm:pt>
    <dgm:pt modelId="{0A7181E5-E115-475D-AEA7-6DB09C2B04D4}" type="parTrans" cxnId="{EC5EFC91-935E-4E97-95C0-FB2C3150160E}">
      <dgm:prSet/>
      <dgm:spPr/>
      <dgm:t>
        <a:bodyPr/>
        <a:lstStyle/>
        <a:p>
          <a:endParaRPr lang="en-US"/>
        </a:p>
      </dgm:t>
    </dgm:pt>
    <dgm:pt modelId="{92EA1817-7E1C-436F-8FC6-C7369F889B15}" type="sibTrans" cxnId="{EC5EFC91-935E-4E97-95C0-FB2C3150160E}">
      <dgm:prSet/>
      <dgm:spPr/>
      <dgm:t>
        <a:bodyPr/>
        <a:lstStyle/>
        <a:p>
          <a:endParaRPr lang="en-US"/>
        </a:p>
      </dgm:t>
    </dgm:pt>
    <dgm:pt modelId="{5CB8D601-7490-468A-8072-7CD3EACE9AEC}">
      <dgm:prSet phldrT="[Text]"/>
      <dgm:spPr/>
      <dgm:t>
        <a:bodyPr/>
        <a:lstStyle/>
        <a:p>
          <a:r>
            <a:rPr lang="es-NI" dirty="0"/>
            <a:t>Aislamiento de procesos</a:t>
          </a:r>
          <a:endParaRPr lang="en-US" dirty="0"/>
        </a:p>
      </dgm:t>
    </dgm:pt>
    <dgm:pt modelId="{675BA2FD-42B1-43F2-AB34-136785FB35E1}" type="parTrans" cxnId="{5EBE1058-8698-4361-9F6E-A09A36608FF3}">
      <dgm:prSet/>
      <dgm:spPr/>
      <dgm:t>
        <a:bodyPr/>
        <a:lstStyle/>
        <a:p>
          <a:endParaRPr lang="en-US"/>
        </a:p>
      </dgm:t>
    </dgm:pt>
    <dgm:pt modelId="{7B92CA85-4790-44E9-B1CF-D7D7588EF7B5}" type="sibTrans" cxnId="{5EBE1058-8698-4361-9F6E-A09A36608FF3}">
      <dgm:prSet/>
      <dgm:spPr/>
      <dgm:t>
        <a:bodyPr/>
        <a:lstStyle/>
        <a:p>
          <a:endParaRPr lang="en-US"/>
        </a:p>
      </dgm:t>
    </dgm:pt>
    <dgm:pt modelId="{9B18960B-0534-4671-B39F-62AC086BB635}">
      <dgm:prSet phldrT="[Text]"/>
      <dgm:spPr/>
      <dgm:t>
        <a:bodyPr/>
        <a:lstStyle/>
        <a:p>
          <a:r>
            <a:rPr lang="es-NI" dirty="0"/>
            <a:t>Cuentas de conmutación por error.</a:t>
          </a:r>
          <a:endParaRPr lang="en-US" dirty="0"/>
        </a:p>
      </dgm:t>
    </dgm:pt>
    <dgm:pt modelId="{4264BF10-DEC5-4839-B7C1-41A51DECDB06}" type="parTrans" cxnId="{3DEC11F0-FC5C-49F2-925B-74C1D6D9D131}">
      <dgm:prSet/>
      <dgm:spPr/>
      <dgm:t>
        <a:bodyPr/>
        <a:lstStyle/>
        <a:p>
          <a:endParaRPr lang="en-US"/>
        </a:p>
      </dgm:t>
    </dgm:pt>
    <dgm:pt modelId="{359E862B-A881-4124-AB89-59D3FC4E7DBD}" type="sibTrans" cxnId="{3DEC11F0-FC5C-49F2-925B-74C1D6D9D131}">
      <dgm:prSet/>
      <dgm:spPr/>
      <dgm:t>
        <a:bodyPr/>
        <a:lstStyle/>
        <a:p>
          <a:endParaRPr lang="en-US"/>
        </a:p>
      </dgm:t>
    </dgm:pt>
    <dgm:pt modelId="{39CF7552-7A7B-4922-ADF0-D924B017C00B}">
      <dgm:prSet phldrT="[Text]"/>
      <dgm:spPr/>
      <dgm:t>
        <a:bodyPr/>
        <a:lstStyle/>
        <a:p>
          <a:r>
            <a:rPr lang="es-NI" dirty="0"/>
            <a:t>Escalabilidad</a:t>
          </a:r>
          <a:endParaRPr lang="en-US" dirty="0"/>
        </a:p>
      </dgm:t>
    </dgm:pt>
    <dgm:pt modelId="{502E2B82-A4ED-48EA-B5DB-0A301A6E75BD}" type="parTrans" cxnId="{725EF5AB-CD6E-44C2-9176-F06DBDBD3076}">
      <dgm:prSet/>
      <dgm:spPr/>
      <dgm:t>
        <a:bodyPr/>
        <a:lstStyle/>
        <a:p>
          <a:endParaRPr lang="en-US"/>
        </a:p>
      </dgm:t>
    </dgm:pt>
    <dgm:pt modelId="{CA29BD61-9BF0-431B-A509-FB243A933C9B}" type="sibTrans" cxnId="{725EF5AB-CD6E-44C2-9176-F06DBDBD3076}">
      <dgm:prSet/>
      <dgm:spPr/>
      <dgm:t>
        <a:bodyPr/>
        <a:lstStyle/>
        <a:p>
          <a:endParaRPr lang="en-US"/>
        </a:p>
      </dgm:t>
    </dgm:pt>
    <dgm:pt modelId="{BFB62760-448E-41BD-8D9D-6DF012D7FF3C}">
      <dgm:prSet phldrT="[Text]"/>
      <dgm:spPr/>
      <dgm:t>
        <a:bodyPr/>
        <a:lstStyle/>
        <a:p>
          <a:r>
            <a:rPr lang="es-NI" dirty="0"/>
            <a:t>Entrega en segundo plano</a:t>
          </a:r>
          <a:endParaRPr lang="en-US" dirty="0"/>
        </a:p>
      </dgm:t>
    </dgm:pt>
    <dgm:pt modelId="{3EC0B6FF-59B1-4C6F-874F-8405265B6388}" type="parTrans" cxnId="{204A9578-F336-42F8-97D6-8B84965A6F5E}">
      <dgm:prSet/>
      <dgm:spPr/>
      <dgm:t>
        <a:bodyPr/>
        <a:lstStyle/>
        <a:p>
          <a:endParaRPr lang="en-US"/>
        </a:p>
      </dgm:t>
    </dgm:pt>
    <dgm:pt modelId="{8D104402-433D-4F6A-9A90-C6842100F52C}" type="sibTrans" cxnId="{204A9578-F336-42F8-97D6-8B84965A6F5E}">
      <dgm:prSet/>
      <dgm:spPr/>
      <dgm:t>
        <a:bodyPr/>
        <a:lstStyle/>
        <a:p>
          <a:endParaRPr lang="en-US"/>
        </a:p>
      </dgm:t>
    </dgm:pt>
    <dgm:pt modelId="{2B7FE476-CB1F-46C7-8BCF-275B14F27B2B}">
      <dgm:prSet phldrT="[Text]"/>
      <dgm:spPr/>
      <dgm:t>
        <a:bodyPr/>
        <a:lstStyle/>
        <a:p>
          <a:r>
            <a:rPr lang="es-NI" dirty="0"/>
            <a:t>Varios perfiles</a:t>
          </a:r>
          <a:endParaRPr lang="en-US" dirty="0"/>
        </a:p>
      </dgm:t>
    </dgm:pt>
    <dgm:pt modelId="{5619957F-4699-4122-A34F-8BBDE48F92F7}" type="parTrans" cxnId="{A302CABB-4B64-42C0-BCD3-989E1EF19416}">
      <dgm:prSet/>
      <dgm:spPr/>
      <dgm:t>
        <a:bodyPr/>
        <a:lstStyle/>
        <a:p>
          <a:endParaRPr lang="en-US"/>
        </a:p>
      </dgm:t>
    </dgm:pt>
    <dgm:pt modelId="{6CD75877-AC14-4CCD-A782-F92A52F1E715}" type="sibTrans" cxnId="{A302CABB-4B64-42C0-BCD3-989E1EF19416}">
      <dgm:prSet/>
      <dgm:spPr/>
      <dgm:t>
        <a:bodyPr/>
        <a:lstStyle/>
        <a:p>
          <a:endParaRPr lang="en-US"/>
        </a:p>
      </dgm:t>
    </dgm:pt>
    <dgm:pt modelId="{D62FC33C-9677-4D74-A853-F2D2266CD236}">
      <dgm:prSet phldrT="[Text]"/>
      <dgm:spPr/>
      <dgm:t>
        <a:bodyPr/>
        <a:lstStyle/>
        <a:p>
          <a:r>
            <a:rPr lang="es-NI" dirty="0"/>
            <a:t>Seguridad</a:t>
          </a:r>
          <a:endParaRPr lang="en-US" dirty="0"/>
        </a:p>
      </dgm:t>
    </dgm:pt>
    <dgm:pt modelId="{4F8A9EAC-FB49-43AC-95B3-0E7C133308F8}" type="parTrans" cxnId="{AE51207A-03FD-40E7-99ED-D6C271D6717E}">
      <dgm:prSet/>
      <dgm:spPr/>
      <dgm:t>
        <a:bodyPr/>
        <a:lstStyle/>
        <a:p>
          <a:endParaRPr lang="en-US"/>
        </a:p>
      </dgm:t>
    </dgm:pt>
    <dgm:pt modelId="{39231C02-0404-4725-8B17-22F46BE38C97}" type="sibTrans" cxnId="{AE51207A-03FD-40E7-99ED-D6C271D6717E}">
      <dgm:prSet/>
      <dgm:spPr/>
      <dgm:t>
        <a:bodyPr/>
        <a:lstStyle/>
        <a:p>
          <a:endParaRPr lang="en-US"/>
        </a:p>
      </dgm:t>
    </dgm:pt>
    <dgm:pt modelId="{7EE7CCFA-CE76-47DE-8BA8-1ACB749961B0}">
      <dgm:prSet phldrT="[Text]"/>
      <dgm:spPr/>
      <dgm:t>
        <a:bodyPr/>
        <a:lstStyle/>
        <a:p>
          <a:r>
            <a:rPr lang="es-NI" dirty="0"/>
            <a:t>Varias cuentas</a:t>
          </a:r>
          <a:endParaRPr lang="en-US" dirty="0"/>
        </a:p>
      </dgm:t>
    </dgm:pt>
    <dgm:pt modelId="{5E27BB6C-9178-4C1C-B197-3150ECBB89F5}" type="parTrans" cxnId="{31F6FCF1-CBFB-4327-8C07-E4E5582A2910}">
      <dgm:prSet/>
      <dgm:spPr/>
      <dgm:t>
        <a:bodyPr/>
        <a:lstStyle/>
        <a:p>
          <a:endParaRPr lang="en-US"/>
        </a:p>
      </dgm:t>
    </dgm:pt>
    <dgm:pt modelId="{C217C6F3-94F9-403E-94AF-EA4AD6838650}" type="sibTrans" cxnId="{31F6FCF1-CBFB-4327-8C07-E4E5582A2910}">
      <dgm:prSet/>
      <dgm:spPr/>
      <dgm:t>
        <a:bodyPr/>
        <a:lstStyle/>
        <a:p>
          <a:endParaRPr lang="en-US"/>
        </a:p>
      </dgm:t>
    </dgm:pt>
    <dgm:pt modelId="{32AF4E3D-156B-48E6-A1A8-DC5D24EF42D5}">
      <dgm:prSet phldrT="[Text]"/>
      <dgm:spPr/>
      <dgm:t>
        <a:bodyPr/>
        <a:lstStyle/>
        <a:p>
          <a:r>
            <a:rPr lang="es-NI" dirty="0"/>
            <a:t>Compatible con 64 bits</a:t>
          </a:r>
          <a:endParaRPr lang="en-US" dirty="0"/>
        </a:p>
      </dgm:t>
    </dgm:pt>
    <dgm:pt modelId="{C88E146B-6758-4228-BED4-FDA904047F18}" type="parTrans" cxnId="{A38A8836-AF33-47CC-86D8-2EC0FE9BD3A4}">
      <dgm:prSet/>
      <dgm:spPr/>
      <dgm:t>
        <a:bodyPr/>
        <a:lstStyle/>
        <a:p>
          <a:endParaRPr lang="en-US"/>
        </a:p>
      </dgm:t>
    </dgm:pt>
    <dgm:pt modelId="{C7D4FB3E-16BF-4AB4-847C-E4D2BE6C8C6D}" type="sibTrans" cxnId="{A38A8836-AF33-47CC-86D8-2EC0FE9BD3A4}">
      <dgm:prSet/>
      <dgm:spPr/>
      <dgm:t>
        <a:bodyPr/>
        <a:lstStyle/>
        <a:p>
          <a:endParaRPr lang="en-US"/>
        </a:p>
      </dgm:t>
    </dgm:pt>
    <dgm:pt modelId="{C39C0CEC-C058-48E1-969C-FED6C93D5BB5}">
      <dgm:prSet phldrT="[Text]"/>
      <dgm:spPr/>
      <dgm:t>
        <a:bodyPr/>
        <a:lstStyle/>
        <a:p>
          <a:r>
            <a:rPr lang="es-NI" dirty="0"/>
            <a:t>Compatibilidad</a:t>
          </a:r>
          <a:endParaRPr lang="en-US" dirty="0"/>
        </a:p>
      </dgm:t>
    </dgm:pt>
    <dgm:pt modelId="{DD5209E7-6322-44B1-BF09-A6B67C14AC49}" type="parTrans" cxnId="{3DAC132E-FC98-4280-AE07-026DFCEEE5B3}">
      <dgm:prSet/>
      <dgm:spPr/>
      <dgm:t>
        <a:bodyPr/>
        <a:lstStyle/>
        <a:p>
          <a:endParaRPr lang="en-US"/>
        </a:p>
      </dgm:t>
    </dgm:pt>
    <dgm:pt modelId="{4BC38D9E-E5DC-40C7-B439-9CC5BAA714BE}" type="sibTrans" cxnId="{3DAC132E-FC98-4280-AE07-026DFCEEE5B3}">
      <dgm:prSet/>
      <dgm:spPr/>
      <dgm:t>
        <a:bodyPr/>
        <a:lstStyle/>
        <a:p>
          <a:endParaRPr lang="en-US"/>
        </a:p>
      </dgm:t>
    </dgm:pt>
    <dgm:pt modelId="{F3226663-1D4F-486D-92DB-B1CE18E79EE2}">
      <dgm:prSet phldrT="[Text]"/>
      <dgm:spPr/>
      <dgm:t>
        <a:bodyPr/>
        <a:lstStyle/>
        <a:p>
          <a:r>
            <a:rPr lang="es-NI" dirty="0"/>
            <a:t>Desactivación predeterminada</a:t>
          </a:r>
          <a:endParaRPr lang="en-US" dirty="0"/>
        </a:p>
      </dgm:t>
    </dgm:pt>
    <dgm:pt modelId="{425298E3-EF4A-4141-AC85-250EC2106B2F}" type="parTrans" cxnId="{BC53BF3E-AC1B-4E41-BA1E-C652C3103503}">
      <dgm:prSet/>
      <dgm:spPr/>
      <dgm:t>
        <a:bodyPr/>
        <a:lstStyle/>
        <a:p>
          <a:endParaRPr lang="en-US"/>
        </a:p>
      </dgm:t>
    </dgm:pt>
    <dgm:pt modelId="{90E45874-B23E-4D98-90DE-7D641C1BA0B7}" type="sibTrans" cxnId="{BC53BF3E-AC1B-4E41-BA1E-C652C3103503}">
      <dgm:prSet/>
      <dgm:spPr/>
      <dgm:t>
        <a:bodyPr/>
        <a:lstStyle/>
        <a:p>
          <a:endParaRPr lang="en-US"/>
        </a:p>
      </dgm:t>
    </dgm:pt>
    <dgm:pt modelId="{79844E84-6F18-4BDC-A262-1C190D769687}">
      <dgm:prSet phldrT="[Text]"/>
      <dgm:spPr/>
      <dgm:t>
        <a:bodyPr/>
        <a:lstStyle/>
        <a:p>
          <a:r>
            <a:rPr lang="es-NI" dirty="0"/>
            <a:t>Correo electrónico y perfil</a:t>
          </a:r>
        </a:p>
      </dgm:t>
    </dgm:pt>
    <dgm:pt modelId="{404B2869-BCF4-492B-B694-DA309A8BDB6A}" type="parTrans" cxnId="{320F0F32-660B-41AF-A75E-47CF056658E1}">
      <dgm:prSet/>
      <dgm:spPr/>
      <dgm:t>
        <a:bodyPr/>
        <a:lstStyle/>
        <a:p>
          <a:endParaRPr lang="en-US"/>
        </a:p>
      </dgm:t>
    </dgm:pt>
    <dgm:pt modelId="{ECD247DD-99C0-45EE-B490-7ECB295978F7}" type="sibTrans" cxnId="{320F0F32-660B-41AF-A75E-47CF056658E1}">
      <dgm:prSet/>
      <dgm:spPr/>
      <dgm:t>
        <a:bodyPr/>
        <a:lstStyle/>
        <a:p>
          <a:endParaRPr lang="en-US"/>
        </a:p>
      </dgm:t>
    </dgm:pt>
    <dgm:pt modelId="{25B90EF5-B777-4A8A-BFEB-A49781BAF223}">
      <dgm:prSet phldrT="[Text]"/>
      <dgm:spPr/>
      <dgm:t>
        <a:bodyPr/>
        <a:lstStyle/>
        <a:p>
          <a:r>
            <a:rPr lang="es-NI" dirty="0"/>
            <a:t>Tamaño de datos adjuntos</a:t>
          </a:r>
          <a:endParaRPr lang="en-US" dirty="0"/>
        </a:p>
      </dgm:t>
    </dgm:pt>
    <dgm:pt modelId="{58E3B702-66FD-437C-9461-C808BBE7ACE6}" type="parTrans" cxnId="{334973E2-9ED3-4B3A-9650-610DB62D2713}">
      <dgm:prSet/>
      <dgm:spPr/>
      <dgm:t>
        <a:bodyPr/>
        <a:lstStyle/>
        <a:p>
          <a:endParaRPr lang="en-US"/>
        </a:p>
      </dgm:t>
    </dgm:pt>
    <dgm:pt modelId="{767FA1FD-BF8B-40C0-99A0-1C79D15FCB39}" type="sibTrans" cxnId="{334973E2-9ED3-4B3A-9650-610DB62D2713}">
      <dgm:prSet/>
      <dgm:spPr/>
      <dgm:t>
        <a:bodyPr/>
        <a:lstStyle/>
        <a:p>
          <a:endParaRPr lang="en-US"/>
        </a:p>
      </dgm:t>
    </dgm:pt>
    <dgm:pt modelId="{97620CB2-5A14-4F6D-B7F2-58B375992478}">
      <dgm:prSet phldrT="[Text]"/>
      <dgm:spPr/>
      <dgm:t>
        <a:bodyPr/>
        <a:lstStyle/>
        <a:p>
          <a:r>
            <a:rPr lang="es-NI" dirty="0"/>
            <a:t>Extensiones de archivo prohibidas</a:t>
          </a:r>
          <a:endParaRPr lang="en-US" dirty="0"/>
        </a:p>
      </dgm:t>
    </dgm:pt>
    <dgm:pt modelId="{F399F70B-66FE-4F4D-B676-98F7A9A1B408}" type="parTrans" cxnId="{33B635AE-3AEC-4B98-8646-06455060D492}">
      <dgm:prSet/>
      <dgm:spPr/>
      <dgm:t>
        <a:bodyPr/>
        <a:lstStyle/>
        <a:p>
          <a:endParaRPr lang="en-US"/>
        </a:p>
      </dgm:t>
    </dgm:pt>
    <dgm:pt modelId="{172A22D8-CC0B-4CBA-A585-8BEB21CF704F}" type="sibTrans" cxnId="{33B635AE-3AEC-4B98-8646-06455060D492}">
      <dgm:prSet/>
      <dgm:spPr/>
      <dgm:t>
        <a:bodyPr/>
        <a:lstStyle/>
        <a:p>
          <a:endParaRPr lang="en-US"/>
        </a:p>
      </dgm:t>
    </dgm:pt>
    <dgm:pt modelId="{D890066B-0F63-4C5D-BEF4-BFB06E9D1C89}">
      <dgm:prSet phldrT="[Text]"/>
      <dgm:spPr/>
      <dgm:t>
        <a:bodyPr/>
        <a:lstStyle/>
        <a:p>
          <a:r>
            <a:rPr lang="es-NI" dirty="0"/>
            <a:t>Configuración integrada</a:t>
          </a:r>
          <a:endParaRPr lang="en-US" dirty="0"/>
        </a:p>
      </dgm:t>
    </dgm:pt>
    <dgm:pt modelId="{DD7C4CAC-CAC6-43A3-BB5E-EE95110A3450}" type="parTrans" cxnId="{0A3C1EC7-9369-430C-924F-2DA2A20B67E6}">
      <dgm:prSet/>
      <dgm:spPr/>
      <dgm:t>
        <a:bodyPr/>
        <a:lstStyle/>
        <a:p>
          <a:endParaRPr lang="en-US"/>
        </a:p>
      </dgm:t>
    </dgm:pt>
    <dgm:pt modelId="{1B2CCD94-8135-445C-A129-0F1A2E750AE4}" type="sibTrans" cxnId="{0A3C1EC7-9369-430C-924F-2DA2A20B67E6}">
      <dgm:prSet/>
      <dgm:spPr/>
      <dgm:t>
        <a:bodyPr/>
        <a:lstStyle/>
        <a:p>
          <a:endParaRPr lang="en-US"/>
        </a:p>
      </dgm:t>
    </dgm:pt>
    <dgm:pt modelId="{242B6F10-745E-4583-A0D1-5FE145C251B2}">
      <dgm:prSet phldrT="[Text]"/>
      <dgm:spPr/>
      <dgm:t>
        <a:bodyPr/>
        <a:lstStyle/>
        <a:p>
          <a:r>
            <a:rPr lang="es-NI" dirty="0"/>
            <a:t>Registro</a:t>
          </a:r>
        </a:p>
      </dgm:t>
    </dgm:pt>
    <dgm:pt modelId="{4812B654-9A87-4F1F-B768-8F7ECC81AAB0}" type="parTrans" cxnId="{A21E5322-F96E-4AC4-9F57-DD6664F3634F}">
      <dgm:prSet/>
      <dgm:spPr/>
      <dgm:t>
        <a:bodyPr/>
        <a:lstStyle/>
        <a:p>
          <a:endParaRPr lang="en-US"/>
        </a:p>
      </dgm:t>
    </dgm:pt>
    <dgm:pt modelId="{46EFEB8E-E3D7-49AD-A86E-2BDE3AC9F68F}" type="sibTrans" cxnId="{A21E5322-F96E-4AC4-9F57-DD6664F3634F}">
      <dgm:prSet/>
      <dgm:spPr/>
      <dgm:t>
        <a:bodyPr/>
        <a:lstStyle/>
        <a:p>
          <a:endParaRPr lang="en-US"/>
        </a:p>
      </dgm:t>
    </dgm:pt>
    <dgm:pt modelId="{5664D135-554A-49EA-AE5F-309FAA88FDB4}">
      <dgm:prSet phldrT="[Text]"/>
      <dgm:spPr/>
      <dgm:t>
        <a:bodyPr/>
        <a:lstStyle/>
        <a:p>
          <a:r>
            <a:rPr lang="es-NI" dirty="0"/>
            <a:t>Auditar</a:t>
          </a:r>
        </a:p>
      </dgm:t>
    </dgm:pt>
    <dgm:pt modelId="{72AD22B5-38F7-4120-A49F-B0B7B8C3F1AE}" type="parTrans" cxnId="{05D604F0-5116-4F78-B431-FA9FF0C625BD}">
      <dgm:prSet/>
      <dgm:spPr/>
      <dgm:t>
        <a:bodyPr/>
        <a:lstStyle/>
        <a:p>
          <a:endParaRPr lang="en-US"/>
        </a:p>
      </dgm:t>
    </dgm:pt>
    <dgm:pt modelId="{4360AE64-697C-4FFF-8BE9-4229250ABB8F}" type="sibTrans" cxnId="{05D604F0-5116-4F78-B431-FA9FF0C625BD}">
      <dgm:prSet/>
      <dgm:spPr/>
      <dgm:t>
        <a:bodyPr/>
        <a:lstStyle/>
        <a:p>
          <a:endParaRPr lang="en-US"/>
        </a:p>
      </dgm:t>
    </dgm:pt>
    <dgm:pt modelId="{6B830CEE-AF55-478E-9B5F-24D5E724300E}">
      <dgm:prSet phldrT="[Text]"/>
      <dgm:spPr/>
      <dgm:t>
        <a:bodyPr/>
        <a:lstStyle/>
        <a:p>
          <a:r>
            <a:rPr lang="es-NI" dirty="0"/>
            <a:t>Compatibilidad con HTML</a:t>
          </a:r>
        </a:p>
      </dgm:t>
    </dgm:pt>
    <dgm:pt modelId="{6117D5D0-9479-47DF-8B59-7112CE13B483}" type="parTrans" cxnId="{00DDD506-21BA-46CD-8474-0D41C32F2E90}">
      <dgm:prSet/>
      <dgm:spPr/>
      <dgm:t>
        <a:bodyPr/>
        <a:lstStyle/>
        <a:p>
          <a:endParaRPr lang="en-US"/>
        </a:p>
      </dgm:t>
    </dgm:pt>
    <dgm:pt modelId="{C3338F55-8FAC-4C33-A103-2C28D186532E}" type="sibTrans" cxnId="{00DDD506-21BA-46CD-8474-0D41C32F2E90}">
      <dgm:prSet/>
      <dgm:spPr/>
      <dgm:t>
        <a:bodyPr/>
        <a:lstStyle/>
        <a:p>
          <a:endParaRPr lang="en-US"/>
        </a:p>
      </dgm:t>
    </dgm:pt>
    <dgm:pt modelId="{8BC3D46E-63D0-4C1E-A935-4252FC3A666A}" type="pres">
      <dgm:prSet presAssocID="{D29B9A80-AAD2-4294-BF57-0203F23C349A}" presName="layout" presStyleCnt="0">
        <dgm:presLayoutVars>
          <dgm:chMax/>
          <dgm:chPref/>
          <dgm:dir/>
          <dgm:resizeHandles/>
        </dgm:presLayoutVars>
      </dgm:prSet>
      <dgm:spPr/>
    </dgm:pt>
    <dgm:pt modelId="{EA04F609-1437-4D09-8640-3747C26AF145}" type="pres">
      <dgm:prSet presAssocID="{7E82A234-8B90-483A-A953-6F511E738EDD}" presName="root" presStyleCnt="0">
        <dgm:presLayoutVars>
          <dgm:chMax/>
          <dgm:chPref/>
        </dgm:presLayoutVars>
      </dgm:prSet>
      <dgm:spPr/>
    </dgm:pt>
    <dgm:pt modelId="{46A9A44C-6979-4711-BBAB-81CA237A1DA2}" type="pres">
      <dgm:prSet presAssocID="{7E82A234-8B90-483A-A953-6F511E738EDD}" presName="rootComposite" presStyleCnt="0">
        <dgm:presLayoutVars/>
      </dgm:prSet>
      <dgm:spPr/>
    </dgm:pt>
    <dgm:pt modelId="{19D52E66-CA14-4739-A376-01CCC98F8352}" type="pres">
      <dgm:prSet presAssocID="{7E82A234-8B90-483A-A953-6F511E738EDD}" presName="ParentAccent" presStyleLbl="alignNode1" presStyleIdx="0" presStyleCnt="4"/>
      <dgm:spPr/>
    </dgm:pt>
    <dgm:pt modelId="{BFF2C19C-33A2-492A-8B8C-3D5993737EDE}" type="pres">
      <dgm:prSet presAssocID="{7E82A234-8B90-483A-A953-6F511E738EDD}" presName="ParentSmallAccent" presStyleLbl="fgAcc1" presStyleIdx="0" presStyleCnt="4"/>
      <dgm:spPr/>
    </dgm:pt>
    <dgm:pt modelId="{AEE6B119-36A5-4EE4-B14D-F4B2E0805B77}" type="pres">
      <dgm:prSet presAssocID="{7E82A234-8B90-483A-A953-6F511E738EDD}" presName="Parent" presStyleLbl="revTx" presStyleIdx="0" presStyleCnt="19">
        <dgm:presLayoutVars>
          <dgm:chMax/>
          <dgm:chPref val="4"/>
          <dgm:bulletEnabled val="1"/>
        </dgm:presLayoutVars>
      </dgm:prSet>
      <dgm:spPr/>
    </dgm:pt>
    <dgm:pt modelId="{F81EB274-8328-40AE-BBF3-E94C5810389A}" type="pres">
      <dgm:prSet presAssocID="{7E82A234-8B90-483A-A953-6F511E738EDD}" presName="childShape" presStyleCnt="0">
        <dgm:presLayoutVars>
          <dgm:chMax val="0"/>
          <dgm:chPref val="0"/>
        </dgm:presLayoutVars>
      </dgm:prSet>
      <dgm:spPr/>
    </dgm:pt>
    <dgm:pt modelId="{9A2C317B-BA9B-4236-9B88-9D5B0AFCDECB}" type="pres">
      <dgm:prSet presAssocID="{EF8F4CB3-6E23-48D9-A113-95BEE81A9D30}" presName="childComposite" presStyleCnt="0">
        <dgm:presLayoutVars>
          <dgm:chMax val="0"/>
          <dgm:chPref val="0"/>
        </dgm:presLayoutVars>
      </dgm:prSet>
      <dgm:spPr/>
    </dgm:pt>
    <dgm:pt modelId="{50ADF0C1-8EB1-41E9-9FFF-4427E229D5CD}" type="pres">
      <dgm:prSet presAssocID="{EF8F4CB3-6E23-48D9-A113-95BEE81A9D30}" presName="ChildAccent" presStyleLbl="solidFgAcc1" presStyleIdx="0" presStyleCnt="15"/>
      <dgm:spPr/>
    </dgm:pt>
    <dgm:pt modelId="{91860DE3-F4D9-4D87-AF85-049956F98C19}" type="pres">
      <dgm:prSet presAssocID="{EF8F4CB3-6E23-48D9-A113-95BEE81A9D30}" presName="Child" presStyleLbl="revTx" presStyleIdx="1" presStyleCnt="19">
        <dgm:presLayoutVars>
          <dgm:chMax val="0"/>
          <dgm:chPref val="0"/>
          <dgm:bulletEnabled val="1"/>
        </dgm:presLayoutVars>
      </dgm:prSet>
      <dgm:spPr/>
    </dgm:pt>
    <dgm:pt modelId="{0D98F4CD-BFF8-45DC-BA1C-CC3D1F76652F}" type="pres">
      <dgm:prSet presAssocID="{5CB8D601-7490-468A-8072-7CD3EACE9AEC}" presName="childComposite" presStyleCnt="0">
        <dgm:presLayoutVars>
          <dgm:chMax val="0"/>
          <dgm:chPref val="0"/>
        </dgm:presLayoutVars>
      </dgm:prSet>
      <dgm:spPr/>
    </dgm:pt>
    <dgm:pt modelId="{2BC752E8-0039-4E47-9CEF-872C3719752C}" type="pres">
      <dgm:prSet presAssocID="{5CB8D601-7490-468A-8072-7CD3EACE9AEC}" presName="ChildAccent" presStyleLbl="solidFgAcc1" presStyleIdx="1" presStyleCnt="15"/>
      <dgm:spPr/>
    </dgm:pt>
    <dgm:pt modelId="{14503F45-5C67-4035-BFF0-0299D713E9CE}" type="pres">
      <dgm:prSet presAssocID="{5CB8D601-7490-468A-8072-7CD3EACE9AEC}" presName="Child" presStyleLbl="revTx" presStyleIdx="2" presStyleCnt="19">
        <dgm:presLayoutVars>
          <dgm:chMax val="0"/>
          <dgm:chPref val="0"/>
          <dgm:bulletEnabled val="1"/>
        </dgm:presLayoutVars>
      </dgm:prSet>
      <dgm:spPr/>
    </dgm:pt>
    <dgm:pt modelId="{A9F42DF4-77FF-44FB-AC65-2EB202F19365}" type="pres">
      <dgm:prSet presAssocID="{9B18960B-0534-4671-B39F-62AC086BB635}" presName="childComposite" presStyleCnt="0">
        <dgm:presLayoutVars>
          <dgm:chMax val="0"/>
          <dgm:chPref val="0"/>
        </dgm:presLayoutVars>
      </dgm:prSet>
      <dgm:spPr/>
    </dgm:pt>
    <dgm:pt modelId="{6F22ACCD-950A-470B-ABA7-0C9FEC9D0A30}" type="pres">
      <dgm:prSet presAssocID="{9B18960B-0534-4671-B39F-62AC086BB635}" presName="ChildAccent" presStyleLbl="solidFgAcc1" presStyleIdx="2" presStyleCnt="15"/>
      <dgm:spPr/>
    </dgm:pt>
    <dgm:pt modelId="{7E89AF75-1A51-44FC-B1FB-8FD73201C780}" type="pres">
      <dgm:prSet presAssocID="{9B18960B-0534-4671-B39F-62AC086BB635}" presName="Child" presStyleLbl="revTx" presStyleIdx="3" presStyleCnt="19">
        <dgm:presLayoutVars>
          <dgm:chMax val="0"/>
          <dgm:chPref val="0"/>
          <dgm:bulletEnabled val="1"/>
        </dgm:presLayoutVars>
      </dgm:prSet>
      <dgm:spPr/>
    </dgm:pt>
    <dgm:pt modelId="{4C4DB0B0-E194-4F52-9FBD-A4C5922986E6}" type="pres">
      <dgm:prSet presAssocID="{39CF7552-7A7B-4922-ADF0-D924B017C00B}" presName="root" presStyleCnt="0">
        <dgm:presLayoutVars>
          <dgm:chMax/>
          <dgm:chPref/>
        </dgm:presLayoutVars>
      </dgm:prSet>
      <dgm:spPr/>
    </dgm:pt>
    <dgm:pt modelId="{3AC322CB-B446-4229-811A-CA3427985B03}" type="pres">
      <dgm:prSet presAssocID="{39CF7552-7A7B-4922-ADF0-D924B017C00B}" presName="rootComposite" presStyleCnt="0">
        <dgm:presLayoutVars/>
      </dgm:prSet>
      <dgm:spPr/>
    </dgm:pt>
    <dgm:pt modelId="{E54AA1BF-1CF4-4D7E-B195-8BF46218618B}" type="pres">
      <dgm:prSet presAssocID="{39CF7552-7A7B-4922-ADF0-D924B017C00B}" presName="ParentAccent" presStyleLbl="alignNode1" presStyleIdx="1" presStyleCnt="4"/>
      <dgm:spPr/>
    </dgm:pt>
    <dgm:pt modelId="{6EBAEAEA-B6B5-486F-8BC5-81246F831FED}" type="pres">
      <dgm:prSet presAssocID="{39CF7552-7A7B-4922-ADF0-D924B017C00B}" presName="ParentSmallAccent" presStyleLbl="fgAcc1" presStyleIdx="1" presStyleCnt="4"/>
      <dgm:spPr/>
    </dgm:pt>
    <dgm:pt modelId="{1431F073-6EF7-4282-B2A2-CA9611C88775}" type="pres">
      <dgm:prSet presAssocID="{39CF7552-7A7B-4922-ADF0-D924B017C00B}" presName="Parent" presStyleLbl="revTx" presStyleIdx="4" presStyleCnt="19">
        <dgm:presLayoutVars>
          <dgm:chMax/>
          <dgm:chPref val="4"/>
          <dgm:bulletEnabled val="1"/>
        </dgm:presLayoutVars>
      </dgm:prSet>
      <dgm:spPr/>
    </dgm:pt>
    <dgm:pt modelId="{BDAE7404-19B2-4C2E-A267-7D404C6D0444}" type="pres">
      <dgm:prSet presAssocID="{39CF7552-7A7B-4922-ADF0-D924B017C00B}" presName="childShape" presStyleCnt="0">
        <dgm:presLayoutVars>
          <dgm:chMax val="0"/>
          <dgm:chPref val="0"/>
        </dgm:presLayoutVars>
      </dgm:prSet>
      <dgm:spPr/>
    </dgm:pt>
    <dgm:pt modelId="{BCDB3D02-41B8-4E1F-A870-15D075C40BE8}" type="pres">
      <dgm:prSet presAssocID="{BFB62760-448E-41BD-8D9D-6DF012D7FF3C}" presName="childComposite" presStyleCnt="0">
        <dgm:presLayoutVars>
          <dgm:chMax val="0"/>
          <dgm:chPref val="0"/>
        </dgm:presLayoutVars>
      </dgm:prSet>
      <dgm:spPr/>
    </dgm:pt>
    <dgm:pt modelId="{239BB3F2-696E-4860-B591-C9ECE27A7D8A}" type="pres">
      <dgm:prSet presAssocID="{BFB62760-448E-41BD-8D9D-6DF012D7FF3C}" presName="ChildAccent" presStyleLbl="solidFgAcc1" presStyleIdx="3" presStyleCnt="15"/>
      <dgm:spPr/>
    </dgm:pt>
    <dgm:pt modelId="{9FD30DE6-CA4F-4325-8C8D-6C667B334E36}" type="pres">
      <dgm:prSet presAssocID="{BFB62760-448E-41BD-8D9D-6DF012D7FF3C}" presName="Child" presStyleLbl="revTx" presStyleIdx="5" presStyleCnt="19">
        <dgm:presLayoutVars>
          <dgm:chMax val="0"/>
          <dgm:chPref val="0"/>
          <dgm:bulletEnabled val="1"/>
        </dgm:presLayoutVars>
      </dgm:prSet>
      <dgm:spPr/>
    </dgm:pt>
    <dgm:pt modelId="{B00729CC-D8CF-4EE8-B2FD-D7082D9F1A48}" type="pres">
      <dgm:prSet presAssocID="{2B7FE476-CB1F-46C7-8BCF-275B14F27B2B}" presName="childComposite" presStyleCnt="0">
        <dgm:presLayoutVars>
          <dgm:chMax val="0"/>
          <dgm:chPref val="0"/>
        </dgm:presLayoutVars>
      </dgm:prSet>
      <dgm:spPr/>
    </dgm:pt>
    <dgm:pt modelId="{C8067D6F-7743-4CCD-9C91-6872846F26A7}" type="pres">
      <dgm:prSet presAssocID="{2B7FE476-CB1F-46C7-8BCF-275B14F27B2B}" presName="ChildAccent" presStyleLbl="solidFgAcc1" presStyleIdx="4" presStyleCnt="15"/>
      <dgm:spPr/>
    </dgm:pt>
    <dgm:pt modelId="{C87890D1-0825-4085-ACCB-023817C72FE1}" type="pres">
      <dgm:prSet presAssocID="{2B7FE476-CB1F-46C7-8BCF-275B14F27B2B}" presName="Child" presStyleLbl="revTx" presStyleIdx="6" presStyleCnt="19">
        <dgm:presLayoutVars>
          <dgm:chMax val="0"/>
          <dgm:chPref val="0"/>
          <dgm:bulletEnabled val="1"/>
        </dgm:presLayoutVars>
      </dgm:prSet>
      <dgm:spPr/>
    </dgm:pt>
    <dgm:pt modelId="{FD94941E-298A-44A2-BE16-034F9D8BE9DC}" type="pres">
      <dgm:prSet presAssocID="{7EE7CCFA-CE76-47DE-8BA8-1ACB749961B0}" presName="childComposite" presStyleCnt="0">
        <dgm:presLayoutVars>
          <dgm:chMax val="0"/>
          <dgm:chPref val="0"/>
        </dgm:presLayoutVars>
      </dgm:prSet>
      <dgm:spPr/>
    </dgm:pt>
    <dgm:pt modelId="{014A54E0-58CA-4542-8A94-0F626CF1406D}" type="pres">
      <dgm:prSet presAssocID="{7EE7CCFA-CE76-47DE-8BA8-1ACB749961B0}" presName="ChildAccent" presStyleLbl="solidFgAcc1" presStyleIdx="5" presStyleCnt="15"/>
      <dgm:spPr/>
    </dgm:pt>
    <dgm:pt modelId="{D73B139F-19B6-4B62-BF7A-102F17D00694}" type="pres">
      <dgm:prSet presAssocID="{7EE7CCFA-CE76-47DE-8BA8-1ACB749961B0}" presName="Child" presStyleLbl="revTx" presStyleIdx="7" presStyleCnt="19">
        <dgm:presLayoutVars>
          <dgm:chMax val="0"/>
          <dgm:chPref val="0"/>
          <dgm:bulletEnabled val="1"/>
        </dgm:presLayoutVars>
      </dgm:prSet>
      <dgm:spPr/>
    </dgm:pt>
    <dgm:pt modelId="{BD621724-3A65-42FE-B31B-BD28FC00527B}" type="pres">
      <dgm:prSet presAssocID="{32AF4E3D-156B-48E6-A1A8-DC5D24EF42D5}" presName="childComposite" presStyleCnt="0">
        <dgm:presLayoutVars>
          <dgm:chMax val="0"/>
          <dgm:chPref val="0"/>
        </dgm:presLayoutVars>
      </dgm:prSet>
      <dgm:spPr/>
    </dgm:pt>
    <dgm:pt modelId="{91FDB14B-5C77-47C7-B398-7CBDB4C579EC}" type="pres">
      <dgm:prSet presAssocID="{32AF4E3D-156B-48E6-A1A8-DC5D24EF42D5}" presName="ChildAccent" presStyleLbl="solidFgAcc1" presStyleIdx="6" presStyleCnt="15"/>
      <dgm:spPr/>
    </dgm:pt>
    <dgm:pt modelId="{FA4FF75D-B5AC-42E6-8C75-A44F0B5CC40F}" type="pres">
      <dgm:prSet presAssocID="{32AF4E3D-156B-48E6-A1A8-DC5D24EF42D5}" presName="Child" presStyleLbl="revTx" presStyleIdx="8" presStyleCnt="19">
        <dgm:presLayoutVars>
          <dgm:chMax val="0"/>
          <dgm:chPref val="0"/>
          <dgm:bulletEnabled val="1"/>
        </dgm:presLayoutVars>
      </dgm:prSet>
      <dgm:spPr/>
    </dgm:pt>
    <dgm:pt modelId="{0DC0B01B-9D3C-4498-BE04-5AE08CD738C8}" type="pres">
      <dgm:prSet presAssocID="{D62FC33C-9677-4D74-A853-F2D2266CD236}" presName="root" presStyleCnt="0">
        <dgm:presLayoutVars>
          <dgm:chMax/>
          <dgm:chPref/>
        </dgm:presLayoutVars>
      </dgm:prSet>
      <dgm:spPr/>
    </dgm:pt>
    <dgm:pt modelId="{546E806D-A7D6-408E-A1A7-19994C3A1721}" type="pres">
      <dgm:prSet presAssocID="{D62FC33C-9677-4D74-A853-F2D2266CD236}" presName="rootComposite" presStyleCnt="0">
        <dgm:presLayoutVars/>
      </dgm:prSet>
      <dgm:spPr/>
    </dgm:pt>
    <dgm:pt modelId="{BB10A3EB-293E-4737-822E-CAE0A1CB8EC1}" type="pres">
      <dgm:prSet presAssocID="{D62FC33C-9677-4D74-A853-F2D2266CD236}" presName="ParentAccent" presStyleLbl="alignNode1" presStyleIdx="2" presStyleCnt="4"/>
      <dgm:spPr/>
    </dgm:pt>
    <dgm:pt modelId="{A6CDDF62-70D1-47C2-B45A-D02B5D715940}" type="pres">
      <dgm:prSet presAssocID="{D62FC33C-9677-4D74-A853-F2D2266CD236}" presName="ParentSmallAccent" presStyleLbl="fgAcc1" presStyleIdx="2" presStyleCnt="4"/>
      <dgm:spPr/>
    </dgm:pt>
    <dgm:pt modelId="{D2ED32C6-57BA-415F-B0CA-A694F47462E3}" type="pres">
      <dgm:prSet presAssocID="{D62FC33C-9677-4D74-A853-F2D2266CD236}" presName="Parent" presStyleLbl="revTx" presStyleIdx="9" presStyleCnt="19">
        <dgm:presLayoutVars>
          <dgm:chMax/>
          <dgm:chPref val="4"/>
          <dgm:bulletEnabled val="1"/>
        </dgm:presLayoutVars>
      </dgm:prSet>
      <dgm:spPr/>
    </dgm:pt>
    <dgm:pt modelId="{41666849-9B51-49AE-9389-211E6B477C5F}" type="pres">
      <dgm:prSet presAssocID="{D62FC33C-9677-4D74-A853-F2D2266CD236}" presName="childShape" presStyleCnt="0">
        <dgm:presLayoutVars>
          <dgm:chMax val="0"/>
          <dgm:chPref val="0"/>
        </dgm:presLayoutVars>
      </dgm:prSet>
      <dgm:spPr/>
    </dgm:pt>
    <dgm:pt modelId="{BE29FE8D-1499-49E3-8322-E5FB33EC9A14}" type="pres">
      <dgm:prSet presAssocID="{F3226663-1D4F-486D-92DB-B1CE18E79EE2}" presName="childComposite" presStyleCnt="0">
        <dgm:presLayoutVars>
          <dgm:chMax val="0"/>
          <dgm:chPref val="0"/>
        </dgm:presLayoutVars>
      </dgm:prSet>
      <dgm:spPr/>
    </dgm:pt>
    <dgm:pt modelId="{1B0BA45E-6945-4820-B1C4-7FFA93BF88DE}" type="pres">
      <dgm:prSet presAssocID="{F3226663-1D4F-486D-92DB-B1CE18E79EE2}" presName="ChildAccent" presStyleLbl="solidFgAcc1" presStyleIdx="7" presStyleCnt="15"/>
      <dgm:spPr/>
    </dgm:pt>
    <dgm:pt modelId="{9E4A8C69-96AA-4AAE-AAB2-A54AA7204063}" type="pres">
      <dgm:prSet presAssocID="{F3226663-1D4F-486D-92DB-B1CE18E79EE2}" presName="Child" presStyleLbl="revTx" presStyleIdx="10" presStyleCnt="19">
        <dgm:presLayoutVars>
          <dgm:chMax val="0"/>
          <dgm:chPref val="0"/>
          <dgm:bulletEnabled val="1"/>
        </dgm:presLayoutVars>
      </dgm:prSet>
      <dgm:spPr/>
    </dgm:pt>
    <dgm:pt modelId="{68776189-F949-4B0C-95F0-4962090C6661}" type="pres">
      <dgm:prSet presAssocID="{79844E84-6F18-4BDC-A262-1C190D769687}" presName="childComposite" presStyleCnt="0">
        <dgm:presLayoutVars>
          <dgm:chMax val="0"/>
          <dgm:chPref val="0"/>
        </dgm:presLayoutVars>
      </dgm:prSet>
      <dgm:spPr/>
    </dgm:pt>
    <dgm:pt modelId="{45BD78A1-7061-427A-8028-DA22FC292CE3}" type="pres">
      <dgm:prSet presAssocID="{79844E84-6F18-4BDC-A262-1C190D769687}" presName="ChildAccent" presStyleLbl="solidFgAcc1" presStyleIdx="8" presStyleCnt="15"/>
      <dgm:spPr/>
    </dgm:pt>
    <dgm:pt modelId="{7ACB871D-10BA-49A1-8848-7B16B1DA6E91}" type="pres">
      <dgm:prSet presAssocID="{79844E84-6F18-4BDC-A262-1C190D769687}" presName="Child" presStyleLbl="revTx" presStyleIdx="11" presStyleCnt="19">
        <dgm:presLayoutVars>
          <dgm:chMax val="0"/>
          <dgm:chPref val="0"/>
          <dgm:bulletEnabled val="1"/>
        </dgm:presLayoutVars>
      </dgm:prSet>
      <dgm:spPr/>
    </dgm:pt>
    <dgm:pt modelId="{3F2A235D-9DE9-4DC7-B2FE-F9206A875046}" type="pres">
      <dgm:prSet presAssocID="{25B90EF5-B777-4A8A-BFEB-A49781BAF223}" presName="childComposite" presStyleCnt="0">
        <dgm:presLayoutVars>
          <dgm:chMax val="0"/>
          <dgm:chPref val="0"/>
        </dgm:presLayoutVars>
      </dgm:prSet>
      <dgm:spPr/>
    </dgm:pt>
    <dgm:pt modelId="{05C43330-1624-4CFD-B813-E132FBD3DB4C}" type="pres">
      <dgm:prSet presAssocID="{25B90EF5-B777-4A8A-BFEB-A49781BAF223}" presName="ChildAccent" presStyleLbl="solidFgAcc1" presStyleIdx="9" presStyleCnt="15"/>
      <dgm:spPr/>
    </dgm:pt>
    <dgm:pt modelId="{94B0E308-9BC2-4E35-8301-4F47871C532F}" type="pres">
      <dgm:prSet presAssocID="{25B90EF5-B777-4A8A-BFEB-A49781BAF223}" presName="Child" presStyleLbl="revTx" presStyleIdx="12" presStyleCnt="19">
        <dgm:presLayoutVars>
          <dgm:chMax val="0"/>
          <dgm:chPref val="0"/>
          <dgm:bulletEnabled val="1"/>
        </dgm:presLayoutVars>
      </dgm:prSet>
      <dgm:spPr/>
    </dgm:pt>
    <dgm:pt modelId="{2A3155BF-92E1-4C79-8622-F29297CB1B30}" type="pres">
      <dgm:prSet presAssocID="{97620CB2-5A14-4F6D-B7F2-58B375992478}" presName="childComposite" presStyleCnt="0">
        <dgm:presLayoutVars>
          <dgm:chMax val="0"/>
          <dgm:chPref val="0"/>
        </dgm:presLayoutVars>
      </dgm:prSet>
      <dgm:spPr/>
    </dgm:pt>
    <dgm:pt modelId="{EE2937E2-BA72-44F2-A5BB-B59B5EFCBA91}" type="pres">
      <dgm:prSet presAssocID="{97620CB2-5A14-4F6D-B7F2-58B375992478}" presName="ChildAccent" presStyleLbl="solidFgAcc1" presStyleIdx="10" presStyleCnt="15"/>
      <dgm:spPr/>
    </dgm:pt>
    <dgm:pt modelId="{B30ECD5B-2EAC-4120-B859-9245A8AE9AA2}" type="pres">
      <dgm:prSet presAssocID="{97620CB2-5A14-4F6D-B7F2-58B375992478}" presName="Child" presStyleLbl="revTx" presStyleIdx="13" presStyleCnt="19">
        <dgm:presLayoutVars>
          <dgm:chMax val="0"/>
          <dgm:chPref val="0"/>
          <dgm:bulletEnabled val="1"/>
        </dgm:presLayoutVars>
      </dgm:prSet>
      <dgm:spPr/>
    </dgm:pt>
    <dgm:pt modelId="{294EC7A4-9634-48A4-9D3C-D2B31F1AABB2}" type="pres">
      <dgm:prSet presAssocID="{C39C0CEC-C058-48E1-969C-FED6C93D5BB5}" presName="root" presStyleCnt="0">
        <dgm:presLayoutVars>
          <dgm:chMax/>
          <dgm:chPref/>
        </dgm:presLayoutVars>
      </dgm:prSet>
      <dgm:spPr/>
    </dgm:pt>
    <dgm:pt modelId="{86A9C6F9-07B2-4747-BD1F-1368F8F92884}" type="pres">
      <dgm:prSet presAssocID="{C39C0CEC-C058-48E1-969C-FED6C93D5BB5}" presName="rootComposite" presStyleCnt="0">
        <dgm:presLayoutVars/>
      </dgm:prSet>
      <dgm:spPr/>
    </dgm:pt>
    <dgm:pt modelId="{0755ECB9-5BB2-4F05-8D0C-5532B3B16A6C}" type="pres">
      <dgm:prSet presAssocID="{C39C0CEC-C058-48E1-969C-FED6C93D5BB5}" presName="ParentAccent" presStyleLbl="alignNode1" presStyleIdx="3" presStyleCnt="4"/>
      <dgm:spPr/>
    </dgm:pt>
    <dgm:pt modelId="{5D1EFD9D-ABB6-4F21-89EE-CFE8DAB9D300}" type="pres">
      <dgm:prSet presAssocID="{C39C0CEC-C058-48E1-969C-FED6C93D5BB5}" presName="ParentSmallAccent" presStyleLbl="fgAcc1" presStyleIdx="3" presStyleCnt="4"/>
      <dgm:spPr/>
    </dgm:pt>
    <dgm:pt modelId="{177A343A-BFFE-4680-A1C8-ECAE57C5DA73}" type="pres">
      <dgm:prSet presAssocID="{C39C0CEC-C058-48E1-969C-FED6C93D5BB5}" presName="Parent" presStyleLbl="revTx" presStyleIdx="14" presStyleCnt="19">
        <dgm:presLayoutVars>
          <dgm:chMax/>
          <dgm:chPref val="4"/>
          <dgm:bulletEnabled val="1"/>
        </dgm:presLayoutVars>
      </dgm:prSet>
      <dgm:spPr/>
    </dgm:pt>
    <dgm:pt modelId="{F7CC2684-DB19-478C-A37D-3432D5B887B7}" type="pres">
      <dgm:prSet presAssocID="{C39C0CEC-C058-48E1-969C-FED6C93D5BB5}" presName="childShape" presStyleCnt="0">
        <dgm:presLayoutVars>
          <dgm:chMax val="0"/>
          <dgm:chPref val="0"/>
        </dgm:presLayoutVars>
      </dgm:prSet>
      <dgm:spPr/>
    </dgm:pt>
    <dgm:pt modelId="{711BB98D-373E-4953-B9A4-DC22A7567C37}" type="pres">
      <dgm:prSet presAssocID="{D890066B-0F63-4C5D-BEF4-BFB06E9D1C89}" presName="childComposite" presStyleCnt="0">
        <dgm:presLayoutVars>
          <dgm:chMax val="0"/>
          <dgm:chPref val="0"/>
        </dgm:presLayoutVars>
      </dgm:prSet>
      <dgm:spPr/>
    </dgm:pt>
    <dgm:pt modelId="{FB7545D7-FB7C-4543-975D-B732BC053E59}" type="pres">
      <dgm:prSet presAssocID="{D890066B-0F63-4C5D-BEF4-BFB06E9D1C89}" presName="ChildAccent" presStyleLbl="solidFgAcc1" presStyleIdx="11" presStyleCnt="15"/>
      <dgm:spPr/>
    </dgm:pt>
    <dgm:pt modelId="{EAFA9B10-5F0F-40E9-B949-C1461F04A732}" type="pres">
      <dgm:prSet presAssocID="{D890066B-0F63-4C5D-BEF4-BFB06E9D1C89}" presName="Child" presStyleLbl="revTx" presStyleIdx="15" presStyleCnt="19">
        <dgm:presLayoutVars>
          <dgm:chMax val="0"/>
          <dgm:chPref val="0"/>
          <dgm:bulletEnabled val="1"/>
        </dgm:presLayoutVars>
      </dgm:prSet>
      <dgm:spPr/>
    </dgm:pt>
    <dgm:pt modelId="{DAA0FC4F-37E1-42BA-876D-D60888888E11}" type="pres">
      <dgm:prSet presAssocID="{242B6F10-745E-4583-A0D1-5FE145C251B2}" presName="childComposite" presStyleCnt="0">
        <dgm:presLayoutVars>
          <dgm:chMax val="0"/>
          <dgm:chPref val="0"/>
        </dgm:presLayoutVars>
      </dgm:prSet>
      <dgm:spPr/>
    </dgm:pt>
    <dgm:pt modelId="{5FEF6D1F-E7FA-482D-BB69-6FA3EBD676AC}" type="pres">
      <dgm:prSet presAssocID="{242B6F10-745E-4583-A0D1-5FE145C251B2}" presName="ChildAccent" presStyleLbl="solidFgAcc1" presStyleIdx="12" presStyleCnt="15"/>
      <dgm:spPr/>
    </dgm:pt>
    <dgm:pt modelId="{633AF3CC-B7C6-49A4-923F-7CDD033DEDF1}" type="pres">
      <dgm:prSet presAssocID="{242B6F10-745E-4583-A0D1-5FE145C251B2}" presName="Child" presStyleLbl="revTx" presStyleIdx="16" presStyleCnt="19">
        <dgm:presLayoutVars>
          <dgm:chMax val="0"/>
          <dgm:chPref val="0"/>
          <dgm:bulletEnabled val="1"/>
        </dgm:presLayoutVars>
      </dgm:prSet>
      <dgm:spPr/>
    </dgm:pt>
    <dgm:pt modelId="{18FC69D6-66FF-4A22-9B5B-BA8F5279DA15}" type="pres">
      <dgm:prSet presAssocID="{5664D135-554A-49EA-AE5F-309FAA88FDB4}" presName="childComposite" presStyleCnt="0">
        <dgm:presLayoutVars>
          <dgm:chMax val="0"/>
          <dgm:chPref val="0"/>
        </dgm:presLayoutVars>
      </dgm:prSet>
      <dgm:spPr/>
    </dgm:pt>
    <dgm:pt modelId="{661BBEBC-AAAA-4814-900F-30FE7C74D5C7}" type="pres">
      <dgm:prSet presAssocID="{5664D135-554A-49EA-AE5F-309FAA88FDB4}" presName="ChildAccent" presStyleLbl="solidFgAcc1" presStyleIdx="13" presStyleCnt="15"/>
      <dgm:spPr/>
    </dgm:pt>
    <dgm:pt modelId="{97DB4CA7-83BF-4940-B876-6B2D34AC6C50}" type="pres">
      <dgm:prSet presAssocID="{5664D135-554A-49EA-AE5F-309FAA88FDB4}" presName="Child" presStyleLbl="revTx" presStyleIdx="17" presStyleCnt="19">
        <dgm:presLayoutVars>
          <dgm:chMax val="0"/>
          <dgm:chPref val="0"/>
          <dgm:bulletEnabled val="1"/>
        </dgm:presLayoutVars>
      </dgm:prSet>
      <dgm:spPr/>
    </dgm:pt>
    <dgm:pt modelId="{500F5F6F-F343-4CD5-A136-70874505E8D6}" type="pres">
      <dgm:prSet presAssocID="{6B830CEE-AF55-478E-9B5F-24D5E724300E}" presName="childComposite" presStyleCnt="0">
        <dgm:presLayoutVars>
          <dgm:chMax val="0"/>
          <dgm:chPref val="0"/>
        </dgm:presLayoutVars>
      </dgm:prSet>
      <dgm:spPr/>
    </dgm:pt>
    <dgm:pt modelId="{8C70E990-DAB2-401B-B561-056A372FEF1A}" type="pres">
      <dgm:prSet presAssocID="{6B830CEE-AF55-478E-9B5F-24D5E724300E}" presName="ChildAccent" presStyleLbl="solidFgAcc1" presStyleIdx="14" presStyleCnt="15"/>
      <dgm:spPr/>
    </dgm:pt>
    <dgm:pt modelId="{9FBE179B-3318-45F6-8BF5-6E7157A42BBF}" type="pres">
      <dgm:prSet presAssocID="{6B830CEE-AF55-478E-9B5F-24D5E724300E}" presName="Child" presStyleLbl="revTx" presStyleIdx="18" presStyleCnt="19">
        <dgm:presLayoutVars>
          <dgm:chMax val="0"/>
          <dgm:chPref val="0"/>
          <dgm:bulletEnabled val="1"/>
        </dgm:presLayoutVars>
      </dgm:prSet>
      <dgm:spPr/>
    </dgm:pt>
  </dgm:ptLst>
  <dgm:cxnLst>
    <dgm:cxn modelId="{00DDD506-21BA-46CD-8474-0D41C32F2E90}" srcId="{C39C0CEC-C058-48E1-969C-FED6C93D5BB5}" destId="{6B830CEE-AF55-478E-9B5F-24D5E724300E}" srcOrd="3" destOrd="0" parTransId="{6117D5D0-9479-47DF-8B59-7112CE13B483}" sibTransId="{C3338F55-8FAC-4C33-A103-2C28D186532E}"/>
    <dgm:cxn modelId="{21F4A41A-FF40-45B2-A2C2-E664B0B0D07E}" type="presOf" srcId="{9B18960B-0534-4671-B39F-62AC086BB635}" destId="{7E89AF75-1A51-44FC-B1FB-8FD73201C780}" srcOrd="0" destOrd="0" presId="urn:microsoft.com/office/officeart/2008/layout/SquareAccentList"/>
    <dgm:cxn modelId="{FCDF671C-99C3-41AD-B23F-93E74D178A3F}" type="presOf" srcId="{6B830CEE-AF55-478E-9B5F-24D5E724300E}" destId="{9FBE179B-3318-45F6-8BF5-6E7157A42BBF}" srcOrd="0" destOrd="0" presId="urn:microsoft.com/office/officeart/2008/layout/SquareAccentList"/>
    <dgm:cxn modelId="{A21E5322-F96E-4AC4-9F57-DD6664F3634F}" srcId="{C39C0CEC-C058-48E1-969C-FED6C93D5BB5}" destId="{242B6F10-745E-4583-A0D1-5FE145C251B2}" srcOrd="1" destOrd="0" parTransId="{4812B654-9A87-4F1F-B768-8F7ECC81AAB0}" sibTransId="{46EFEB8E-E3D7-49AD-A86E-2BDE3AC9F68F}"/>
    <dgm:cxn modelId="{CD4FB526-DB13-4F13-8833-F385ACC21D80}" type="presOf" srcId="{C39C0CEC-C058-48E1-969C-FED6C93D5BB5}" destId="{177A343A-BFFE-4680-A1C8-ECAE57C5DA73}" srcOrd="0" destOrd="0" presId="urn:microsoft.com/office/officeart/2008/layout/SquareAccentList"/>
    <dgm:cxn modelId="{3DAC132E-FC98-4280-AE07-026DFCEEE5B3}" srcId="{D29B9A80-AAD2-4294-BF57-0203F23C349A}" destId="{C39C0CEC-C058-48E1-969C-FED6C93D5BB5}" srcOrd="3" destOrd="0" parTransId="{DD5209E7-6322-44B1-BF09-A6B67C14AC49}" sibTransId="{4BC38D9E-E5DC-40C7-B439-9CC5BAA714BE}"/>
    <dgm:cxn modelId="{320F0F32-660B-41AF-A75E-47CF056658E1}" srcId="{D62FC33C-9677-4D74-A853-F2D2266CD236}" destId="{79844E84-6F18-4BDC-A262-1C190D769687}" srcOrd="1" destOrd="0" parTransId="{404B2869-BCF4-492B-B694-DA309A8BDB6A}" sibTransId="{ECD247DD-99C0-45EE-B490-7ECB295978F7}"/>
    <dgm:cxn modelId="{A38A8836-AF33-47CC-86D8-2EC0FE9BD3A4}" srcId="{39CF7552-7A7B-4922-ADF0-D924B017C00B}" destId="{32AF4E3D-156B-48E6-A1A8-DC5D24EF42D5}" srcOrd="3" destOrd="0" parTransId="{C88E146B-6758-4228-BED4-FDA904047F18}" sibTransId="{C7D4FB3E-16BF-4AB4-847C-E4D2BE6C8C6D}"/>
    <dgm:cxn modelId="{656BC138-1BCA-43BD-8C9A-3E39FCAE4895}" type="presOf" srcId="{D62FC33C-9677-4D74-A853-F2D2266CD236}" destId="{D2ED32C6-57BA-415F-B0CA-A694F47462E3}" srcOrd="0" destOrd="0" presId="urn:microsoft.com/office/officeart/2008/layout/SquareAccentList"/>
    <dgm:cxn modelId="{BC53BF3E-AC1B-4E41-BA1E-C652C3103503}" srcId="{D62FC33C-9677-4D74-A853-F2D2266CD236}" destId="{F3226663-1D4F-486D-92DB-B1CE18E79EE2}" srcOrd="0" destOrd="0" parTransId="{425298E3-EF4A-4141-AC85-250EC2106B2F}" sibTransId="{90E45874-B23E-4D98-90DE-7D641C1BA0B7}"/>
    <dgm:cxn modelId="{8935155F-1ECC-40EF-B8A8-460474135009}" type="presOf" srcId="{5CB8D601-7490-468A-8072-7CD3EACE9AEC}" destId="{14503F45-5C67-4035-BFF0-0299D713E9CE}" srcOrd="0" destOrd="0" presId="urn:microsoft.com/office/officeart/2008/layout/SquareAccentList"/>
    <dgm:cxn modelId="{F5292F4E-729F-499B-88CC-43D930E5471F}" type="presOf" srcId="{79844E84-6F18-4BDC-A262-1C190D769687}" destId="{7ACB871D-10BA-49A1-8848-7B16B1DA6E91}" srcOrd="0" destOrd="0" presId="urn:microsoft.com/office/officeart/2008/layout/SquareAccentList"/>
    <dgm:cxn modelId="{2F711853-0566-4401-882F-6F68A3424127}" type="presOf" srcId="{BFB62760-448E-41BD-8D9D-6DF012D7FF3C}" destId="{9FD30DE6-CA4F-4325-8C8D-6C667B334E36}" srcOrd="0" destOrd="0" presId="urn:microsoft.com/office/officeart/2008/layout/SquareAccentList"/>
    <dgm:cxn modelId="{7E4D5E54-4FF8-45B1-B509-A2F10B5ECB80}" type="presOf" srcId="{D890066B-0F63-4C5D-BEF4-BFB06E9D1C89}" destId="{EAFA9B10-5F0F-40E9-B949-C1461F04A732}" srcOrd="0" destOrd="0" presId="urn:microsoft.com/office/officeart/2008/layout/SquareAccentList"/>
    <dgm:cxn modelId="{5EBE1058-8698-4361-9F6E-A09A36608FF3}" srcId="{7E82A234-8B90-483A-A953-6F511E738EDD}" destId="{5CB8D601-7490-468A-8072-7CD3EACE9AEC}" srcOrd="1" destOrd="0" parTransId="{675BA2FD-42B1-43F2-AB34-136785FB35E1}" sibTransId="{7B92CA85-4790-44E9-B1CF-D7D7588EF7B5}"/>
    <dgm:cxn modelId="{204A9578-F336-42F8-97D6-8B84965A6F5E}" srcId="{39CF7552-7A7B-4922-ADF0-D924B017C00B}" destId="{BFB62760-448E-41BD-8D9D-6DF012D7FF3C}" srcOrd="0" destOrd="0" parTransId="{3EC0B6FF-59B1-4C6F-874F-8405265B6388}" sibTransId="{8D104402-433D-4F6A-9A90-C6842100F52C}"/>
    <dgm:cxn modelId="{AE51207A-03FD-40E7-99ED-D6C271D6717E}" srcId="{D29B9A80-AAD2-4294-BF57-0203F23C349A}" destId="{D62FC33C-9677-4D74-A853-F2D2266CD236}" srcOrd="2" destOrd="0" parTransId="{4F8A9EAC-FB49-43AC-95B3-0E7C133308F8}" sibTransId="{39231C02-0404-4725-8B17-22F46BE38C97}"/>
    <dgm:cxn modelId="{0EB7BB84-1AFC-4BD6-8D3C-7AC7B89FE699}" type="presOf" srcId="{39CF7552-7A7B-4922-ADF0-D924B017C00B}" destId="{1431F073-6EF7-4282-B2A2-CA9611C88775}" srcOrd="0" destOrd="0" presId="urn:microsoft.com/office/officeart/2008/layout/SquareAccentList"/>
    <dgm:cxn modelId="{3D67F18B-8D4F-4759-9329-953FDE93D94E}" type="presOf" srcId="{97620CB2-5A14-4F6D-B7F2-58B375992478}" destId="{B30ECD5B-2EAC-4120-B859-9245A8AE9AA2}" srcOrd="0" destOrd="0" presId="urn:microsoft.com/office/officeart/2008/layout/SquareAccentList"/>
    <dgm:cxn modelId="{EC5EFC91-935E-4E97-95C0-FB2C3150160E}" srcId="{7E82A234-8B90-483A-A953-6F511E738EDD}" destId="{EF8F4CB3-6E23-48D9-A113-95BEE81A9D30}" srcOrd="0" destOrd="0" parTransId="{0A7181E5-E115-475D-AEA7-6DB09C2B04D4}" sibTransId="{92EA1817-7E1C-436F-8FC6-C7369F889B15}"/>
    <dgm:cxn modelId="{F401CD9B-7FEF-4994-AE0B-A31591607ABC}" type="presOf" srcId="{D29B9A80-AAD2-4294-BF57-0203F23C349A}" destId="{8BC3D46E-63D0-4C1E-A935-4252FC3A666A}" srcOrd="0" destOrd="0" presId="urn:microsoft.com/office/officeart/2008/layout/SquareAccentList"/>
    <dgm:cxn modelId="{9BA4DF9C-D015-4170-A543-90A018F58DBB}" type="presOf" srcId="{5664D135-554A-49EA-AE5F-309FAA88FDB4}" destId="{97DB4CA7-83BF-4940-B876-6B2D34AC6C50}" srcOrd="0" destOrd="0" presId="urn:microsoft.com/office/officeart/2008/layout/SquareAccentList"/>
    <dgm:cxn modelId="{DF4460A6-7B46-4C66-8E56-378A7D9D2CDA}" type="presOf" srcId="{EF8F4CB3-6E23-48D9-A113-95BEE81A9D30}" destId="{91860DE3-F4D9-4D87-AF85-049956F98C19}" srcOrd="0" destOrd="0" presId="urn:microsoft.com/office/officeart/2008/layout/SquareAccentList"/>
    <dgm:cxn modelId="{F068C3A8-DA18-4123-B024-6DF902000CEE}" type="presOf" srcId="{2B7FE476-CB1F-46C7-8BCF-275B14F27B2B}" destId="{C87890D1-0825-4085-ACCB-023817C72FE1}" srcOrd="0" destOrd="0" presId="urn:microsoft.com/office/officeart/2008/layout/SquareAccentList"/>
    <dgm:cxn modelId="{725EF5AB-CD6E-44C2-9176-F06DBDBD3076}" srcId="{D29B9A80-AAD2-4294-BF57-0203F23C349A}" destId="{39CF7552-7A7B-4922-ADF0-D924B017C00B}" srcOrd="1" destOrd="0" parTransId="{502E2B82-A4ED-48EA-B5DB-0A301A6E75BD}" sibTransId="{CA29BD61-9BF0-431B-A509-FB243A933C9B}"/>
    <dgm:cxn modelId="{1ECBDCAD-37E8-4C42-A85A-98668327E240}" type="presOf" srcId="{242B6F10-745E-4583-A0D1-5FE145C251B2}" destId="{633AF3CC-B7C6-49A4-923F-7CDD033DEDF1}" srcOrd="0" destOrd="0" presId="urn:microsoft.com/office/officeart/2008/layout/SquareAccentList"/>
    <dgm:cxn modelId="{33B635AE-3AEC-4B98-8646-06455060D492}" srcId="{D62FC33C-9677-4D74-A853-F2D2266CD236}" destId="{97620CB2-5A14-4F6D-B7F2-58B375992478}" srcOrd="3" destOrd="0" parTransId="{F399F70B-66FE-4F4D-B676-98F7A9A1B408}" sibTransId="{172A22D8-CC0B-4CBA-A585-8BEB21CF704F}"/>
    <dgm:cxn modelId="{A302CABB-4B64-42C0-BCD3-989E1EF19416}" srcId="{39CF7552-7A7B-4922-ADF0-D924B017C00B}" destId="{2B7FE476-CB1F-46C7-8BCF-275B14F27B2B}" srcOrd="1" destOrd="0" parTransId="{5619957F-4699-4122-A34F-8BBDE48F92F7}" sibTransId="{6CD75877-AC14-4CCD-A782-F92A52F1E715}"/>
    <dgm:cxn modelId="{066723BC-93F8-4FE5-8F7E-60CE12E6C3D4}" type="presOf" srcId="{F3226663-1D4F-486D-92DB-B1CE18E79EE2}" destId="{9E4A8C69-96AA-4AAE-AAB2-A54AA7204063}" srcOrd="0" destOrd="0" presId="urn:microsoft.com/office/officeart/2008/layout/SquareAccentList"/>
    <dgm:cxn modelId="{282EA6BD-DEDA-4FAF-B88D-CE6E64F6D59F}" srcId="{D29B9A80-AAD2-4294-BF57-0203F23C349A}" destId="{7E82A234-8B90-483A-A953-6F511E738EDD}" srcOrd="0" destOrd="0" parTransId="{79F37F61-2E3B-4A47-AE77-1C9958A65D2C}" sibTransId="{0B0A0AA0-28D9-4929-A820-7C330F2746E1}"/>
    <dgm:cxn modelId="{BFE23CC6-FEEE-4953-87E6-13AEB365E765}" type="presOf" srcId="{7EE7CCFA-CE76-47DE-8BA8-1ACB749961B0}" destId="{D73B139F-19B6-4B62-BF7A-102F17D00694}" srcOrd="0" destOrd="0" presId="urn:microsoft.com/office/officeart/2008/layout/SquareAccentList"/>
    <dgm:cxn modelId="{0A3C1EC7-9369-430C-924F-2DA2A20B67E6}" srcId="{C39C0CEC-C058-48E1-969C-FED6C93D5BB5}" destId="{D890066B-0F63-4C5D-BEF4-BFB06E9D1C89}" srcOrd="0" destOrd="0" parTransId="{DD7C4CAC-CAC6-43A3-BB5E-EE95110A3450}" sibTransId="{1B2CCD94-8135-445C-A129-0F1A2E750AE4}"/>
    <dgm:cxn modelId="{FE7800D8-E1F8-4C0E-A6C8-87C71A2E1339}" type="presOf" srcId="{32AF4E3D-156B-48E6-A1A8-DC5D24EF42D5}" destId="{FA4FF75D-B5AC-42E6-8C75-A44F0B5CC40F}" srcOrd="0" destOrd="0" presId="urn:microsoft.com/office/officeart/2008/layout/SquareAccentList"/>
    <dgm:cxn modelId="{8B5B93DA-235C-406D-896B-A489A212E897}" type="presOf" srcId="{25B90EF5-B777-4A8A-BFEB-A49781BAF223}" destId="{94B0E308-9BC2-4E35-8301-4F47871C532F}" srcOrd="0" destOrd="0" presId="urn:microsoft.com/office/officeart/2008/layout/SquareAccentList"/>
    <dgm:cxn modelId="{334973E2-9ED3-4B3A-9650-610DB62D2713}" srcId="{D62FC33C-9677-4D74-A853-F2D2266CD236}" destId="{25B90EF5-B777-4A8A-BFEB-A49781BAF223}" srcOrd="2" destOrd="0" parTransId="{58E3B702-66FD-437C-9461-C808BBE7ACE6}" sibTransId="{767FA1FD-BF8B-40C0-99A0-1C79D15FCB39}"/>
    <dgm:cxn modelId="{05D604F0-5116-4F78-B431-FA9FF0C625BD}" srcId="{C39C0CEC-C058-48E1-969C-FED6C93D5BB5}" destId="{5664D135-554A-49EA-AE5F-309FAA88FDB4}" srcOrd="2" destOrd="0" parTransId="{72AD22B5-38F7-4120-A49F-B0B7B8C3F1AE}" sibTransId="{4360AE64-697C-4FFF-8BE9-4229250ABB8F}"/>
    <dgm:cxn modelId="{3DEC11F0-FC5C-49F2-925B-74C1D6D9D131}" srcId="{7E82A234-8B90-483A-A953-6F511E738EDD}" destId="{9B18960B-0534-4671-B39F-62AC086BB635}" srcOrd="2" destOrd="0" parTransId="{4264BF10-DEC5-4839-B7C1-41A51DECDB06}" sibTransId="{359E862B-A881-4124-AB89-59D3FC4E7DBD}"/>
    <dgm:cxn modelId="{D33D6AF1-F131-4022-810F-AB4D9BF8906D}" type="presOf" srcId="{7E82A234-8B90-483A-A953-6F511E738EDD}" destId="{AEE6B119-36A5-4EE4-B14D-F4B2E0805B77}" srcOrd="0" destOrd="0" presId="urn:microsoft.com/office/officeart/2008/layout/SquareAccentList"/>
    <dgm:cxn modelId="{31F6FCF1-CBFB-4327-8C07-E4E5582A2910}" srcId="{39CF7552-7A7B-4922-ADF0-D924B017C00B}" destId="{7EE7CCFA-CE76-47DE-8BA8-1ACB749961B0}" srcOrd="2" destOrd="0" parTransId="{5E27BB6C-9178-4C1C-B197-3150ECBB89F5}" sibTransId="{C217C6F3-94F9-403E-94AF-EA4AD6838650}"/>
    <dgm:cxn modelId="{99E1B797-FAFA-4910-9028-4C4AECDFBD1D}" type="presParOf" srcId="{8BC3D46E-63D0-4C1E-A935-4252FC3A666A}" destId="{EA04F609-1437-4D09-8640-3747C26AF145}" srcOrd="0" destOrd="0" presId="urn:microsoft.com/office/officeart/2008/layout/SquareAccentList"/>
    <dgm:cxn modelId="{7A33DC66-8C53-4A5B-8653-19DA57F10FC4}" type="presParOf" srcId="{EA04F609-1437-4D09-8640-3747C26AF145}" destId="{46A9A44C-6979-4711-BBAB-81CA237A1DA2}" srcOrd="0" destOrd="0" presId="urn:microsoft.com/office/officeart/2008/layout/SquareAccentList"/>
    <dgm:cxn modelId="{953FEB1E-633A-40D3-A441-2C820DCE75A5}" type="presParOf" srcId="{46A9A44C-6979-4711-BBAB-81CA237A1DA2}" destId="{19D52E66-CA14-4739-A376-01CCC98F8352}" srcOrd="0" destOrd="0" presId="urn:microsoft.com/office/officeart/2008/layout/SquareAccentList"/>
    <dgm:cxn modelId="{8408CEC9-9EE9-4FB2-A411-6509A5358B64}" type="presParOf" srcId="{46A9A44C-6979-4711-BBAB-81CA237A1DA2}" destId="{BFF2C19C-33A2-492A-8B8C-3D5993737EDE}" srcOrd="1" destOrd="0" presId="urn:microsoft.com/office/officeart/2008/layout/SquareAccentList"/>
    <dgm:cxn modelId="{41283799-91A3-4F34-9658-0E78650DC110}" type="presParOf" srcId="{46A9A44C-6979-4711-BBAB-81CA237A1DA2}" destId="{AEE6B119-36A5-4EE4-B14D-F4B2E0805B77}" srcOrd="2" destOrd="0" presId="urn:microsoft.com/office/officeart/2008/layout/SquareAccentList"/>
    <dgm:cxn modelId="{32113E69-D710-46C8-977A-068048A9CF32}" type="presParOf" srcId="{EA04F609-1437-4D09-8640-3747C26AF145}" destId="{F81EB274-8328-40AE-BBF3-E94C5810389A}" srcOrd="1" destOrd="0" presId="urn:microsoft.com/office/officeart/2008/layout/SquareAccentList"/>
    <dgm:cxn modelId="{EC5F9BA4-BD32-4D1F-AC61-25F642B2BFB6}" type="presParOf" srcId="{F81EB274-8328-40AE-BBF3-E94C5810389A}" destId="{9A2C317B-BA9B-4236-9B88-9D5B0AFCDECB}" srcOrd="0" destOrd="0" presId="urn:microsoft.com/office/officeart/2008/layout/SquareAccentList"/>
    <dgm:cxn modelId="{5848A623-1E4A-48EF-9983-D06B64E09089}" type="presParOf" srcId="{9A2C317B-BA9B-4236-9B88-9D5B0AFCDECB}" destId="{50ADF0C1-8EB1-41E9-9FFF-4427E229D5CD}" srcOrd="0" destOrd="0" presId="urn:microsoft.com/office/officeart/2008/layout/SquareAccentList"/>
    <dgm:cxn modelId="{73FBBC4B-F73C-4F6F-A486-8B44A8DC4F59}" type="presParOf" srcId="{9A2C317B-BA9B-4236-9B88-9D5B0AFCDECB}" destId="{91860DE3-F4D9-4D87-AF85-049956F98C19}" srcOrd="1" destOrd="0" presId="urn:microsoft.com/office/officeart/2008/layout/SquareAccentList"/>
    <dgm:cxn modelId="{8FD1DCD0-BA5F-4F8C-9469-7868F1E08C4D}" type="presParOf" srcId="{F81EB274-8328-40AE-BBF3-E94C5810389A}" destId="{0D98F4CD-BFF8-45DC-BA1C-CC3D1F76652F}" srcOrd="1" destOrd="0" presId="urn:microsoft.com/office/officeart/2008/layout/SquareAccentList"/>
    <dgm:cxn modelId="{2026EC0E-9F60-4835-8D62-50297D607CEB}" type="presParOf" srcId="{0D98F4CD-BFF8-45DC-BA1C-CC3D1F76652F}" destId="{2BC752E8-0039-4E47-9CEF-872C3719752C}" srcOrd="0" destOrd="0" presId="urn:microsoft.com/office/officeart/2008/layout/SquareAccentList"/>
    <dgm:cxn modelId="{E1016227-05DC-4A0D-BF06-CBBE040E90B8}" type="presParOf" srcId="{0D98F4CD-BFF8-45DC-BA1C-CC3D1F76652F}" destId="{14503F45-5C67-4035-BFF0-0299D713E9CE}" srcOrd="1" destOrd="0" presId="urn:microsoft.com/office/officeart/2008/layout/SquareAccentList"/>
    <dgm:cxn modelId="{9D15DB96-E7C4-4A1D-AD81-CFDBD2730037}" type="presParOf" srcId="{F81EB274-8328-40AE-BBF3-E94C5810389A}" destId="{A9F42DF4-77FF-44FB-AC65-2EB202F19365}" srcOrd="2" destOrd="0" presId="urn:microsoft.com/office/officeart/2008/layout/SquareAccentList"/>
    <dgm:cxn modelId="{2812FA4C-02B7-413F-9700-616E238E49F3}" type="presParOf" srcId="{A9F42DF4-77FF-44FB-AC65-2EB202F19365}" destId="{6F22ACCD-950A-470B-ABA7-0C9FEC9D0A30}" srcOrd="0" destOrd="0" presId="urn:microsoft.com/office/officeart/2008/layout/SquareAccentList"/>
    <dgm:cxn modelId="{BF15B2E1-D3CC-4985-98C4-305875BACD33}" type="presParOf" srcId="{A9F42DF4-77FF-44FB-AC65-2EB202F19365}" destId="{7E89AF75-1A51-44FC-B1FB-8FD73201C780}" srcOrd="1" destOrd="0" presId="urn:microsoft.com/office/officeart/2008/layout/SquareAccentList"/>
    <dgm:cxn modelId="{7FDBA2CB-333C-4BDF-A3A8-7098FFD39E20}" type="presParOf" srcId="{8BC3D46E-63D0-4C1E-A935-4252FC3A666A}" destId="{4C4DB0B0-E194-4F52-9FBD-A4C5922986E6}" srcOrd="1" destOrd="0" presId="urn:microsoft.com/office/officeart/2008/layout/SquareAccentList"/>
    <dgm:cxn modelId="{CD7D455A-E57E-4946-A3C6-BF734C58706B}" type="presParOf" srcId="{4C4DB0B0-E194-4F52-9FBD-A4C5922986E6}" destId="{3AC322CB-B446-4229-811A-CA3427985B03}" srcOrd="0" destOrd="0" presId="urn:microsoft.com/office/officeart/2008/layout/SquareAccentList"/>
    <dgm:cxn modelId="{D21B9313-E6F3-49AE-BA73-10FDAF512A1D}" type="presParOf" srcId="{3AC322CB-B446-4229-811A-CA3427985B03}" destId="{E54AA1BF-1CF4-4D7E-B195-8BF46218618B}" srcOrd="0" destOrd="0" presId="urn:microsoft.com/office/officeart/2008/layout/SquareAccentList"/>
    <dgm:cxn modelId="{E9553395-384B-4807-8214-78532B372379}" type="presParOf" srcId="{3AC322CB-B446-4229-811A-CA3427985B03}" destId="{6EBAEAEA-B6B5-486F-8BC5-81246F831FED}" srcOrd="1" destOrd="0" presId="urn:microsoft.com/office/officeart/2008/layout/SquareAccentList"/>
    <dgm:cxn modelId="{F8295C20-7924-4F00-91AF-AEBFDD13B887}" type="presParOf" srcId="{3AC322CB-B446-4229-811A-CA3427985B03}" destId="{1431F073-6EF7-4282-B2A2-CA9611C88775}" srcOrd="2" destOrd="0" presId="urn:microsoft.com/office/officeart/2008/layout/SquareAccentList"/>
    <dgm:cxn modelId="{808A7E4B-28C3-499F-AC7A-A29B91734AD0}" type="presParOf" srcId="{4C4DB0B0-E194-4F52-9FBD-A4C5922986E6}" destId="{BDAE7404-19B2-4C2E-A267-7D404C6D0444}" srcOrd="1" destOrd="0" presId="urn:microsoft.com/office/officeart/2008/layout/SquareAccentList"/>
    <dgm:cxn modelId="{F35717DA-ACF6-4EFB-95E8-CC8332B457D1}" type="presParOf" srcId="{BDAE7404-19B2-4C2E-A267-7D404C6D0444}" destId="{BCDB3D02-41B8-4E1F-A870-15D075C40BE8}" srcOrd="0" destOrd="0" presId="urn:microsoft.com/office/officeart/2008/layout/SquareAccentList"/>
    <dgm:cxn modelId="{2C9DFC8E-7D0F-42AB-9CA4-E967B9732EA6}" type="presParOf" srcId="{BCDB3D02-41B8-4E1F-A870-15D075C40BE8}" destId="{239BB3F2-696E-4860-B591-C9ECE27A7D8A}" srcOrd="0" destOrd="0" presId="urn:microsoft.com/office/officeart/2008/layout/SquareAccentList"/>
    <dgm:cxn modelId="{8635453E-AEAD-442F-9F23-45D6BD977ECC}" type="presParOf" srcId="{BCDB3D02-41B8-4E1F-A870-15D075C40BE8}" destId="{9FD30DE6-CA4F-4325-8C8D-6C667B334E36}" srcOrd="1" destOrd="0" presId="urn:microsoft.com/office/officeart/2008/layout/SquareAccentList"/>
    <dgm:cxn modelId="{897D8698-6997-4F2D-8B41-826598E82AFA}" type="presParOf" srcId="{BDAE7404-19B2-4C2E-A267-7D404C6D0444}" destId="{B00729CC-D8CF-4EE8-B2FD-D7082D9F1A48}" srcOrd="1" destOrd="0" presId="urn:microsoft.com/office/officeart/2008/layout/SquareAccentList"/>
    <dgm:cxn modelId="{E245AFD4-911D-4DA6-A1DC-A7970AC931BF}" type="presParOf" srcId="{B00729CC-D8CF-4EE8-B2FD-D7082D9F1A48}" destId="{C8067D6F-7743-4CCD-9C91-6872846F26A7}" srcOrd="0" destOrd="0" presId="urn:microsoft.com/office/officeart/2008/layout/SquareAccentList"/>
    <dgm:cxn modelId="{77D774BF-3919-47EC-A35D-5869AA3422ED}" type="presParOf" srcId="{B00729CC-D8CF-4EE8-B2FD-D7082D9F1A48}" destId="{C87890D1-0825-4085-ACCB-023817C72FE1}" srcOrd="1" destOrd="0" presId="urn:microsoft.com/office/officeart/2008/layout/SquareAccentList"/>
    <dgm:cxn modelId="{66B6AA2B-CD1F-4EFB-B714-B33DAF3F3999}" type="presParOf" srcId="{BDAE7404-19B2-4C2E-A267-7D404C6D0444}" destId="{FD94941E-298A-44A2-BE16-034F9D8BE9DC}" srcOrd="2" destOrd="0" presId="urn:microsoft.com/office/officeart/2008/layout/SquareAccentList"/>
    <dgm:cxn modelId="{04E9C466-ED66-483B-9BAE-555BC67A6BE5}" type="presParOf" srcId="{FD94941E-298A-44A2-BE16-034F9D8BE9DC}" destId="{014A54E0-58CA-4542-8A94-0F626CF1406D}" srcOrd="0" destOrd="0" presId="urn:microsoft.com/office/officeart/2008/layout/SquareAccentList"/>
    <dgm:cxn modelId="{F60CA633-524F-42ED-AB76-958272B848EC}" type="presParOf" srcId="{FD94941E-298A-44A2-BE16-034F9D8BE9DC}" destId="{D73B139F-19B6-4B62-BF7A-102F17D00694}" srcOrd="1" destOrd="0" presId="urn:microsoft.com/office/officeart/2008/layout/SquareAccentList"/>
    <dgm:cxn modelId="{0C0F76BF-C7A2-40A0-9C38-3363B6D50985}" type="presParOf" srcId="{BDAE7404-19B2-4C2E-A267-7D404C6D0444}" destId="{BD621724-3A65-42FE-B31B-BD28FC00527B}" srcOrd="3" destOrd="0" presId="urn:microsoft.com/office/officeart/2008/layout/SquareAccentList"/>
    <dgm:cxn modelId="{283A276A-E995-4563-959B-2C0681F37DE3}" type="presParOf" srcId="{BD621724-3A65-42FE-B31B-BD28FC00527B}" destId="{91FDB14B-5C77-47C7-B398-7CBDB4C579EC}" srcOrd="0" destOrd="0" presId="urn:microsoft.com/office/officeart/2008/layout/SquareAccentList"/>
    <dgm:cxn modelId="{425E6764-3471-4E60-B853-8BD4FF4EA6B1}" type="presParOf" srcId="{BD621724-3A65-42FE-B31B-BD28FC00527B}" destId="{FA4FF75D-B5AC-42E6-8C75-A44F0B5CC40F}" srcOrd="1" destOrd="0" presId="urn:microsoft.com/office/officeart/2008/layout/SquareAccentList"/>
    <dgm:cxn modelId="{2534B28A-AF79-4B04-9674-A5C8F929DE20}" type="presParOf" srcId="{8BC3D46E-63D0-4C1E-A935-4252FC3A666A}" destId="{0DC0B01B-9D3C-4498-BE04-5AE08CD738C8}" srcOrd="2" destOrd="0" presId="urn:microsoft.com/office/officeart/2008/layout/SquareAccentList"/>
    <dgm:cxn modelId="{7F3EF31D-C44E-4094-B015-E932115D6138}" type="presParOf" srcId="{0DC0B01B-9D3C-4498-BE04-5AE08CD738C8}" destId="{546E806D-A7D6-408E-A1A7-19994C3A1721}" srcOrd="0" destOrd="0" presId="urn:microsoft.com/office/officeart/2008/layout/SquareAccentList"/>
    <dgm:cxn modelId="{45F4F132-BA5F-44CD-8E3F-A950E9F7FD17}" type="presParOf" srcId="{546E806D-A7D6-408E-A1A7-19994C3A1721}" destId="{BB10A3EB-293E-4737-822E-CAE0A1CB8EC1}" srcOrd="0" destOrd="0" presId="urn:microsoft.com/office/officeart/2008/layout/SquareAccentList"/>
    <dgm:cxn modelId="{526F74F7-9659-4446-B2F2-BD80D5D3732D}" type="presParOf" srcId="{546E806D-A7D6-408E-A1A7-19994C3A1721}" destId="{A6CDDF62-70D1-47C2-B45A-D02B5D715940}" srcOrd="1" destOrd="0" presId="urn:microsoft.com/office/officeart/2008/layout/SquareAccentList"/>
    <dgm:cxn modelId="{C85F3EAF-147A-4C4C-9DD2-74D3A2B99E2B}" type="presParOf" srcId="{546E806D-A7D6-408E-A1A7-19994C3A1721}" destId="{D2ED32C6-57BA-415F-B0CA-A694F47462E3}" srcOrd="2" destOrd="0" presId="urn:microsoft.com/office/officeart/2008/layout/SquareAccentList"/>
    <dgm:cxn modelId="{358FA2F8-FB5B-4640-8BE3-93AF23C20BC3}" type="presParOf" srcId="{0DC0B01B-9D3C-4498-BE04-5AE08CD738C8}" destId="{41666849-9B51-49AE-9389-211E6B477C5F}" srcOrd="1" destOrd="0" presId="urn:microsoft.com/office/officeart/2008/layout/SquareAccentList"/>
    <dgm:cxn modelId="{CEFD5FF1-C9E6-41F0-825E-6A474534B50F}" type="presParOf" srcId="{41666849-9B51-49AE-9389-211E6B477C5F}" destId="{BE29FE8D-1499-49E3-8322-E5FB33EC9A14}" srcOrd="0" destOrd="0" presId="urn:microsoft.com/office/officeart/2008/layout/SquareAccentList"/>
    <dgm:cxn modelId="{D3EACC0F-26FD-4A38-9E7F-15D73C3D4C50}" type="presParOf" srcId="{BE29FE8D-1499-49E3-8322-E5FB33EC9A14}" destId="{1B0BA45E-6945-4820-B1C4-7FFA93BF88DE}" srcOrd="0" destOrd="0" presId="urn:microsoft.com/office/officeart/2008/layout/SquareAccentList"/>
    <dgm:cxn modelId="{8A13D2FE-CEFE-4196-BC95-D29F2954C57D}" type="presParOf" srcId="{BE29FE8D-1499-49E3-8322-E5FB33EC9A14}" destId="{9E4A8C69-96AA-4AAE-AAB2-A54AA7204063}" srcOrd="1" destOrd="0" presId="urn:microsoft.com/office/officeart/2008/layout/SquareAccentList"/>
    <dgm:cxn modelId="{720FD606-D259-4F8F-82AE-1E5F356176E6}" type="presParOf" srcId="{41666849-9B51-49AE-9389-211E6B477C5F}" destId="{68776189-F949-4B0C-95F0-4962090C6661}" srcOrd="1" destOrd="0" presId="urn:microsoft.com/office/officeart/2008/layout/SquareAccentList"/>
    <dgm:cxn modelId="{86D3DCC9-4F04-4F3F-8CC6-912766B5FFEF}" type="presParOf" srcId="{68776189-F949-4B0C-95F0-4962090C6661}" destId="{45BD78A1-7061-427A-8028-DA22FC292CE3}" srcOrd="0" destOrd="0" presId="urn:microsoft.com/office/officeart/2008/layout/SquareAccentList"/>
    <dgm:cxn modelId="{A45E60D5-7A16-442B-A9E7-5313F25517B1}" type="presParOf" srcId="{68776189-F949-4B0C-95F0-4962090C6661}" destId="{7ACB871D-10BA-49A1-8848-7B16B1DA6E91}" srcOrd="1" destOrd="0" presId="urn:microsoft.com/office/officeart/2008/layout/SquareAccentList"/>
    <dgm:cxn modelId="{2BE2F76E-E1D0-46A9-9580-BF91FFFD979F}" type="presParOf" srcId="{41666849-9B51-49AE-9389-211E6B477C5F}" destId="{3F2A235D-9DE9-4DC7-B2FE-F9206A875046}" srcOrd="2" destOrd="0" presId="urn:microsoft.com/office/officeart/2008/layout/SquareAccentList"/>
    <dgm:cxn modelId="{9E13EEF7-CD85-4C7B-9FC5-4CE0F83DA26A}" type="presParOf" srcId="{3F2A235D-9DE9-4DC7-B2FE-F9206A875046}" destId="{05C43330-1624-4CFD-B813-E132FBD3DB4C}" srcOrd="0" destOrd="0" presId="urn:microsoft.com/office/officeart/2008/layout/SquareAccentList"/>
    <dgm:cxn modelId="{2CF45BD7-2D99-4BC2-9835-728D9D4592F6}" type="presParOf" srcId="{3F2A235D-9DE9-4DC7-B2FE-F9206A875046}" destId="{94B0E308-9BC2-4E35-8301-4F47871C532F}" srcOrd="1" destOrd="0" presId="urn:microsoft.com/office/officeart/2008/layout/SquareAccentList"/>
    <dgm:cxn modelId="{C3964EE1-1197-4434-AB4E-FAABFD5402FE}" type="presParOf" srcId="{41666849-9B51-49AE-9389-211E6B477C5F}" destId="{2A3155BF-92E1-4C79-8622-F29297CB1B30}" srcOrd="3" destOrd="0" presId="urn:microsoft.com/office/officeart/2008/layout/SquareAccentList"/>
    <dgm:cxn modelId="{39F9347F-A19C-4900-9611-430411F64765}" type="presParOf" srcId="{2A3155BF-92E1-4C79-8622-F29297CB1B30}" destId="{EE2937E2-BA72-44F2-A5BB-B59B5EFCBA91}" srcOrd="0" destOrd="0" presId="urn:microsoft.com/office/officeart/2008/layout/SquareAccentList"/>
    <dgm:cxn modelId="{44AE1CFA-4965-44F3-B1BE-18EB2129F193}" type="presParOf" srcId="{2A3155BF-92E1-4C79-8622-F29297CB1B30}" destId="{B30ECD5B-2EAC-4120-B859-9245A8AE9AA2}" srcOrd="1" destOrd="0" presId="urn:microsoft.com/office/officeart/2008/layout/SquareAccentList"/>
    <dgm:cxn modelId="{64B4FBA4-5A78-4C90-931F-871F11E4F583}" type="presParOf" srcId="{8BC3D46E-63D0-4C1E-A935-4252FC3A666A}" destId="{294EC7A4-9634-48A4-9D3C-D2B31F1AABB2}" srcOrd="3" destOrd="0" presId="urn:microsoft.com/office/officeart/2008/layout/SquareAccentList"/>
    <dgm:cxn modelId="{189005C4-3B50-4085-ADFE-48664FBCEB16}" type="presParOf" srcId="{294EC7A4-9634-48A4-9D3C-D2B31F1AABB2}" destId="{86A9C6F9-07B2-4747-BD1F-1368F8F92884}" srcOrd="0" destOrd="0" presId="urn:microsoft.com/office/officeart/2008/layout/SquareAccentList"/>
    <dgm:cxn modelId="{574CBC97-51E7-4E94-94E9-A86409E197E9}" type="presParOf" srcId="{86A9C6F9-07B2-4747-BD1F-1368F8F92884}" destId="{0755ECB9-5BB2-4F05-8D0C-5532B3B16A6C}" srcOrd="0" destOrd="0" presId="urn:microsoft.com/office/officeart/2008/layout/SquareAccentList"/>
    <dgm:cxn modelId="{FDF088B2-306B-4119-B7C7-3A8F98A98680}" type="presParOf" srcId="{86A9C6F9-07B2-4747-BD1F-1368F8F92884}" destId="{5D1EFD9D-ABB6-4F21-89EE-CFE8DAB9D300}" srcOrd="1" destOrd="0" presId="urn:microsoft.com/office/officeart/2008/layout/SquareAccentList"/>
    <dgm:cxn modelId="{8CD21312-40EF-432A-95B6-34C691025C0C}" type="presParOf" srcId="{86A9C6F9-07B2-4747-BD1F-1368F8F92884}" destId="{177A343A-BFFE-4680-A1C8-ECAE57C5DA73}" srcOrd="2" destOrd="0" presId="urn:microsoft.com/office/officeart/2008/layout/SquareAccentList"/>
    <dgm:cxn modelId="{933073AB-B28C-4F5E-A294-2D0A2AB8A2C6}" type="presParOf" srcId="{294EC7A4-9634-48A4-9D3C-D2B31F1AABB2}" destId="{F7CC2684-DB19-478C-A37D-3432D5B887B7}" srcOrd="1" destOrd="0" presId="urn:microsoft.com/office/officeart/2008/layout/SquareAccentList"/>
    <dgm:cxn modelId="{F4261CD7-2913-462C-A6A6-03D46BDCEE86}" type="presParOf" srcId="{F7CC2684-DB19-478C-A37D-3432D5B887B7}" destId="{711BB98D-373E-4953-B9A4-DC22A7567C37}" srcOrd="0" destOrd="0" presId="urn:microsoft.com/office/officeart/2008/layout/SquareAccentList"/>
    <dgm:cxn modelId="{2639D288-91AF-41B8-AA06-A74EBC4FFCD7}" type="presParOf" srcId="{711BB98D-373E-4953-B9A4-DC22A7567C37}" destId="{FB7545D7-FB7C-4543-975D-B732BC053E59}" srcOrd="0" destOrd="0" presId="urn:microsoft.com/office/officeart/2008/layout/SquareAccentList"/>
    <dgm:cxn modelId="{A02C8233-9221-4DC4-9DBA-AFC9CE012812}" type="presParOf" srcId="{711BB98D-373E-4953-B9A4-DC22A7567C37}" destId="{EAFA9B10-5F0F-40E9-B949-C1461F04A732}" srcOrd="1" destOrd="0" presId="urn:microsoft.com/office/officeart/2008/layout/SquareAccentList"/>
    <dgm:cxn modelId="{FC2DC0C9-F47D-44F3-A5C7-05DBD3CC38B5}" type="presParOf" srcId="{F7CC2684-DB19-478C-A37D-3432D5B887B7}" destId="{DAA0FC4F-37E1-42BA-876D-D60888888E11}" srcOrd="1" destOrd="0" presId="urn:microsoft.com/office/officeart/2008/layout/SquareAccentList"/>
    <dgm:cxn modelId="{C65EB3E0-9EEE-40F5-9ECA-819E00959A0F}" type="presParOf" srcId="{DAA0FC4F-37E1-42BA-876D-D60888888E11}" destId="{5FEF6D1F-E7FA-482D-BB69-6FA3EBD676AC}" srcOrd="0" destOrd="0" presId="urn:microsoft.com/office/officeart/2008/layout/SquareAccentList"/>
    <dgm:cxn modelId="{613C3721-ACFA-4B21-ABC8-F3E6D65A2D23}" type="presParOf" srcId="{DAA0FC4F-37E1-42BA-876D-D60888888E11}" destId="{633AF3CC-B7C6-49A4-923F-7CDD033DEDF1}" srcOrd="1" destOrd="0" presId="urn:microsoft.com/office/officeart/2008/layout/SquareAccentList"/>
    <dgm:cxn modelId="{59E35EA6-FA24-4C77-B85B-5C0A13CE47AB}" type="presParOf" srcId="{F7CC2684-DB19-478C-A37D-3432D5B887B7}" destId="{18FC69D6-66FF-4A22-9B5B-BA8F5279DA15}" srcOrd="2" destOrd="0" presId="urn:microsoft.com/office/officeart/2008/layout/SquareAccentList"/>
    <dgm:cxn modelId="{056A052C-E483-42BB-8475-81DBBD263C66}" type="presParOf" srcId="{18FC69D6-66FF-4A22-9B5B-BA8F5279DA15}" destId="{661BBEBC-AAAA-4814-900F-30FE7C74D5C7}" srcOrd="0" destOrd="0" presId="urn:microsoft.com/office/officeart/2008/layout/SquareAccentList"/>
    <dgm:cxn modelId="{AC1929F3-30FF-4AE7-A380-12D5AF8225AE}" type="presParOf" srcId="{18FC69D6-66FF-4A22-9B5B-BA8F5279DA15}" destId="{97DB4CA7-83BF-4940-B876-6B2D34AC6C50}" srcOrd="1" destOrd="0" presId="urn:microsoft.com/office/officeart/2008/layout/SquareAccentList"/>
    <dgm:cxn modelId="{36F8EE2A-D0C7-4EC0-8CAC-C67C29D189AA}" type="presParOf" srcId="{F7CC2684-DB19-478C-A37D-3432D5B887B7}" destId="{500F5F6F-F343-4CD5-A136-70874505E8D6}" srcOrd="3" destOrd="0" presId="urn:microsoft.com/office/officeart/2008/layout/SquareAccentList"/>
    <dgm:cxn modelId="{28DF63FA-E920-4FC0-9CA2-17D70E864918}" type="presParOf" srcId="{500F5F6F-F343-4CD5-A136-70874505E8D6}" destId="{8C70E990-DAB2-401B-B561-056A372FEF1A}" srcOrd="0" destOrd="0" presId="urn:microsoft.com/office/officeart/2008/layout/SquareAccentList"/>
    <dgm:cxn modelId="{B753D571-AF8C-4A79-85B7-61BD1B00C990}" type="presParOf" srcId="{500F5F6F-F343-4CD5-A136-70874505E8D6}" destId="{9FBE179B-3318-45F6-8BF5-6E7157A42BBF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0B8382-0640-42C1-B1FF-B1FA8C3DD0E6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B096E4-80B3-4FF7-AA69-49D97C4CCCEF}">
      <dgm:prSet phldrT="[Text]" custT="1"/>
      <dgm:spPr/>
      <dgm:t>
        <a:bodyPr/>
        <a:lstStyle/>
        <a:p>
          <a:r>
            <a:rPr lang="es-NI" sz="3600" dirty="0"/>
            <a:t>Cuenta</a:t>
          </a:r>
          <a:endParaRPr lang="en-US" sz="3600" dirty="0"/>
        </a:p>
      </dgm:t>
    </dgm:pt>
    <dgm:pt modelId="{85A2271C-0097-4CD7-900C-D30F777B3060}" type="parTrans" cxnId="{F0BBFAAA-BF05-4673-9E3C-A0F641F1620D}">
      <dgm:prSet/>
      <dgm:spPr/>
      <dgm:t>
        <a:bodyPr/>
        <a:lstStyle/>
        <a:p>
          <a:endParaRPr lang="en-US"/>
        </a:p>
      </dgm:t>
    </dgm:pt>
    <dgm:pt modelId="{CA89F15F-D1B9-4579-8784-FAB4682518E3}" type="sibTrans" cxnId="{F0BBFAAA-BF05-4673-9E3C-A0F641F1620D}">
      <dgm:prSet/>
      <dgm:spPr/>
      <dgm:t>
        <a:bodyPr/>
        <a:lstStyle/>
        <a:p>
          <a:endParaRPr lang="en-US"/>
        </a:p>
      </dgm:t>
    </dgm:pt>
    <dgm:pt modelId="{9180556F-FBF3-44E5-ABF2-63C51F6E7183}">
      <dgm:prSet phldrT="[Text]" custT="1"/>
      <dgm:spPr/>
      <dgm:t>
        <a:bodyPr/>
        <a:lstStyle/>
        <a:p>
          <a:r>
            <a:rPr lang="es-NI" sz="3600" dirty="0"/>
            <a:t>Configurar</a:t>
          </a:r>
          <a:endParaRPr lang="en-US" sz="3600" dirty="0"/>
        </a:p>
      </dgm:t>
    </dgm:pt>
    <dgm:pt modelId="{11131A8C-29D7-4C4A-9529-6F3991F88087}" type="parTrans" cxnId="{CD53FCFA-C196-4C0C-A8F0-8C8B444774A8}">
      <dgm:prSet/>
      <dgm:spPr/>
      <dgm:t>
        <a:bodyPr/>
        <a:lstStyle/>
        <a:p>
          <a:endParaRPr lang="en-US"/>
        </a:p>
      </dgm:t>
    </dgm:pt>
    <dgm:pt modelId="{318F3189-1752-4105-8504-6127C8EAE091}" type="sibTrans" cxnId="{CD53FCFA-C196-4C0C-A8F0-8C8B444774A8}">
      <dgm:prSet/>
      <dgm:spPr/>
      <dgm:t>
        <a:bodyPr/>
        <a:lstStyle/>
        <a:p>
          <a:endParaRPr lang="en-US"/>
        </a:p>
      </dgm:t>
    </dgm:pt>
    <dgm:pt modelId="{4BF072E5-34D2-4BE4-9AE6-7B926DD798DB}">
      <dgm:prSet phldrT="[Text]" custT="1"/>
      <dgm:spPr/>
      <dgm:t>
        <a:bodyPr/>
        <a:lstStyle/>
        <a:p>
          <a:r>
            <a:rPr lang="es-NI" sz="3600" dirty="0"/>
            <a:t>Perfil</a:t>
          </a:r>
          <a:endParaRPr lang="en-US" sz="3600" dirty="0"/>
        </a:p>
      </dgm:t>
    </dgm:pt>
    <dgm:pt modelId="{3AF1FA40-F062-41A3-84E3-73210CE66B43}" type="parTrans" cxnId="{9844EEF0-45DC-47EC-B9E7-31A9C1F80157}">
      <dgm:prSet/>
      <dgm:spPr/>
      <dgm:t>
        <a:bodyPr/>
        <a:lstStyle/>
        <a:p>
          <a:endParaRPr lang="en-US"/>
        </a:p>
      </dgm:t>
    </dgm:pt>
    <dgm:pt modelId="{D01E0985-CC6E-4B1E-8D2F-7B42567A8C81}" type="sibTrans" cxnId="{9844EEF0-45DC-47EC-B9E7-31A9C1F80157}">
      <dgm:prSet/>
      <dgm:spPr/>
      <dgm:t>
        <a:bodyPr/>
        <a:lstStyle/>
        <a:p>
          <a:endParaRPr lang="en-US"/>
        </a:p>
      </dgm:t>
    </dgm:pt>
    <dgm:pt modelId="{AABBB951-153C-4B88-AFF8-3ACF7DBFF622}">
      <dgm:prSet phldrT="[Text]" custT="1"/>
      <dgm:spPr/>
      <dgm:t>
        <a:bodyPr/>
        <a:lstStyle/>
        <a:p>
          <a:pPr algn="just"/>
          <a:r>
            <a:rPr lang="es-ES" sz="2000" b="0" i="0" dirty="0"/>
            <a:t>Una cuenta del Correo electrónico de base de datos contiene la información que Microsoft SQL Server usa para enviar mensajes de correo electrónico a un servidor SMTP. Cada cuenta contiene información para un servidor de correo electrónico.</a:t>
          </a:r>
          <a:endParaRPr lang="en-US" sz="2000" dirty="0"/>
        </a:p>
      </dgm:t>
    </dgm:pt>
    <dgm:pt modelId="{9F83BC60-3A2F-4A71-AC2D-DF6BEA489871}" type="parTrans" cxnId="{6FF1B02A-C9C0-46FD-98EC-BD9DBC24E060}">
      <dgm:prSet/>
      <dgm:spPr/>
      <dgm:t>
        <a:bodyPr/>
        <a:lstStyle/>
        <a:p>
          <a:endParaRPr lang="en-US"/>
        </a:p>
      </dgm:t>
    </dgm:pt>
    <dgm:pt modelId="{948E285D-D169-4D96-847E-2E1567E5CF04}" type="sibTrans" cxnId="{6FF1B02A-C9C0-46FD-98EC-BD9DBC24E060}">
      <dgm:prSet/>
      <dgm:spPr/>
      <dgm:t>
        <a:bodyPr/>
        <a:lstStyle/>
        <a:p>
          <a:endParaRPr lang="en-US"/>
        </a:p>
      </dgm:t>
    </dgm:pt>
    <dgm:pt modelId="{C04E9DFE-F38D-4079-9153-8986CE0F70FC}">
      <dgm:prSet phldrT="[Text]" custT="1"/>
      <dgm:spPr/>
      <dgm:t>
        <a:bodyPr/>
        <a:lstStyle/>
        <a:p>
          <a:pPr algn="just"/>
          <a:r>
            <a:rPr lang="es-ES" sz="2000" b="0" i="0" dirty="0"/>
            <a:t>Un perfil del Correo electrónico de base de datos es una colección ordenada de cuentas relacionadas del Correo electrónico de base de datos.</a:t>
          </a:r>
          <a:endParaRPr lang="en-US" sz="2000" dirty="0"/>
        </a:p>
      </dgm:t>
    </dgm:pt>
    <dgm:pt modelId="{E0425DF4-33E6-43C2-A791-DA35F61FB15D}" type="parTrans" cxnId="{5F4490A4-B271-42BF-9709-887855B2B467}">
      <dgm:prSet/>
      <dgm:spPr/>
      <dgm:t>
        <a:bodyPr/>
        <a:lstStyle/>
        <a:p>
          <a:endParaRPr lang="en-US"/>
        </a:p>
      </dgm:t>
    </dgm:pt>
    <dgm:pt modelId="{DDB43495-EC28-44CD-B164-87BB74D084A9}" type="sibTrans" cxnId="{5F4490A4-B271-42BF-9709-887855B2B467}">
      <dgm:prSet/>
      <dgm:spPr/>
      <dgm:t>
        <a:bodyPr/>
        <a:lstStyle/>
        <a:p>
          <a:endParaRPr lang="en-US"/>
        </a:p>
      </dgm:t>
    </dgm:pt>
    <dgm:pt modelId="{670126FC-6FA7-476C-B1E6-6E48D977E39C}">
      <dgm:prSet phldrT="[Text]" custT="1"/>
      <dgm:spPr/>
      <dgm:t>
        <a:bodyPr/>
        <a:lstStyle/>
        <a:p>
          <a:pPr algn="just"/>
          <a:r>
            <a:rPr lang="es-ES" sz="2000" b="0" i="0" dirty="0"/>
            <a:t>Los procedimientos almacenados de configuración del Correo electrónico de base de datos se encuentran en la base de datos </a:t>
          </a:r>
          <a:r>
            <a:rPr lang="es-ES" sz="2000" b="1" i="0" dirty="0" err="1"/>
            <a:t>msdb</a:t>
          </a:r>
          <a:r>
            <a:rPr lang="es-ES" sz="2000" b="0" i="0" dirty="0"/>
            <a:t> </a:t>
          </a:r>
          <a:endParaRPr lang="en-US" sz="2000" dirty="0"/>
        </a:p>
      </dgm:t>
    </dgm:pt>
    <dgm:pt modelId="{383D2EB8-C77A-4CAE-A54A-B731F3C28A8F}" type="parTrans" cxnId="{DDB883CD-A7AD-4406-A6E8-2EA3D0B4AE3A}">
      <dgm:prSet/>
      <dgm:spPr/>
      <dgm:t>
        <a:bodyPr/>
        <a:lstStyle/>
        <a:p>
          <a:endParaRPr lang="en-US"/>
        </a:p>
      </dgm:t>
    </dgm:pt>
    <dgm:pt modelId="{16E7F830-5365-4101-AB23-51581B455D93}" type="sibTrans" cxnId="{DDB883CD-A7AD-4406-A6E8-2EA3D0B4AE3A}">
      <dgm:prSet/>
      <dgm:spPr/>
      <dgm:t>
        <a:bodyPr/>
        <a:lstStyle/>
        <a:p>
          <a:endParaRPr lang="en-US"/>
        </a:p>
      </dgm:t>
    </dgm:pt>
    <dgm:pt modelId="{D95C1CA0-18C6-4C02-BDF3-87552A6E8FA3}" type="pres">
      <dgm:prSet presAssocID="{2E0B8382-0640-42C1-B1FF-B1FA8C3DD0E6}" presName="Name0" presStyleCnt="0">
        <dgm:presLayoutVars>
          <dgm:dir/>
          <dgm:animLvl val="lvl"/>
          <dgm:resizeHandles val="exact"/>
        </dgm:presLayoutVars>
      </dgm:prSet>
      <dgm:spPr/>
    </dgm:pt>
    <dgm:pt modelId="{53E7F476-2476-4B8B-BFCB-3ACECAE63E1A}" type="pres">
      <dgm:prSet presAssocID="{93B096E4-80B3-4FF7-AA69-49D97C4CCCEF}" presName="compositeNode" presStyleCnt="0">
        <dgm:presLayoutVars>
          <dgm:bulletEnabled val="1"/>
        </dgm:presLayoutVars>
      </dgm:prSet>
      <dgm:spPr/>
    </dgm:pt>
    <dgm:pt modelId="{2425B150-D629-4293-AAC7-72A6E40F7DF8}" type="pres">
      <dgm:prSet presAssocID="{93B096E4-80B3-4FF7-AA69-49D97C4CCCEF}" presName="bgRect" presStyleLbl="node1" presStyleIdx="0" presStyleCnt="3"/>
      <dgm:spPr/>
    </dgm:pt>
    <dgm:pt modelId="{36176EBD-50BD-4940-83B4-1B1259DF41A2}" type="pres">
      <dgm:prSet presAssocID="{93B096E4-80B3-4FF7-AA69-49D97C4CCCEF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BBD521CB-9CB7-4C2D-A0BB-9BA5E40C36D7}" type="pres">
      <dgm:prSet presAssocID="{93B096E4-80B3-4FF7-AA69-49D97C4CCCEF}" presName="childNode" presStyleLbl="node1" presStyleIdx="0" presStyleCnt="3">
        <dgm:presLayoutVars>
          <dgm:bulletEnabled val="1"/>
        </dgm:presLayoutVars>
      </dgm:prSet>
      <dgm:spPr/>
    </dgm:pt>
    <dgm:pt modelId="{8399F656-31E7-428F-8896-46FF75BF04A1}" type="pres">
      <dgm:prSet presAssocID="{CA89F15F-D1B9-4579-8784-FAB4682518E3}" presName="hSp" presStyleCnt="0"/>
      <dgm:spPr/>
    </dgm:pt>
    <dgm:pt modelId="{FE282CA5-67B1-4EFB-AE7D-4975F525412A}" type="pres">
      <dgm:prSet presAssocID="{CA89F15F-D1B9-4579-8784-FAB4682518E3}" presName="vProcSp" presStyleCnt="0"/>
      <dgm:spPr/>
    </dgm:pt>
    <dgm:pt modelId="{B5E69828-A555-4402-B2E2-78F7631A93AB}" type="pres">
      <dgm:prSet presAssocID="{CA89F15F-D1B9-4579-8784-FAB4682518E3}" presName="vSp1" presStyleCnt="0"/>
      <dgm:spPr/>
    </dgm:pt>
    <dgm:pt modelId="{B22216B1-4A73-4469-9FC7-0B86B839E338}" type="pres">
      <dgm:prSet presAssocID="{CA89F15F-D1B9-4579-8784-FAB4682518E3}" presName="simulatedConn" presStyleLbl="solidFgAcc1" presStyleIdx="0" presStyleCnt="2"/>
      <dgm:spPr/>
    </dgm:pt>
    <dgm:pt modelId="{54769706-040C-465A-A8E9-C20317780CD2}" type="pres">
      <dgm:prSet presAssocID="{CA89F15F-D1B9-4579-8784-FAB4682518E3}" presName="vSp2" presStyleCnt="0"/>
      <dgm:spPr/>
    </dgm:pt>
    <dgm:pt modelId="{A54B4DDF-0847-4ABE-AD41-D2183380DA09}" type="pres">
      <dgm:prSet presAssocID="{CA89F15F-D1B9-4579-8784-FAB4682518E3}" presName="sibTrans" presStyleCnt="0"/>
      <dgm:spPr/>
    </dgm:pt>
    <dgm:pt modelId="{78521EBC-C88B-4078-9D62-54F63CB92734}" type="pres">
      <dgm:prSet presAssocID="{4BF072E5-34D2-4BE4-9AE6-7B926DD798DB}" presName="compositeNode" presStyleCnt="0">
        <dgm:presLayoutVars>
          <dgm:bulletEnabled val="1"/>
        </dgm:presLayoutVars>
      </dgm:prSet>
      <dgm:spPr/>
    </dgm:pt>
    <dgm:pt modelId="{06A36DE4-8D4D-4F1E-A3C6-CB039C3F881A}" type="pres">
      <dgm:prSet presAssocID="{4BF072E5-34D2-4BE4-9AE6-7B926DD798DB}" presName="bgRect" presStyleLbl="node1" presStyleIdx="1" presStyleCnt="3"/>
      <dgm:spPr/>
    </dgm:pt>
    <dgm:pt modelId="{00EF45C4-E75C-4427-B44A-C090482B29B6}" type="pres">
      <dgm:prSet presAssocID="{4BF072E5-34D2-4BE4-9AE6-7B926DD798DB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F44E8FAD-A36E-4D5A-B2AA-C94AEB8B06A8}" type="pres">
      <dgm:prSet presAssocID="{4BF072E5-34D2-4BE4-9AE6-7B926DD798DB}" presName="childNode" presStyleLbl="node1" presStyleIdx="1" presStyleCnt="3">
        <dgm:presLayoutVars>
          <dgm:bulletEnabled val="1"/>
        </dgm:presLayoutVars>
      </dgm:prSet>
      <dgm:spPr/>
    </dgm:pt>
    <dgm:pt modelId="{49C5E9EB-FB3D-4FAE-A5F0-1156224C789D}" type="pres">
      <dgm:prSet presAssocID="{D01E0985-CC6E-4B1E-8D2F-7B42567A8C81}" presName="hSp" presStyleCnt="0"/>
      <dgm:spPr/>
    </dgm:pt>
    <dgm:pt modelId="{5CBF5BF3-098B-4C81-8A5F-ABC2F9BC04B6}" type="pres">
      <dgm:prSet presAssocID="{D01E0985-CC6E-4B1E-8D2F-7B42567A8C81}" presName="vProcSp" presStyleCnt="0"/>
      <dgm:spPr/>
    </dgm:pt>
    <dgm:pt modelId="{7B88B70F-4629-4807-A004-F5662C50E444}" type="pres">
      <dgm:prSet presAssocID="{D01E0985-CC6E-4B1E-8D2F-7B42567A8C81}" presName="vSp1" presStyleCnt="0"/>
      <dgm:spPr/>
    </dgm:pt>
    <dgm:pt modelId="{7F3B762E-CD53-4C7D-9AAF-42FC6FA1542B}" type="pres">
      <dgm:prSet presAssocID="{D01E0985-CC6E-4B1E-8D2F-7B42567A8C81}" presName="simulatedConn" presStyleLbl="solidFgAcc1" presStyleIdx="1" presStyleCnt="2"/>
      <dgm:spPr/>
    </dgm:pt>
    <dgm:pt modelId="{812A0E52-2191-441B-B18E-1069F71BBC35}" type="pres">
      <dgm:prSet presAssocID="{D01E0985-CC6E-4B1E-8D2F-7B42567A8C81}" presName="vSp2" presStyleCnt="0"/>
      <dgm:spPr/>
    </dgm:pt>
    <dgm:pt modelId="{C1B11A6E-91DB-4AB2-93BB-E6DB81A67282}" type="pres">
      <dgm:prSet presAssocID="{D01E0985-CC6E-4B1E-8D2F-7B42567A8C81}" presName="sibTrans" presStyleCnt="0"/>
      <dgm:spPr/>
    </dgm:pt>
    <dgm:pt modelId="{5880002D-B47B-4FFF-A230-BC99E3688A39}" type="pres">
      <dgm:prSet presAssocID="{9180556F-FBF3-44E5-ABF2-63C51F6E7183}" presName="compositeNode" presStyleCnt="0">
        <dgm:presLayoutVars>
          <dgm:bulletEnabled val="1"/>
        </dgm:presLayoutVars>
      </dgm:prSet>
      <dgm:spPr/>
    </dgm:pt>
    <dgm:pt modelId="{A319DF11-7838-4492-9071-FB25DB3876CC}" type="pres">
      <dgm:prSet presAssocID="{9180556F-FBF3-44E5-ABF2-63C51F6E7183}" presName="bgRect" presStyleLbl="node1" presStyleIdx="2" presStyleCnt="3"/>
      <dgm:spPr/>
    </dgm:pt>
    <dgm:pt modelId="{270463FE-32D3-48C3-9B93-9599D961FB7D}" type="pres">
      <dgm:prSet presAssocID="{9180556F-FBF3-44E5-ABF2-63C51F6E7183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ED7B3F7E-0389-42BA-9359-39BBE7C44BD1}" type="pres">
      <dgm:prSet presAssocID="{9180556F-FBF3-44E5-ABF2-63C51F6E7183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FEDBD106-42D7-4C82-B9C0-AF4CAA3621C0}" type="presOf" srcId="{4BF072E5-34D2-4BE4-9AE6-7B926DD798DB}" destId="{00EF45C4-E75C-4427-B44A-C090482B29B6}" srcOrd="1" destOrd="0" presId="urn:microsoft.com/office/officeart/2005/8/layout/hProcess7"/>
    <dgm:cxn modelId="{7F31660D-9E17-42DD-9CDE-7FB46AD08EDC}" type="presOf" srcId="{4BF072E5-34D2-4BE4-9AE6-7B926DD798DB}" destId="{06A36DE4-8D4D-4F1E-A3C6-CB039C3F881A}" srcOrd="0" destOrd="0" presId="urn:microsoft.com/office/officeart/2005/8/layout/hProcess7"/>
    <dgm:cxn modelId="{6BCA1510-41A6-45D6-A513-9F4A6BB6ADDF}" type="presOf" srcId="{670126FC-6FA7-476C-B1E6-6E48D977E39C}" destId="{ED7B3F7E-0389-42BA-9359-39BBE7C44BD1}" srcOrd="0" destOrd="0" presId="urn:microsoft.com/office/officeart/2005/8/layout/hProcess7"/>
    <dgm:cxn modelId="{C1BFC127-A641-4688-81B4-ADB5D1854D97}" type="presOf" srcId="{9180556F-FBF3-44E5-ABF2-63C51F6E7183}" destId="{270463FE-32D3-48C3-9B93-9599D961FB7D}" srcOrd="1" destOrd="0" presId="urn:microsoft.com/office/officeart/2005/8/layout/hProcess7"/>
    <dgm:cxn modelId="{6FF1B02A-C9C0-46FD-98EC-BD9DBC24E060}" srcId="{93B096E4-80B3-4FF7-AA69-49D97C4CCCEF}" destId="{AABBB951-153C-4B88-AFF8-3ACF7DBFF622}" srcOrd="0" destOrd="0" parTransId="{9F83BC60-3A2F-4A71-AC2D-DF6BEA489871}" sibTransId="{948E285D-D169-4D96-847E-2E1567E5CF04}"/>
    <dgm:cxn modelId="{C0C0F333-F739-44B2-8466-EE80B7E8D02C}" type="presOf" srcId="{9180556F-FBF3-44E5-ABF2-63C51F6E7183}" destId="{A319DF11-7838-4492-9071-FB25DB3876CC}" srcOrd="0" destOrd="0" presId="urn:microsoft.com/office/officeart/2005/8/layout/hProcess7"/>
    <dgm:cxn modelId="{E032365E-BDCE-4CDA-8A67-103887374152}" type="presOf" srcId="{93B096E4-80B3-4FF7-AA69-49D97C4CCCEF}" destId="{36176EBD-50BD-4940-83B4-1B1259DF41A2}" srcOrd="1" destOrd="0" presId="urn:microsoft.com/office/officeart/2005/8/layout/hProcess7"/>
    <dgm:cxn modelId="{FB9B1547-C574-47A1-B6CE-3D1871B5683F}" type="presOf" srcId="{C04E9DFE-F38D-4079-9153-8986CE0F70FC}" destId="{F44E8FAD-A36E-4D5A-B2AA-C94AEB8B06A8}" srcOrd="0" destOrd="0" presId="urn:microsoft.com/office/officeart/2005/8/layout/hProcess7"/>
    <dgm:cxn modelId="{5F4490A4-B271-42BF-9709-887855B2B467}" srcId="{4BF072E5-34D2-4BE4-9AE6-7B926DD798DB}" destId="{C04E9DFE-F38D-4079-9153-8986CE0F70FC}" srcOrd="0" destOrd="0" parTransId="{E0425DF4-33E6-43C2-A791-DA35F61FB15D}" sibTransId="{DDB43495-EC28-44CD-B164-87BB74D084A9}"/>
    <dgm:cxn modelId="{F0BBFAAA-BF05-4673-9E3C-A0F641F1620D}" srcId="{2E0B8382-0640-42C1-B1FF-B1FA8C3DD0E6}" destId="{93B096E4-80B3-4FF7-AA69-49D97C4CCCEF}" srcOrd="0" destOrd="0" parTransId="{85A2271C-0097-4CD7-900C-D30F777B3060}" sibTransId="{CA89F15F-D1B9-4579-8784-FAB4682518E3}"/>
    <dgm:cxn modelId="{1A8383CA-BFBC-4682-A58C-2861EA2BF291}" type="presOf" srcId="{93B096E4-80B3-4FF7-AA69-49D97C4CCCEF}" destId="{2425B150-D629-4293-AAC7-72A6E40F7DF8}" srcOrd="0" destOrd="0" presId="urn:microsoft.com/office/officeart/2005/8/layout/hProcess7"/>
    <dgm:cxn modelId="{DDB883CD-A7AD-4406-A6E8-2EA3D0B4AE3A}" srcId="{9180556F-FBF3-44E5-ABF2-63C51F6E7183}" destId="{670126FC-6FA7-476C-B1E6-6E48D977E39C}" srcOrd="0" destOrd="0" parTransId="{383D2EB8-C77A-4CAE-A54A-B731F3C28A8F}" sibTransId="{16E7F830-5365-4101-AB23-51581B455D93}"/>
    <dgm:cxn modelId="{6D05B0D8-CE99-4067-B0D8-A5D39D0C44C3}" type="presOf" srcId="{AABBB951-153C-4B88-AFF8-3ACF7DBFF622}" destId="{BBD521CB-9CB7-4C2D-A0BB-9BA5E40C36D7}" srcOrd="0" destOrd="0" presId="urn:microsoft.com/office/officeart/2005/8/layout/hProcess7"/>
    <dgm:cxn modelId="{0C3299DB-5604-4C6A-9D20-7BAF63FD5D60}" type="presOf" srcId="{2E0B8382-0640-42C1-B1FF-B1FA8C3DD0E6}" destId="{D95C1CA0-18C6-4C02-BDF3-87552A6E8FA3}" srcOrd="0" destOrd="0" presId="urn:microsoft.com/office/officeart/2005/8/layout/hProcess7"/>
    <dgm:cxn modelId="{9844EEF0-45DC-47EC-B9E7-31A9C1F80157}" srcId="{2E0B8382-0640-42C1-B1FF-B1FA8C3DD0E6}" destId="{4BF072E5-34D2-4BE4-9AE6-7B926DD798DB}" srcOrd="1" destOrd="0" parTransId="{3AF1FA40-F062-41A3-84E3-73210CE66B43}" sibTransId="{D01E0985-CC6E-4B1E-8D2F-7B42567A8C81}"/>
    <dgm:cxn modelId="{CD53FCFA-C196-4C0C-A8F0-8C8B444774A8}" srcId="{2E0B8382-0640-42C1-B1FF-B1FA8C3DD0E6}" destId="{9180556F-FBF3-44E5-ABF2-63C51F6E7183}" srcOrd="2" destOrd="0" parTransId="{11131A8C-29D7-4C4A-9529-6F3991F88087}" sibTransId="{318F3189-1752-4105-8504-6127C8EAE091}"/>
    <dgm:cxn modelId="{C673D281-A1E9-438E-A868-04FCB9869E7B}" type="presParOf" srcId="{D95C1CA0-18C6-4C02-BDF3-87552A6E8FA3}" destId="{53E7F476-2476-4B8B-BFCB-3ACECAE63E1A}" srcOrd="0" destOrd="0" presId="urn:microsoft.com/office/officeart/2005/8/layout/hProcess7"/>
    <dgm:cxn modelId="{2D990B1E-C26B-47F3-82D4-77F2BD8DD4B1}" type="presParOf" srcId="{53E7F476-2476-4B8B-BFCB-3ACECAE63E1A}" destId="{2425B150-D629-4293-AAC7-72A6E40F7DF8}" srcOrd="0" destOrd="0" presId="urn:microsoft.com/office/officeart/2005/8/layout/hProcess7"/>
    <dgm:cxn modelId="{318BDA00-72B5-44CD-906B-DEF0457D2CCF}" type="presParOf" srcId="{53E7F476-2476-4B8B-BFCB-3ACECAE63E1A}" destId="{36176EBD-50BD-4940-83B4-1B1259DF41A2}" srcOrd="1" destOrd="0" presId="urn:microsoft.com/office/officeart/2005/8/layout/hProcess7"/>
    <dgm:cxn modelId="{C2A6E63C-9061-4C9A-92A8-79BBE355DF63}" type="presParOf" srcId="{53E7F476-2476-4B8B-BFCB-3ACECAE63E1A}" destId="{BBD521CB-9CB7-4C2D-A0BB-9BA5E40C36D7}" srcOrd="2" destOrd="0" presId="urn:microsoft.com/office/officeart/2005/8/layout/hProcess7"/>
    <dgm:cxn modelId="{C674B00A-C856-4A61-B86C-BCD6122423DC}" type="presParOf" srcId="{D95C1CA0-18C6-4C02-BDF3-87552A6E8FA3}" destId="{8399F656-31E7-428F-8896-46FF75BF04A1}" srcOrd="1" destOrd="0" presId="urn:microsoft.com/office/officeart/2005/8/layout/hProcess7"/>
    <dgm:cxn modelId="{090A22D4-6F43-4FAF-8DBD-1A001B0AA2FA}" type="presParOf" srcId="{D95C1CA0-18C6-4C02-BDF3-87552A6E8FA3}" destId="{FE282CA5-67B1-4EFB-AE7D-4975F525412A}" srcOrd="2" destOrd="0" presId="urn:microsoft.com/office/officeart/2005/8/layout/hProcess7"/>
    <dgm:cxn modelId="{76853032-BE77-4B9C-8383-5A5F0BBAE355}" type="presParOf" srcId="{FE282CA5-67B1-4EFB-AE7D-4975F525412A}" destId="{B5E69828-A555-4402-B2E2-78F7631A93AB}" srcOrd="0" destOrd="0" presId="urn:microsoft.com/office/officeart/2005/8/layout/hProcess7"/>
    <dgm:cxn modelId="{7D0282CB-60EE-440F-B60E-4089A858A42B}" type="presParOf" srcId="{FE282CA5-67B1-4EFB-AE7D-4975F525412A}" destId="{B22216B1-4A73-4469-9FC7-0B86B839E338}" srcOrd="1" destOrd="0" presId="urn:microsoft.com/office/officeart/2005/8/layout/hProcess7"/>
    <dgm:cxn modelId="{50B6346D-FC86-4997-81F4-9D0E7F9C585B}" type="presParOf" srcId="{FE282CA5-67B1-4EFB-AE7D-4975F525412A}" destId="{54769706-040C-465A-A8E9-C20317780CD2}" srcOrd="2" destOrd="0" presId="urn:microsoft.com/office/officeart/2005/8/layout/hProcess7"/>
    <dgm:cxn modelId="{5EAEBE01-2076-4C61-8788-76D167EC7A99}" type="presParOf" srcId="{D95C1CA0-18C6-4C02-BDF3-87552A6E8FA3}" destId="{A54B4DDF-0847-4ABE-AD41-D2183380DA09}" srcOrd="3" destOrd="0" presId="urn:microsoft.com/office/officeart/2005/8/layout/hProcess7"/>
    <dgm:cxn modelId="{6F62F225-A57A-4A60-82E2-62A63F575032}" type="presParOf" srcId="{D95C1CA0-18C6-4C02-BDF3-87552A6E8FA3}" destId="{78521EBC-C88B-4078-9D62-54F63CB92734}" srcOrd="4" destOrd="0" presId="urn:microsoft.com/office/officeart/2005/8/layout/hProcess7"/>
    <dgm:cxn modelId="{501F6479-FB1C-4ADF-A3F8-A8CCDCE7F707}" type="presParOf" srcId="{78521EBC-C88B-4078-9D62-54F63CB92734}" destId="{06A36DE4-8D4D-4F1E-A3C6-CB039C3F881A}" srcOrd="0" destOrd="0" presId="urn:microsoft.com/office/officeart/2005/8/layout/hProcess7"/>
    <dgm:cxn modelId="{9BDF8DC9-EFE7-40F0-932B-828D8B66B46F}" type="presParOf" srcId="{78521EBC-C88B-4078-9D62-54F63CB92734}" destId="{00EF45C4-E75C-4427-B44A-C090482B29B6}" srcOrd="1" destOrd="0" presId="urn:microsoft.com/office/officeart/2005/8/layout/hProcess7"/>
    <dgm:cxn modelId="{E01BB634-8C09-4031-8629-3E732402F58A}" type="presParOf" srcId="{78521EBC-C88B-4078-9D62-54F63CB92734}" destId="{F44E8FAD-A36E-4D5A-B2AA-C94AEB8B06A8}" srcOrd="2" destOrd="0" presId="urn:microsoft.com/office/officeart/2005/8/layout/hProcess7"/>
    <dgm:cxn modelId="{62558F09-2A59-450E-BC70-88B3E031630E}" type="presParOf" srcId="{D95C1CA0-18C6-4C02-BDF3-87552A6E8FA3}" destId="{49C5E9EB-FB3D-4FAE-A5F0-1156224C789D}" srcOrd="5" destOrd="0" presId="urn:microsoft.com/office/officeart/2005/8/layout/hProcess7"/>
    <dgm:cxn modelId="{04ADD130-5D4D-421B-8B5E-50FC6A401793}" type="presParOf" srcId="{D95C1CA0-18C6-4C02-BDF3-87552A6E8FA3}" destId="{5CBF5BF3-098B-4C81-8A5F-ABC2F9BC04B6}" srcOrd="6" destOrd="0" presId="urn:microsoft.com/office/officeart/2005/8/layout/hProcess7"/>
    <dgm:cxn modelId="{AD47B0AF-AA15-4163-9B89-FDE764943DA6}" type="presParOf" srcId="{5CBF5BF3-098B-4C81-8A5F-ABC2F9BC04B6}" destId="{7B88B70F-4629-4807-A004-F5662C50E444}" srcOrd="0" destOrd="0" presId="urn:microsoft.com/office/officeart/2005/8/layout/hProcess7"/>
    <dgm:cxn modelId="{97FD066F-4C0A-46BD-B202-0A24BB86C404}" type="presParOf" srcId="{5CBF5BF3-098B-4C81-8A5F-ABC2F9BC04B6}" destId="{7F3B762E-CD53-4C7D-9AAF-42FC6FA1542B}" srcOrd="1" destOrd="0" presId="urn:microsoft.com/office/officeart/2005/8/layout/hProcess7"/>
    <dgm:cxn modelId="{5AA80EE8-5FAD-4F20-A68A-C1E6B6CBAD5C}" type="presParOf" srcId="{5CBF5BF3-098B-4C81-8A5F-ABC2F9BC04B6}" destId="{812A0E52-2191-441B-B18E-1069F71BBC35}" srcOrd="2" destOrd="0" presId="urn:microsoft.com/office/officeart/2005/8/layout/hProcess7"/>
    <dgm:cxn modelId="{7615AB6D-A66F-4D3F-A199-08F2901ECAC3}" type="presParOf" srcId="{D95C1CA0-18C6-4C02-BDF3-87552A6E8FA3}" destId="{C1B11A6E-91DB-4AB2-93BB-E6DB81A67282}" srcOrd="7" destOrd="0" presId="urn:microsoft.com/office/officeart/2005/8/layout/hProcess7"/>
    <dgm:cxn modelId="{BB214FEB-FD03-466D-BF7D-98C257A4AB83}" type="presParOf" srcId="{D95C1CA0-18C6-4C02-BDF3-87552A6E8FA3}" destId="{5880002D-B47B-4FFF-A230-BC99E3688A39}" srcOrd="8" destOrd="0" presId="urn:microsoft.com/office/officeart/2005/8/layout/hProcess7"/>
    <dgm:cxn modelId="{8A8F4C36-FF30-444C-A1B0-8F9A1FD41476}" type="presParOf" srcId="{5880002D-B47B-4FFF-A230-BC99E3688A39}" destId="{A319DF11-7838-4492-9071-FB25DB3876CC}" srcOrd="0" destOrd="0" presId="urn:microsoft.com/office/officeart/2005/8/layout/hProcess7"/>
    <dgm:cxn modelId="{5C3EAF69-D37A-42BA-90E4-C01039EEAAE3}" type="presParOf" srcId="{5880002D-B47B-4FFF-A230-BC99E3688A39}" destId="{270463FE-32D3-48C3-9B93-9599D961FB7D}" srcOrd="1" destOrd="0" presId="urn:microsoft.com/office/officeart/2005/8/layout/hProcess7"/>
    <dgm:cxn modelId="{CD48A96A-AA25-431B-9C07-DADEFD46D63D}" type="presParOf" srcId="{5880002D-B47B-4FFF-A230-BC99E3688A39}" destId="{ED7B3F7E-0389-42BA-9359-39BBE7C44BD1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33AAD3-C608-41AE-8C3D-F0E7BD06D577}" type="doc">
      <dgm:prSet loTypeId="urn:microsoft.com/office/officeart/2005/8/layout/rings+Icon" loCatId="relationship" qsTypeId="urn:microsoft.com/office/officeart/2005/8/quickstyle/simple5" qsCatId="simple" csTypeId="urn:microsoft.com/office/officeart/2005/8/colors/colorful4" csCatId="colorful" phldr="1"/>
      <dgm:spPr/>
    </dgm:pt>
    <dgm:pt modelId="{FF71ACB8-6AEC-43D6-9FA9-D72A5BCA1304}">
      <dgm:prSet phldrT="[Text]"/>
      <dgm:spPr/>
      <dgm:t>
        <a:bodyPr/>
        <a:lstStyle/>
        <a:p>
          <a:r>
            <a:rPr lang="es-NI" dirty="0"/>
            <a:t>ALERTAS</a:t>
          </a:r>
          <a:endParaRPr lang="en-US" dirty="0"/>
        </a:p>
      </dgm:t>
    </dgm:pt>
    <dgm:pt modelId="{A5A0A2C4-E684-4D4F-A1FA-CBF7E6A57553}" type="parTrans" cxnId="{876A787B-AFF3-4BA3-8DEB-71B1D9706575}">
      <dgm:prSet/>
      <dgm:spPr/>
      <dgm:t>
        <a:bodyPr/>
        <a:lstStyle/>
        <a:p>
          <a:endParaRPr lang="en-US"/>
        </a:p>
      </dgm:t>
    </dgm:pt>
    <dgm:pt modelId="{F67C8485-B8C6-49DE-98B0-F6953D175F76}" type="sibTrans" cxnId="{876A787B-AFF3-4BA3-8DEB-71B1D9706575}">
      <dgm:prSet/>
      <dgm:spPr/>
      <dgm:t>
        <a:bodyPr/>
        <a:lstStyle/>
        <a:p>
          <a:endParaRPr lang="en-US"/>
        </a:p>
      </dgm:t>
    </dgm:pt>
    <dgm:pt modelId="{AACD2CDB-4BB1-4E58-9BAF-DFAEBB53E722}">
      <dgm:prSet phldrT="[Text]"/>
      <dgm:spPr/>
      <dgm:t>
        <a:bodyPr/>
        <a:lstStyle/>
        <a:p>
          <a:r>
            <a:rPr lang="es-NI" dirty="0"/>
            <a:t>MENSAJERÍA</a:t>
          </a:r>
          <a:endParaRPr lang="en-US" dirty="0"/>
        </a:p>
      </dgm:t>
    </dgm:pt>
    <dgm:pt modelId="{5AFAF59A-5C8F-4157-A4AE-BD4E3C07BDA1}" type="parTrans" cxnId="{78BB3F40-D130-49EE-8B73-1896EECAB67F}">
      <dgm:prSet/>
      <dgm:spPr/>
      <dgm:t>
        <a:bodyPr/>
        <a:lstStyle/>
        <a:p>
          <a:endParaRPr lang="en-US"/>
        </a:p>
      </dgm:t>
    </dgm:pt>
    <dgm:pt modelId="{BE7EF291-BBC7-4D86-9498-E69886C1849C}" type="sibTrans" cxnId="{78BB3F40-D130-49EE-8B73-1896EECAB67F}">
      <dgm:prSet/>
      <dgm:spPr/>
      <dgm:t>
        <a:bodyPr/>
        <a:lstStyle/>
        <a:p>
          <a:endParaRPr lang="en-US"/>
        </a:p>
      </dgm:t>
    </dgm:pt>
    <dgm:pt modelId="{19469019-EE96-475E-9712-7112904F12E6}">
      <dgm:prSet phldrT="[Text]"/>
      <dgm:spPr/>
      <dgm:t>
        <a:bodyPr/>
        <a:lstStyle/>
        <a:p>
          <a:r>
            <a:rPr lang="es-NI" dirty="0"/>
            <a:t>NOTIFICACIONES</a:t>
          </a:r>
          <a:endParaRPr lang="en-US" dirty="0"/>
        </a:p>
      </dgm:t>
    </dgm:pt>
    <dgm:pt modelId="{0318EB5F-B8F4-4055-A3F8-082C2031BB22}" type="parTrans" cxnId="{2C8B1F16-CB2A-481E-88F1-7D18CC7701D3}">
      <dgm:prSet/>
      <dgm:spPr/>
      <dgm:t>
        <a:bodyPr/>
        <a:lstStyle/>
        <a:p>
          <a:endParaRPr lang="en-US"/>
        </a:p>
      </dgm:t>
    </dgm:pt>
    <dgm:pt modelId="{B5742FFC-7CFF-4C7A-A2AA-E8B7CDD804A5}" type="sibTrans" cxnId="{2C8B1F16-CB2A-481E-88F1-7D18CC7701D3}">
      <dgm:prSet/>
      <dgm:spPr/>
      <dgm:t>
        <a:bodyPr/>
        <a:lstStyle/>
        <a:p>
          <a:endParaRPr lang="en-US"/>
        </a:p>
      </dgm:t>
    </dgm:pt>
    <dgm:pt modelId="{5E79A4FF-6EB7-444D-9345-F1EEEEFC483B}" type="pres">
      <dgm:prSet presAssocID="{BD33AAD3-C608-41AE-8C3D-F0E7BD06D577}" presName="Name0" presStyleCnt="0">
        <dgm:presLayoutVars>
          <dgm:chMax val="7"/>
          <dgm:dir/>
          <dgm:resizeHandles val="exact"/>
        </dgm:presLayoutVars>
      </dgm:prSet>
      <dgm:spPr/>
    </dgm:pt>
    <dgm:pt modelId="{EDF421ED-54ED-475A-A85E-E160DAF62B8F}" type="pres">
      <dgm:prSet presAssocID="{BD33AAD3-C608-41AE-8C3D-F0E7BD06D577}" presName="ellipse1" presStyleLbl="vennNode1" presStyleIdx="0" presStyleCnt="3">
        <dgm:presLayoutVars>
          <dgm:bulletEnabled val="1"/>
        </dgm:presLayoutVars>
      </dgm:prSet>
      <dgm:spPr/>
    </dgm:pt>
    <dgm:pt modelId="{034A7DE8-8C74-4A8A-9D9F-CAF2FC0107D0}" type="pres">
      <dgm:prSet presAssocID="{BD33AAD3-C608-41AE-8C3D-F0E7BD06D577}" presName="ellipse2" presStyleLbl="vennNode1" presStyleIdx="1" presStyleCnt="3">
        <dgm:presLayoutVars>
          <dgm:bulletEnabled val="1"/>
        </dgm:presLayoutVars>
      </dgm:prSet>
      <dgm:spPr/>
    </dgm:pt>
    <dgm:pt modelId="{E1F4F2CC-B2CD-4DC3-81DF-BEAE96169B67}" type="pres">
      <dgm:prSet presAssocID="{BD33AAD3-C608-41AE-8C3D-F0E7BD06D577}" presName="ellipse3" presStyleLbl="vennNode1" presStyleIdx="2" presStyleCnt="3">
        <dgm:presLayoutVars>
          <dgm:bulletEnabled val="1"/>
        </dgm:presLayoutVars>
      </dgm:prSet>
      <dgm:spPr/>
    </dgm:pt>
  </dgm:ptLst>
  <dgm:cxnLst>
    <dgm:cxn modelId="{2C8B1F16-CB2A-481E-88F1-7D18CC7701D3}" srcId="{BD33AAD3-C608-41AE-8C3D-F0E7BD06D577}" destId="{19469019-EE96-475E-9712-7112904F12E6}" srcOrd="2" destOrd="0" parTransId="{0318EB5F-B8F4-4055-A3F8-082C2031BB22}" sibTransId="{B5742FFC-7CFF-4C7A-A2AA-E8B7CDD804A5}"/>
    <dgm:cxn modelId="{78BB3F40-D130-49EE-8B73-1896EECAB67F}" srcId="{BD33AAD3-C608-41AE-8C3D-F0E7BD06D577}" destId="{AACD2CDB-4BB1-4E58-9BAF-DFAEBB53E722}" srcOrd="1" destOrd="0" parTransId="{5AFAF59A-5C8F-4157-A4AE-BD4E3C07BDA1}" sibTransId="{BE7EF291-BBC7-4D86-9498-E69886C1849C}"/>
    <dgm:cxn modelId="{876A787B-AFF3-4BA3-8DEB-71B1D9706575}" srcId="{BD33AAD3-C608-41AE-8C3D-F0E7BD06D577}" destId="{FF71ACB8-6AEC-43D6-9FA9-D72A5BCA1304}" srcOrd="0" destOrd="0" parTransId="{A5A0A2C4-E684-4D4F-A1FA-CBF7E6A57553}" sibTransId="{F67C8485-B8C6-49DE-98B0-F6953D175F76}"/>
    <dgm:cxn modelId="{37CF6B99-4757-4A1A-9A8C-9E5E446A5B30}" type="presOf" srcId="{FF71ACB8-6AEC-43D6-9FA9-D72A5BCA1304}" destId="{EDF421ED-54ED-475A-A85E-E160DAF62B8F}" srcOrd="0" destOrd="0" presId="urn:microsoft.com/office/officeart/2005/8/layout/rings+Icon"/>
    <dgm:cxn modelId="{786828E2-ACCE-4674-BEF5-D4A7CFAE8A51}" type="presOf" srcId="{19469019-EE96-475E-9712-7112904F12E6}" destId="{E1F4F2CC-B2CD-4DC3-81DF-BEAE96169B67}" srcOrd="0" destOrd="0" presId="urn:microsoft.com/office/officeart/2005/8/layout/rings+Icon"/>
    <dgm:cxn modelId="{BAE9C2E9-F4EE-4415-AB26-F64DB2D63233}" type="presOf" srcId="{BD33AAD3-C608-41AE-8C3D-F0E7BD06D577}" destId="{5E79A4FF-6EB7-444D-9345-F1EEEEFC483B}" srcOrd="0" destOrd="0" presId="urn:microsoft.com/office/officeart/2005/8/layout/rings+Icon"/>
    <dgm:cxn modelId="{60C2D8EF-8204-4E24-B284-10212966B67C}" type="presOf" srcId="{AACD2CDB-4BB1-4E58-9BAF-DFAEBB53E722}" destId="{034A7DE8-8C74-4A8A-9D9F-CAF2FC0107D0}" srcOrd="0" destOrd="0" presId="urn:microsoft.com/office/officeart/2005/8/layout/rings+Icon"/>
    <dgm:cxn modelId="{4995E9C7-6D01-45D8-8D61-7939D6E0CEC6}" type="presParOf" srcId="{5E79A4FF-6EB7-444D-9345-F1EEEEFC483B}" destId="{EDF421ED-54ED-475A-A85E-E160DAF62B8F}" srcOrd="0" destOrd="0" presId="urn:microsoft.com/office/officeart/2005/8/layout/rings+Icon"/>
    <dgm:cxn modelId="{D0454A17-26F2-41C0-AA12-8B2445E1E3D7}" type="presParOf" srcId="{5E79A4FF-6EB7-444D-9345-F1EEEEFC483B}" destId="{034A7DE8-8C74-4A8A-9D9F-CAF2FC0107D0}" srcOrd="1" destOrd="0" presId="urn:microsoft.com/office/officeart/2005/8/layout/rings+Icon"/>
    <dgm:cxn modelId="{97593E87-A516-4DD7-9709-943C609E8CFD}" type="presParOf" srcId="{5E79A4FF-6EB7-444D-9345-F1EEEEFC483B}" destId="{E1F4F2CC-B2CD-4DC3-81DF-BEAE96169B67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8A4605-C42D-480D-B442-DD8F0961345D}" type="doc">
      <dgm:prSet loTypeId="urn:microsoft.com/office/officeart/2005/8/layout/h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5E8E60-404D-4952-899A-F17A57360B87}">
      <dgm:prSet phldrT="[Text]"/>
      <dgm:spPr/>
      <dgm:t>
        <a:bodyPr/>
        <a:lstStyle/>
        <a:p>
          <a:r>
            <a:rPr lang="es-NI" dirty="0"/>
            <a:t>Nombre del Operador</a:t>
          </a:r>
          <a:endParaRPr lang="en-US" dirty="0"/>
        </a:p>
      </dgm:t>
    </dgm:pt>
    <dgm:pt modelId="{ABBFF871-3DE6-48B3-AD41-F9481F8130F0}" type="parTrans" cxnId="{515A3309-1555-44D9-9256-01F1CD687AF1}">
      <dgm:prSet/>
      <dgm:spPr/>
      <dgm:t>
        <a:bodyPr/>
        <a:lstStyle/>
        <a:p>
          <a:endParaRPr lang="en-US"/>
        </a:p>
      </dgm:t>
    </dgm:pt>
    <dgm:pt modelId="{4A5117D3-C007-4EF6-950D-DAE7CAC0423F}" type="sibTrans" cxnId="{515A3309-1555-44D9-9256-01F1CD687AF1}">
      <dgm:prSet/>
      <dgm:spPr/>
      <dgm:t>
        <a:bodyPr/>
        <a:lstStyle/>
        <a:p>
          <a:endParaRPr lang="en-US"/>
        </a:p>
      </dgm:t>
    </dgm:pt>
    <dgm:pt modelId="{6033812C-5293-48AF-ABBA-00E0F2E91011}">
      <dgm:prSet phldrT="[Text]"/>
      <dgm:spPr/>
      <dgm:t>
        <a:bodyPr/>
        <a:lstStyle/>
        <a:p>
          <a:r>
            <a:rPr lang="es-NI" dirty="0"/>
            <a:t>Únicos en la instancia</a:t>
          </a:r>
          <a:endParaRPr lang="en-US" dirty="0"/>
        </a:p>
      </dgm:t>
    </dgm:pt>
    <dgm:pt modelId="{030449F1-7570-4D1E-9571-A2705D0D72B9}" type="parTrans" cxnId="{C4702467-285E-42FF-A0B7-130F7083E1C4}">
      <dgm:prSet/>
      <dgm:spPr/>
      <dgm:t>
        <a:bodyPr/>
        <a:lstStyle/>
        <a:p>
          <a:endParaRPr lang="en-US"/>
        </a:p>
      </dgm:t>
    </dgm:pt>
    <dgm:pt modelId="{1D18FC23-3B04-484F-8238-576705AF9590}" type="sibTrans" cxnId="{C4702467-285E-42FF-A0B7-130F7083E1C4}">
      <dgm:prSet/>
      <dgm:spPr/>
      <dgm:t>
        <a:bodyPr/>
        <a:lstStyle/>
        <a:p>
          <a:endParaRPr lang="en-US"/>
        </a:p>
      </dgm:t>
    </dgm:pt>
    <dgm:pt modelId="{268916B5-6D34-4F2F-80C1-4DBE7807EF8C}">
      <dgm:prSet phldrT="[Text]"/>
      <dgm:spPr/>
      <dgm:t>
        <a:bodyPr/>
        <a:lstStyle/>
        <a:p>
          <a:r>
            <a:rPr lang="es-NI" dirty="0"/>
            <a:t>128 caracteres</a:t>
          </a:r>
          <a:endParaRPr lang="en-US" dirty="0"/>
        </a:p>
      </dgm:t>
    </dgm:pt>
    <dgm:pt modelId="{95059745-698C-4D78-BE69-14EDD29282A0}" type="parTrans" cxnId="{5328299E-632A-405B-B67D-5EFD45978717}">
      <dgm:prSet/>
      <dgm:spPr/>
      <dgm:t>
        <a:bodyPr/>
        <a:lstStyle/>
        <a:p>
          <a:endParaRPr lang="en-US"/>
        </a:p>
      </dgm:t>
    </dgm:pt>
    <dgm:pt modelId="{7DA01F6C-2660-4811-AA59-6345A0432007}" type="sibTrans" cxnId="{5328299E-632A-405B-B67D-5EFD45978717}">
      <dgm:prSet/>
      <dgm:spPr/>
      <dgm:t>
        <a:bodyPr/>
        <a:lstStyle/>
        <a:p>
          <a:endParaRPr lang="en-US"/>
        </a:p>
      </dgm:t>
    </dgm:pt>
    <dgm:pt modelId="{44E00FBE-9CB7-49CC-A428-C9DD703A33C2}">
      <dgm:prSet phldrT="[Text]"/>
      <dgm:spPr/>
      <dgm:t>
        <a:bodyPr/>
        <a:lstStyle/>
        <a:p>
          <a:r>
            <a:rPr lang="es-NI" dirty="0"/>
            <a:t>Información de contacto</a:t>
          </a:r>
          <a:endParaRPr lang="en-US" dirty="0"/>
        </a:p>
      </dgm:t>
    </dgm:pt>
    <dgm:pt modelId="{57BFE9E2-2D90-48E3-9DFB-9642210D054F}" type="parTrans" cxnId="{F7DFDE8B-0BEB-4EC0-A039-87859B9113F5}">
      <dgm:prSet/>
      <dgm:spPr/>
      <dgm:t>
        <a:bodyPr/>
        <a:lstStyle/>
        <a:p>
          <a:endParaRPr lang="en-US"/>
        </a:p>
      </dgm:t>
    </dgm:pt>
    <dgm:pt modelId="{5826E430-2630-4E34-9E06-BDCBEAE9D005}" type="sibTrans" cxnId="{F7DFDE8B-0BEB-4EC0-A039-87859B9113F5}">
      <dgm:prSet/>
      <dgm:spPr/>
      <dgm:t>
        <a:bodyPr/>
        <a:lstStyle/>
        <a:p>
          <a:endParaRPr lang="en-US"/>
        </a:p>
      </dgm:t>
    </dgm:pt>
    <dgm:pt modelId="{B93D9054-8A64-4B11-B281-7F610D4BDE53}">
      <dgm:prSet phldrT="[Text]"/>
      <dgm:spPr/>
      <dgm:t>
        <a:bodyPr/>
        <a:lstStyle/>
        <a:p>
          <a:r>
            <a:rPr lang="es-NI" dirty="0"/>
            <a:t>Correo electrónico</a:t>
          </a:r>
          <a:endParaRPr lang="en-US" dirty="0"/>
        </a:p>
      </dgm:t>
    </dgm:pt>
    <dgm:pt modelId="{95384D3D-5A42-4B3C-8EA8-DE097899A814}" type="parTrans" cxnId="{52770B59-9F7E-40F6-AF85-77A207417945}">
      <dgm:prSet/>
      <dgm:spPr/>
      <dgm:t>
        <a:bodyPr/>
        <a:lstStyle/>
        <a:p>
          <a:endParaRPr lang="en-US"/>
        </a:p>
      </dgm:t>
    </dgm:pt>
    <dgm:pt modelId="{4D26E497-2A42-4A1D-894B-A284AC35D490}" type="sibTrans" cxnId="{52770B59-9F7E-40F6-AF85-77A207417945}">
      <dgm:prSet/>
      <dgm:spPr/>
      <dgm:t>
        <a:bodyPr/>
        <a:lstStyle/>
        <a:p>
          <a:endParaRPr lang="en-US"/>
        </a:p>
      </dgm:t>
    </dgm:pt>
    <dgm:pt modelId="{12ADBADF-4E4A-470C-8FB8-F5667F5E1D39}">
      <dgm:prSet phldrT="[Text]"/>
      <dgm:spPr/>
      <dgm:t>
        <a:bodyPr/>
        <a:lstStyle/>
        <a:p>
          <a:r>
            <a:rPr lang="es-NI" dirty="0"/>
            <a:t>Net </a:t>
          </a:r>
          <a:r>
            <a:rPr lang="es-NI" dirty="0" err="1"/>
            <a:t>send</a:t>
          </a:r>
          <a:endParaRPr lang="en-US" dirty="0"/>
        </a:p>
      </dgm:t>
    </dgm:pt>
    <dgm:pt modelId="{516F13F4-158D-4966-B457-DCB110ABA9E2}" type="parTrans" cxnId="{8EA47EFA-2A54-438A-9F28-8F3EEA82A13E}">
      <dgm:prSet/>
      <dgm:spPr/>
      <dgm:t>
        <a:bodyPr/>
        <a:lstStyle/>
        <a:p>
          <a:endParaRPr lang="en-US"/>
        </a:p>
      </dgm:t>
    </dgm:pt>
    <dgm:pt modelId="{181D0DFF-0ED9-470B-A39F-54563370BBAD}" type="sibTrans" cxnId="{8EA47EFA-2A54-438A-9F28-8F3EEA82A13E}">
      <dgm:prSet/>
      <dgm:spPr/>
      <dgm:t>
        <a:bodyPr/>
        <a:lstStyle/>
        <a:p>
          <a:endParaRPr lang="en-US"/>
        </a:p>
      </dgm:t>
    </dgm:pt>
    <dgm:pt modelId="{DFD82325-5EBF-4AA5-8AD9-FD03F777E5EF}">
      <dgm:prSet phldrT="[Text]"/>
      <dgm:spPr/>
      <dgm:t>
        <a:bodyPr/>
        <a:lstStyle/>
        <a:p>
          <a:r>
            <a:rPr lang="es-NI" dirty="0"/>
            <a:t>Busca personas</a:t>
          </a:r>
          <a:endParaRPr lang="en-US" dirty="0"/>
        </a:p>
      </dgm:t>
    </dgm:pt>
    <dgm:pt modelId="{30C8AFD8-C286-4E11-9D7B-C4476AE9C3DA}" type="parTrans" cxnId="{889D42CA-9DAC-41F8-B779-3F27AC92C03B}">
      <dgm:prSet/>
      <dgm:spPr/>
      <dgm:t>
        <a:bodyPr/>
        <a:lstStyle/>
        <a:p>
          <a:endParaRPr lang="en-US"/>
        </a:p>
      </dgm:t>
    </dgm:pt>
    <dgm:pt modelId="{26330A42-19CF-4AEC-A64E-32ACEFA2AE35}" type="sibTrans" cxnId="{889D42CA-9DAC-41F8-B779-3F27AC92C03B}">
      <dgm:prSet/>
      <dgm:spPr/>
      <dgm:t>
        <a:bodyPr/>
        <a:lstStyle/>
        <a:p>
          <a:endParaRPr lang="en-US"/>
        </a:p>
      </dgm:t>
    </dgm:pt>
    <dgm:pt modelId="{2759CAB3-B26D-4681-BFBF-C6B20DDC27F1}" type="pres">
      <dgm:prSet presAssocID="{AB8A4605-C42D-480D-B442-DD8F0961345D}" presName="Name0" presStyleCnt="0">
        <dgm:presLayoutVars>
          <dgm:dir/>
          <dgm:animLvl val="lvl"/>
          <dgm:resizeHandles val="exact"/>
        </dgm:presLayoutVars>
      </dgm:prSet>
      <dgm:spPr/>
    </dgm:pt>
    <dgm:pt modelId="{7B785266-B549-4466-9A47-A632F6A49151}" type="pres">
      <dgm:prSet presAssocID="{105E8E60-404D-4952-899A-F17A57360B87}" presName="composite" presStyleCnt="0"/>
      <dgm:spPr/>
    </dgm:pt>
    <dgm:pt modelId="{668F6E9F-E5FB-477C-BACD-3DDC6CFF3B99}" type="pres">
      <dgm:prSet presAssocID="{105E8E60-404D-4952-899A-F17A57360B8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673C8BC-302D-44DC-B12F-4BF2ADF27BF4}" type="pres">
      <dgm:prSet presAssocID="{105E8E60-404D-4952-899A-F17A57360B87}" presName="desTx" presStyleLbl="alignAccFollowNode1" presStyleIdx="0" presStyleCnt="2">
        <dgm:presLayoutVars>
          <dgm:bulletEnabled val="1"/>
        </dgm:presLayoutVars>
      </dgm:prSet>
      <dgm:spPr/>
    </dgm:pt>
    <dgm:pt modelId="{AEB7BDD9-FAF3-41D1-9AF5-69A56095A9A0}" type="pres">
      <dgm:prSet presAssocID="{4A5117D3-C007-4EF6-950D-DAE7CAC0423F}" presName="space" presStyleCnt="0"/>
      <dgm:spPr/>
    </dgm:pt>
    <dgm:pt modelId="{0449163D-D632-4AE5-A2E7-173BE7C67A45}" type="pres">
      <dgm:prSet presAssocID="{44E00FBE-9CB7-49CC-A428-C9DD703A33C2}" presName="composite" presStyleCnt="0"/>
      <dgm:spPr/>
    </dgm:pt>
    <dgm:pt modelId="{96CDAEEB-197D-477C-919B-D9B1CD2D2CEF}" type="pres">
      <dgm:prSet presAssocID="{44E00FBE-9CB7-49CC-A428-C9DD703A33C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7923114-A0B6-49B5-9BED-249A6E0FA4F2}" type="pres">
      <dgm:prSet presAssocID="{44E00FBE-9CB7-49CC-A428-C9DD703A33C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15A3309-1555-44D9-9256-01F1CD687AF1}" srcId="{AB8A4605-C42D-480D-B442-DD8F0961345D}" destId="{105E8E60-404D-4952-899A-F17A57360B87}" srcOrd="0" destOrd="0" parTransId="{ABBFF871-3DE6-48B3-AD41-F9481F8130F0}" sibTransId="{4A5117D3-C007-4EF6-950D-DAE7CAC0423F}"/>
    <dgm:cxn modelId="{9CCB2220-07AE-4E7A-B9C1-735307D6F051}" type="presOf" srcId="{44E00FBE-9CB7-49CC-A428-C9DD703A33C2}" destId="{96CDAEEB-197D-477C-919B-D9B1CD2D2CEF}" srcOrd="0" destOrd="0" presId="urn:microsoft.com/office/officeart/2005/8/layout/hList1"/>
    <dgm:cxn modelId="{38EFAE26-0D4A-4A32-89D3-E843B5489015}" type="presOf" srcId="{6033812C-5293-48AF-ABBA-00E0F2E91011}" destId="{4673C8BC-302D-44DC-B12F-4BF2ADF27BF4}" srcOrd="0" destOrd="0" presId="urn:microsoft.com/office/officeart/2005/8/layout/hList1"/>
    <dgm:cxn modelId="{C4702467-285E-42FF-A0B7-130F7083E1C4}" srcId="{105E8E60-404D-4952-899A-F17A57360B87}" destId="{6033812C-5293-48AF-ABBA-00E0F2E91011}" srcOrd="0" destOrd="0" parTransId="{030449F1-7570-4D1E-9571-A2705D0D72B9}" sibTransId="{1D18FC23-3B04-484F-8238-576705AF9590}"/>
    <dgm:cxn modelId="{52770B59-9F7E-40F6-AF85-77A207417945}" srcId="{44E00FBE-9CB7-49CC-A428-C9DD703A33C2}" destId="{B93D9054-8A64-4B11-B281-7F610D4BDE53}" srcOrd="0" destOrd="0" parTransId="{95384D3D-5A42-4B3C-8EA8-DE097899A814}" sibTransId="{4D26E497-2A42-4A1D-894B-A284AC35D490}"/>
    <dgm:cxn modelId="{4286207B-CAE7-4EC3-98B6-3D9CFD89D177}" type="presOf" srcId="{105E8E60-404D-4952-899A-F17A57360B87}" destId="{668F6E9F-E5FB-477C-BACD-3DDC6CFF3B99}" srcOrd="0" destOrd="0" presId="urn:microsoft.com/office/officeart/2005/8/layout/hList1"/>
    <dgm:cxn modelId="{7F15978A-1DCF-4ACA-8542-D21361A76B9E}" type="presOf" srcId="{268916B5-6D34-4F2F-80C1-4DBE7807EF8C}" destId="{4673C8BC-302D-44DC-B12F-4BF2ADF27BF4}" srcOrd="0" destOrd="1" presId="urn:microsoft.com/office/officeart/2005/8/layout/hList1"/>
    <dgm:cxn modelId="{F7DFDE8B-0BEB-4EC0-A039-87859B9113F5}" srcId="{AB8A4605-C42D-480D-B442-DD8F0961345D}" destId="{44E00FBE-9CB7-49CC-A428-C9DD703A33C2}" srcOrd="1" destOrd="0" parTransId="{57BFE9E2-2D90-48E3-9DFB-9642210D054F}" sibTransId="{5826E430-2630-4E34-9E06-BDCBEAE9D005}"/>
    <dgm:cxn modelId="{BC3EB89B-6B06-479E-8057-4AA5E5DCF40A}" type="presOf" srcId="{B93D9054-8A64-4B11-B281-7F610D4BDE53}" destId="{27923114-A0B6-49B5-9BED-249A6E0FA4F2}" srcOrd="0" destOrd="0" presId="urn:microsoft.com/office/officeart/2005/8/layout/hList1"/>
    <dgm:cxn modelId="{5328299E-632A-405B-B67D-5EFD45978717}" srcId="{105E8E60-404D-4952-899A-F17A57360B87}" destId="{268916B5-6D34-4F2F-80C1-4DBE7807EF8C}" srcOrd="1" destOrd="0" parTransId="{95059745-698C-4D78-BE69-14EDD29282A0}" sibTransId="{7DA01F6C-2660-4811-AA59-6345A0432007}"/>
    <dgm:cxn modelId="{505A24A2-2128-4269-961F-691FA821ED59}" type="presOf" srcId="{12ADBADF-4E4A-470C-8FB8-F5667F5E1D39}" destId="{27923114-A0B6-49B5-9BED-249A6E0FA4F2}" srcOrd="0" destOrd="2" presId="urn:microsoft.com/office/officeart/2005/8/layout/hList1"/>
    <dgm:cxn modelId="{17661CB5-072D-459B-A258-9CB9AAA937D1}" type="presOf" srcId="{DFD82325-5EBF-4AA5-8AD9-FD03F777E5EF}" destId="{27923114-A0B6-49B5-9BED-249A6E0FA4F2}" srcOrd="0" destOrd="1" presId="urn:microsoft.com/office/officeart/2005/8/layout/hList1"/>
    <dgm:cxn modelId="{889D42CA-9DAC-41F8-B779-3F27AC92C03B}" srcId="{44E00FBE-9CB7-49CC-A428-C9DD703A33C2}" destId="{DFD82325-5EBF-4AA5-8AD9-FD03F777E5EF}" srcOrd="1" destOrd="0" parTransId="{30C8AFD8-C286-4E11-9D7B-C4476AE9C3DA}" sibTransId="{26330A42-19CF-4AEC-A64E-32ACEFA2AE35}"/>
    <dgm:cxn modelId="{32D07CE4-C60D-4D4B-A168-05681B6BC9E7}" type="presOf" srcId="{AB8A4605-C42D-480D-B442-DD8F0961345D}" destId="{2759CAB3-B26D-4681-BFBF-C6B20DDC27F1}" srcOrd="0" destOrd="0" presId="urn:microsoft.com/office/officeart/2005/8/layout/hList1"/>
    <dgm:cxn modelId="{8EA47EFA-2A54-438A-9F28-8F3EEA82A13E}" srcId="{44E00FBE-9CB7-49CC-A428-C9DD703A33C2}" destId="{12ADBADF-4E4A-470C-8FB8-F5667F5E1D39}" srcOrd="2" destOrd="0" parTransId="{516F13F4-158D-4966-B457-DCB110ABA9E2}" sibTransId="{181D0DFF-0ED9-470B-A39F-54563370BBAD}"/>
    <dgm:cxn modelId="{2C907FFF-DFB9-49A8-9008-E042325F47B9}" type="presParOf" srcId="{2759CAB3-B26D-4681-BFBF-C6B20DDC27F1}" destId="{7B785266-B549-4466-9A47-A632F6A49151}" srcOrd="0" destOrd="0" presId="urn:microsoft.com/office/officeart/2005/8/layout/hList1"/>
    <dgm:cxn modelId="{EF595684-29F8-4CC3-999E-2F8B327D8160}" type="presParOf" srcId="{7B785266-B549-4466-9A47-A632F6A49151}" destId="{668F6E9F-E5FB-477C-BACD-3DDC6CFF3B99}" srcOrd="0" destOrd="0" presId="urn:microsoft.com/office/officeart/2005/8/layout/hList1"/>
    <dgm:cxn modelId="{8B542B33-AE61-4442-A94D-012494A87A98}" type="presParOf" srcId="{7B785266-B549-4466-9A47-A632F6A49151}" destId="{4673C8BC-302D-44DC-B12F-4BF2ADF27BF4}" srcOrd="1" destOrd="0" presId="urn:microsoft.com/office/officeart/2005/8/layout/hList1"/>
    <dgm:cxn modelId="{987ED2BC-0D08-40CC-BAE6-6AC579331ED5}" type="presParOf" srcId="{2759CAB3-B26D-4681-BFBF-C6B20DDC27F1}" destId="{AEB7BDD9-FAF3-41D1-9AF5-69A56095A9A0}" srcOrd="1" destOrd="0" presId="urn:microsoft.com/office/officeart/2005/8/layout/hList1"/>
    <dgm:cxn modelId="{7B74F41E-FB22-4A1F-AFA0-F05BE72F4FD8}" type="presParOf" srcId="{2759CAB3-B26D-4681-BFBF-C6B20DDC27F1}" destId="{0449163D-D632-4AE5-A2E7-173BE7C67A45}" srcOrd="2" destOrd="0" presId="urn:microsoft.com/office/officeart/2005/8/layout/hList1"/>
    <dgm:cxn modelId="{ADD44339-F812-48FC-A099-ABE247239597}" type="presParOf" srcId="{0449163D-D632-4AE5-A2E7-173BE7C67A45}" destId="{96CDAEEB-197D-477C-919B-D9B1CD2D2CEF}" srcOrd="0" destOrd="0" presId="urn:microsoft.com/office/officeart/2005/8/layout/hList1"/>
    <dgm:cxn modelId="{A7A0D254-3AB2-45F1-9F6A-6C5EF423453B}" type="presParOf" srcId="{0449163D-D632-4AE5-A2E7-173BE7C67A45}" destId="{27923114-A0B6-49B5-9BED-249A6E0FA4F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52E66-CA14-4739-A376-01CCC98F8352}">
      <dsp:nvSpPr>
        <dsp:cNvPr id="0" name=""/>
        <dsp:cNvSpPr/>
      </dsp:nvSpPr>
      <dsp:spPr>
        <a:xfrm>
          <a:off x="2977" y="586200"/>
          <a:ext cx="2773685" cy="3263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F2C19C-33A2-492A-8B8C-3D5993737EDE}">
      <dsp:nvSpPr>
        <dsp:cNvPr id="0" name=""/>
        <dsp:cNvSpPr/>
      </dsp:nvSpPr>
      <dsp:spPr>
        <a:xfrm>
          <a:off x="2977" y="708751"/>
          <a:ext cx="203764" cy="2037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6B119-36A5-4EE4-B14D-F4B2E0805B77}">
      <dsp:nvSpPr>
        <dsp:cNvPr id="0" name=""/>
        <dsp:cNvSpPr/>
      </dsp:nvSpPr>
      <dsp:spPr>
        <a:xfrm>
          <a:off x="2977" y="0"/>
          <a:ext cx="2773685" cy="58620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200" kern="1200" dirty="0"/>
            <a:t>Confiabilidad</a:t>
          </a:r>
          <a:endParaRPr lang="en-US" sz="3200" kern="1200" dirty="0"/>
        </a:p>
      </dsp:txBody>
      <dsp:txXfrm>
        <a:off x="2977" y="0"/>
        <a:ext cx="2773685" cy="586200"/>
      </dsp:txXfrm>
    </dsp:sp>
    <dsp:sp modelId="{50ADF0C1-8EB1-41E9-9FFF-4427E229D5CD}">
      <dsp:nvSpPr>
        <dsp:cNvPr id="0" name=""/>
        <dsp:cNvSpPr/>
      </dsp:nvSpPr>
      <dsp:spPr>
        <a:xfrm>
          <a:off x="2977" y="1183721"/>
          <a:ext cx="203759" cy="2037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60DE3-F4D9-4D87-AF85-049956F98C19}">
      <dsp:nvSpPr>
        <dsp:cNvPr id="0" name=""/>
        <dsp:cNvSpPr/>
      </dsp:nvSpPr>
      <dsp:spPr>
        <a:xfrm>
          <a:off x="197135" y="1048119"/>
          <a:ext cx="2579527" cy="47496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SMTP</a:t>
          </a:r>
          <a:endParaRPr lang="en-US" sz="1200" kern="1200" dirty="0"/>
        </a:p>
      </dsp:txBody>
      <dsp:txXfrm>
        <a:off x="197135" y="1048119"/>
        <a:ext cx="2579527" cy="474964"/>
      </dsp:txXfrm>
    </dsp:sp>
    <dsp:sp modelId="{2BC752E8-0039-4E47-9CEF-872C3719752C}">
      <dsp:nvSpPr>
        <dsp:cNvPr id="0" name=""/>
        <dsp:cNvSpPr/>
      </dsp:nvSpPr>
      <dsp:spPr>
        <a:xfrm>
          <a:off x="2977" y="1658686"/>
          <a:ext cx="203759" cy="2037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03F45-5C67-4035-BFF0-0299D713E9CE}">
      <dsp:nvSpPr>
        <dsp:cNvPr id="0" name=""/>
        <dsp:cNvSpPr/>
      </dsp:nvSpPr>
      <dsp:spPr>
        <a:xfrm>
          <a:off x="197135" y="1523084"/>
          <a:ext cx="2579527" cy="47496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Aislamiento de procesos</a:t>
          </a:r>
          <a:endParaRPr lang="en-US" sz="1200" kern="1200" dirty="0"/>
        </a:p>
      </dsp:txBody>
      <dsp:txXfrm>
        <a:off x="197135" y="1523084"/>
        <a:ext cx="2579527" cy="474964"/>
      </dsp:txXfrm>
    </dsp:sp>
    <dsp:sp modelId="{6F22ACCD-950A-470B-ABA7-0C9FEC9D0A30}">
      <dsp:nvSpPr>
        <dsp:cNvPr id="0" name=""/>
        <dsp:cNvSpPr/>
      </dsp:nvSpPr>
      <dsp:spPr>
        <a:xfrm>
          <a:off x="2977" y="2133651"/>
          <a:ext cx="203759" cy="2037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9AF75-1A51-44FC-B1FB-8FD73201C780}">
      <dsp:nvSpPr>
        <dsp:cNvPr id="0" name=""/>
        <dsp:cNvSpPr/>
      </dsp:nvSpPr>
      <dsp:spPr>
        <a:xfrm>
          <a:off x="197135" y="1998049"/>
          <a:ext cx="2579527" cy="47496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Cuentas de conmutación por error.</a:t>
          </a:r>
          <a:endParaRPr lang="en-US" sz="1200" kern="1200" dirty="0"/>
        </a:p>
      </dsp:txBody>
      <dsp:txXfrm>
        <a:off x="197135" y="1998049"/>
        <a:ext cx="2579527" cy="474964"/>
      </dsp:txXfrm>
    </dsp:sp>
    <dsp:sp modelId="{E54AA1BF-1CF4-4D7E-B195-8BF46218618B}">
      <dsp:nvSpPr>
        <dsp:cNvPr id="0" name=""/>
        <dsp:cNvSpPr/>
      </dsp:nvSpPr>
      <dsp:spPr>
        <a:xfrm>
          <a:off x="2915347" y="586200"/>
          <a:ext cx="2773685" cy="326315"/>
        </a:xfrm>
        <a:prstGeom prst="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BAEAEA-B6B5-486F-8BC5-81246F831FED}">
      <dsp:nvSpPr>
        <dsp:cNvPr id="0" name=""/>
        <dsp:cNvSpPr/>
      </dsp:nvSpPr>
      <dsp:spPr>
        <a:xfrm>
          <a:off x="2915347" y="708751"/>
          <a:ext cx="203764" cy="2037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1F073-6EF7-4282-B2A2-CA9611C88775}">
      <dsp:nvSpPr>
        <dsp:cNvPr id="0" name=""/>
        <dsp:cNvSpPr/>
      </dsp:nvSpPr>
      <dsp:spPr>
        <a:xfrm>
          <a:off x="2915347" y="0"/>
          <a:ext cx="2773685" cy="58620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200" kern="1200" dirty="0"/>
            <a:t>Escalabilidad</a:t>
          </a:r>
          <a:endParaRPr lang="en-US" sz="3200" kern="1200" dirty="0"/>
        </a:p>
      </dsp:txBody>
      <dsp:txXfrm>
        <a:off x="2915347" y="0"/>
        <a:ext cx="2773685" cy="586200"/>
      </dsp:txXfrm>
    </dsp:sp>
    <dsp:sp modelId="{239BB3F2-696E-4860-B591-C9ECE27A7D8A}">
      <dsp:nvSpPr>
        <dsp:cNvPr id="0" name=""/>
        <dsp:cNvSpPr/>
      </dsp:nvSpPr>
      <dsp:spPr>
        <a:xfrm>
          <a:off x="2915347" y="1183721"/>
          <a:ext cx="203759" cy="2037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30DE6-CA4F-4325-8C8D-6C667B334E36}">
      <dsp:nvSpPr>
        <dsp:cNvPr id="0" name=""/>
        <dsp:cNvSpPr/>
      </dsp:nvSpPr>
      <dsp:spPr>
        <a:xfrm>
          <a:off x="3109505" y="1048119"/>
          <a:ext cx="2579527" cy="47496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Entrega en segundo plano</a:t>
          </a:r>
          <a:endParaRPr lang="en-US" sz="1200" kern="1200" dirty="0"/>
        </a:p>
      </dsp:txBody>
      <dsp:txXfrm>
        <a:off x="3109505" y="1048119"/>
        <a:ext cx="2579527" cy="474964"/>
      </dsp:txXfrm>
    </dsp:sp>
    <dsp:sp modelId="{C8067D6F-7743-4CCD-9C91-6872846F26A7}">
      <dsp:nvSpPr>
        <dsp:cNvPr id="0" name=""/>
        <dsp:cNvSpPr/>
      </dsp:nvSpPr>
      <dsp:spPr>
        <a:xfrm>
          <a:off x="2915347" y="1658686"/>
          <a:ext cx="203759" cy="2037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890D1-0825-4085-ACCB-023817C72FE1}">
      <dsp:nvSpPr>
        <dsp:cNvPr id="0" name=""/>
        <dsp:cNvSpPr/>
      </dsp:nvSpPr>
      <dsp:spPr>
        <a:xfrm>
          <a:off x="3109505" y="1523084"/>
          <a:ext cx="2579527" cy="47496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Varios perfiles</a:t>
          </a:r>
          <a:endParaRPr lang="en-US" sz="1200" kern="1200" dirty="0"/>
        </a:p>
      </dsp:txBody>
      <dsp:txXfrm>
        <a:off x="3109505" y="1523084"/>
        <a:ext cx="2579527" cy="474964"/>
      </dsp:txXfrm>
    </dsp:sp>
    <dsp:sp modelId="{014A54E0-58CA-4542-8A94-0F626CF1406D}">
      <dsp:nvSpPr>
        <dsp:cNvPr id="0" name=""/>
        <dsp:cNvSpPr/>
      </dsp:nvSpPr>
      <dsp:spPr>
        <a:xfrm>
          <a:off x="2915347" y="2133651"/>
          <a:ext cx="203759" cy="2037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B139F-19B6-4B62-BF7A-102F17D00694}">
      <dsp:nvSpPr>
        <dsp:cNvPr id="0" name=""/>
        <dsp:cNvSpPr/>
      </dsp:nvSpPr>
      <dsp:spPr>
        <a:xfrm>
          <a:off x="3109505" y="1998049"/>
          <a:ext cx="2579527" cy="47496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Varias cuentas</a:t>
          </a:r>
          <a:endParaRPr lang="en-US" sz="1200" kern="1200" dirty="0"/>
        </a:p>
      </dsp:txBody>
      <dsp:txXfrm>
        <a:off x="3109505" y="1998049"/>
        <a:ext cx="2579527" cy="474964"/>
      </dsp:txXfrm>
    </dsp:sp>
    <dsp:sp modelId="{91FDB14B-5C77-47C7-B398-7CBDB4C579EC}">
      <dsp:nvSpPr>
        <dsp:cNvPr id="0" name=""/>
        <dsp:cNvSpPr/>
      </dsp:nvSpPr>
      <dsp:spPr>
        <a:xfrm>
          <a:off x="2915347" y="2608616"/>
          <a:ext cx="203759" cy="2037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F75D-B5AC-42E6-8C75-A44F0B5CC40F}">
      <dsp:nvSpPr>
        <dsp:cNvPr id="0" name=""/>
        <dsp:cNvSpPr/>
      </dsp:nvSpPr>
      <dsp:spPr>
        <a:xfrm>
          <a:off x="3109505" y="2473014"/>
          <a:ext cx="2579527" cy="47496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Compatible con 64 bits</a:t>
          </a:r>
          <a:endParaRPr lang="en-US" sz="1200" kern="1200" dirty="0"/>
        </a:p>
      </dsp:txBody>
      <dsp:txXfrm>
        <a:off x="3109505" y="2473014"/>
        <a:ext cx="2579527" cy="474964"/>
      </dsp:txXfrm>
    </dsp:sp>
    <dsp:sp modelId="{BB10A3EB-293E-4737-822E-CAE0A1CB8EC1}">
      <dsp:nvSpPr>
        <dsp:cNvPr id="0" name=""/>
        <dsp:cNvSpPr/>
      </dsp:nvSpPr>
      <dsp:spPr>
        <a:xfrm>
          <a:off x="5827717" y="586200"/>
          <a:ext cx="2773685" cy="326315"/>
        </a:xfrm>
        <a:prstGeom prst="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CDDF62-70D1-47C2-B45A-D02B5D715940}">
      <dsp:nvSpPr>
        <dsp:cNvPr id="0" name=""/>
        <dsp:cNvSpPr/>
      </dsp:nvSpPr>
      <dsp:spPr>
        <a:xfrm>
          <a:off x="5827717" y="708751"/>
          <a:ext cx="203764" cy="2037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ED32C6-57BA-415F-B0CA-A694F47462E3}">
      <dsp:nvSpPr>
        <dsp:cNvPr id="0" name=""/>
        <dsp:cNvSpPr/>
      </dsp:nvSpPr>
      <dsp:spPr>
        <a:xfrm>
          <a:off x="5827717" y="0"/>
          <a:ext cx="2773685" cy="58620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200" kern="1200" dirty="0"/>
            <a:t>Seguridad</a:t>
          </a:r>
          <a:endParaRPr lang="en-US" sz="3200" kern="1200" dirty="0"/>
        </a:p>
      </dsp:txBody>
      <dsp:txXfrm>
        <a:off x="5827717" y="0"/>
        <a:ext cx="2773685" cy="586200"/>
      </dsp:txXfrm>
    </dsp:sp>
    <dsp:sp modelId="{1B0BA45E-6945-4820-B1C4-7FFA93BF88DE}">
      <dsp:nvSpPr>
        <dsp:cNvPr id="0" name=""/>
        <dsp:cNvSpPr/>
      </dsp:nvSpPr>
      <dsp:spPr>
        <a:xfrm>
          <a:off x="5827717" y="1183721"/>
          <a:ext cx="203759" cy="2037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A8C69-96AA-4AAE-AAB2-A54AA7204063}">
      <dsp:nvSpPr>
        <dsp:cNvPr id="0" name=""/>
        <dsp:cNvSpPr/>
      </dsp:nvSpPr>
      <dsp:spPr>
        <a:xfrm>
          <a:off x="6021875" y="1048119"/>
          <a:ext cx="2579527" cy="47496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Desactivación predeterminada</a:t>
          </a:r>
          <a:endParaRPr lang="en-US" sz="1200" kern="1200" dirty="0"/>
        </a:p>
      </dsp:txBody>
      <dsp:txXfrm>
        <a:off x="6021875" y="1048119"/>
        <a:ext cx="2579527" cy="474964"/>
      </dsp:txXfrm>
    </dsp:sp>
    <dsp:sp modelId="{45BD78A1-7061-427A-8028-DA22FC292CE3}">
      <dsp:nvSpPr>
        <dsp:cNvPr id="0" name=""/>
        <dsp:cNvSpPr/>
      </dsp:nvSpPr>
      <dsp:spPr>
        <a:xfrm>
          <a:off x="5827717" y="1658686"/>
          <a:ext cx="203759" cy="2037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B871D-10BA-49A1-8848-7B16B1DA6E91}">
      <dsp:nvSpPr>
        <dsp:cNvPr id="0" name=""/>
        <dsp:cNvSpPr/>
      </dsp:nvSpPr>
      <dsp:spPr>
        <a:xfrm>
          <a:off x="6021875" y="1523084"/>
          <a:ext cx="2579527" cy="47496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Correo electrónico y perfil</a:t>
          </a:r>
        </a:p>
      </dsp:txBody>
      <dsp:txXfrm>
        <a:off x="6021875" y="1523084"/>
        <a:ext cx="2579527" cy="474964"/>
      </dsp:txXfrm>
    </dsp:sp>
    <dsp:sp modelId="{05C43330-1624-4CFD-B813-E132FBD3DB4C}">
      <dsp:nvSpPr>
        <dsp:cNvPr id="0" name=""/>
        <dsp:cNvSpPr/>
      </dsp:nvSpPr>
      <dsp:spPr>
        <a:xfrm>
          <a:off x="5827717" y="2133651"/>
          <a:ext cx="203759" cy="2037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B0E308-9BC2-4E35-8301-4F47871C532F}">
      <dsp:nvSpPr>
        <dsp:cNvPr id="0" name=""/>
        <dsp:cNvSpPr/>
      </dsp:nvSpPr>
      <dsp:spPr>
        <a:xfrm>
          <a:off x="6021875" y="1998049"/>
          <a:ext cx="2579527" cy="47496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Tamaño de datos adjuntos</a:t>
          </a:r>
          <a:endParaRPr lang="en-US" sz="1200" kern="1200" dirty="0"/>
        </a:p>
      </dsp:txBody>
      <dsp:txXfrm>
        <a:off x="6021875" y="1998049"/>
        <a:ext cx="2579527" cy="474964"/>
      </dsp:txXfrm>
    </dsp:sp>
    <dsp:sp modelId="{EE2937E2-BA72-44F2-A5BB-B59B5EFCBA91}">
      <dsp:nvSpPr>
        <dsp:cNvPr id="0" name=""/>
        <dsp:cNvSpPr/>
      </dsp:nvSpPr>
      <dsp:spPr>
        <a:xfrm>
          <a:off x="5827717" y="2608616"/>
          <a:ext cx="203759" cy="2037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ECD5B-2EAC-4120-B859-9245A8AE9AA2}">
      <dsp:nvSpPr>
        <dsp:cNvPr id="0" name=""/>
        <dsp:cNvSpPr/>
      </dsp:nvSpPr>
      <dsp:spPr>
        <a:xfrm>
          <a:off x="6021875" y="2473014"/>
          <a:ext cx="2579527" cy="47496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Extensiones de archivo prohibidas</a:t>
          </a:r>
          <a:endParaRPr lang="en-US" sz="1200" kern="1200" dirty="0"/>
        </a:p>
      </dsp:txBody>
      <dsp:txXfrm>
        <a:off x="6021875" y="2473014"/>
        <a:ext cx="2579527" cy="474964"/>
      </dsp:txXfrm>
    </dsp:sp>
    <dsp:sp modelId="{0755ECB9-5BB2-4F05-8D0C-5532B3B16A6C}">
      <dsp:nvSpPr>
        <dsp:cNvPr id="0" name=""/>
        <dsp:cNvSpPr/>
      </dsp:nvSpPr>
      <dsp:spPr>
        <a:xfrm>
          <a:off x="8740087" y="586200"/>
          <a:ext cx="2773685" cy="326315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1EFD9D-ABB6-4F21-89EE-CFE8DAB9D300}">
      <dsp:nvSpPr>
        <dsp:cNvPr id="0" name=""/>
        <dsp:cNvSpPr/>
      </dsp:nvSpPr>
      <dsp:spPr>
        <a:xfrm>
          <a:off x="8740087" y="708751"/>
          <a:ext cx="203764" cy="2037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A343A-BFFE-4680-A1C8-ECAE57C5DA73}">
      <dsp:nvSpPr>
        <dsp:cNvPr id="0" name=""/>
        <dsp:cNvSpPr/>
      </dsp:nvSpPr>
      <dsp:spPr>
        <a:xfrm>
          <a:off x="8740087" y="0"/>
          <a:ext cx="2773685" cy="58620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200" kern="1200" dirty="0"/>
            <a:t>Compatibilidad</a:t>
          </a:r>
          <a:endParaRPr lang="en-US" sz="3200" kern="1200" dirty="0"/>
        </a:p>
      </dsp:txBody>
      <dsp:txXfrm>
        <a:off x="8740087" y="0"/>
        <a:ext cx="2773685" cy="586200"/>
      </dsp:txXfrm>
    </dsp:sp>
    <dsp:sp modelId="{FB7545D7-FB7C-4543-975D-B732BC053E59}">
      <dsp:nvSpPr>
        <dsp:cNvPr id="0" name=""/>
        <dsp:cNvSpPr/>
      </dsp:nvSpPr>
      <dsp:spPr>
        <a:xfrm>
          <a:off x="8740087" y="1183721"/>
          <a:ext cx="203759" cy="2037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A9B10-5F0F-40E9-B949-C1461F04A732}">
      <dsp:nvSpPr>
        <dsp:cNvPr id="0" name=""/>
        <dsp:cNvSpPr/>
      </dsp:nvSpPr>
      <dsp:spPr>
        <a:xfrm>
          <a:off x="8934245" y="1048119"/>
          <a:ext cx="2579527" cy="47496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Configuración integrada</a:t>
          </a:r>
          <a:endParaRPr lang="en-US" sz="1200" kern="1200" dirty="0"/>
        </a:p>
      </dsp:txBody>
      <dsp:txXfrm>
        <a:off x="8934245" y="1048119"/>
        <a:ext cx="2579527" cy="474964"/>
      </dsp:txXfrm>
    </dsp:sp>
    <dsp:sp modelId="{5FEF6D1F-E7FA-482D-BB69-6FA3EBD676AC}">
      <dsp:nvSpPr>
        <dsp:cNvPr id="0" name=""/>
        <dsp:cNvSpPr/>
      </dsp:nvSpPr>
      <dsp:spPr>
        <a:xfrm>
          <a:off x="8740087" y="1658686"/>
          <a:ext cx="203759" cy="2037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3AF3CC-B7C6-49A4-923F-7CDD033DEDF1}">
      <dsp:nvSpPr>
        <dsp:cNvPr id="0" name=""/>
        <dsp:cNvSpPr/>
      </dsp:nvSpPr>
      <dsp:spPr>
        <a:xfrm>
          <a:off x="8934245" y="1523084"/>
          <a:ext cx="2579527" cy="47496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Registro</a:t>
          </a:r>
        </a:p>
      </dsp:txBody>
      <dsp:txXfrm>
        <a:off x="8934245" y="1523084"/>
        <a:ext cx="2579527" cy="474964"/>
      </dsp:txXfrm>
    </dsp:sp>
    <dsp:sp modelId="{661BBEBC-AAAA-4814-900F-30FE7C74D5C7}">
      <dsp:nvSpPr>
        <dsp:cNvPr id="0" name=""/>
        <dsp:cNvSpPr/>
      </dsp:nvSpPr>
      <dsp:spPr>
        <a:xfrm>
          <a:off x="8740087" y="2133651"/>
          <a:ext cx="203759" cy="2037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B4CA7-83BF-4940-B876-6B2D34AC6C50}">
      <dsp:nvSpPr>
        <dsp:cNvPr id="0" name=""/>
        <dsp:cNvSpPr/>
      </dsp:nvSpPr>
      <dsp:spPr>
        <a:xfrm>
          <a:off x="8934245" y="1998049"/>
          <a:ext cx="2579527" cy="47496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Auditar</a:t>
          </a:r>
        </a:p>
      </dsp:txBody>
      <dsp:txXfrm>
        <a:off x="8934245" y="1998049"/>
        <a:ext cx="2579527" cy="474964"/>
      </dsp:txXfrm>
    </dsp:sp>
    <dsp:sp modelId="{8C70E990-DAB2-401B-B561-056A372FEF1A}">
      <dsp:nvSpPr>
        <dsp:cNvPr id="0" name=""/>
        <dsp:cNvSpPr/>
      </dsp:nvSpPr>
      <dsp:spPr>
        <a:xfrm>
          <a:off x="8740087" y="2608616"/>
          <a:ext cx="203759" cy="2037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E179B-3318-45F6-8BF5-6E7157A42BBF}">
      <dsp:nvSpPr>
        <dsp:cNvPr id="0" name=""/>
        <dsp:cNvSpPr/>
      </dsp:nvSpPr>
      <dsp:spPr>
        <a:xfrm>
          <a:off x="8934245" y="2473014"/>
          <a:ext cx="2579527" cy="47496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Compatibilidad con HTML</a:t>
          </a:r>
        </a:p>
      </dsp:txBody>
      <dsp:txXfrm>
        <a:off x="8934245" y="2473014"/>
        <a:ext cx="2579527" cy="474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5B150-D629-4293-AAC7-72A6E40F7DF8}">
      <dsp:nvSpPr>
        <dsp:cNvPr id="0" name=""/>
        <dsp:cNvSpPr/>
      </dsp:nvSpPr>
      <dsp:spPr>
        <a:xfrm>
          <a:off x="800" y="359451"/>
          <a:ext cx="3445375" cy="413445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3444" rIns="160020" bIns="0" numCol="1" spcCol="1270" anchor="t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600" kern="1200" dirty="0"/>
            <a:t>Cuenta</a:t>
          </a:r>
          <a:endParaRPr lang="en-US" sz="3600" kern="1200" dirty="0"/>
        </a:p>
      </dsp:txBody>
      <dsp:txXfrm rot="16200000">
        <a:off x="-1349786" y="1710038"/>
        <a:ext cx="3390249" cy="689075"/>
      </dsp:txXfrm>
    </dsp:sp>
    <dsp:sp modelId="{BBD521CB-9CB7-4C2D-A0BB-9BA5E40C36D7}">
      <dsp:nvSpPr>
        <dsp:cNvPr id="0" name=""/>
        <dsp:cNvSpPr/>
      </dsp:nvSpPr>
      <dsp:spPr>
        <a:xfrm>
          <a:off x="689875" y="359451"/>
          <a:ext cx="2566804" cy="41344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 dirty="0"/>
            <a:t>Una cuenta del Correo electrónico de base de datos contiene la información que Microsoft SQL Server usa para enviar mensajes de correo electrónico a un servidor SMTP. Cada cuenta contiene información para un servidor de correo electrónico.</a:t>
          </a:r>
          <a:endParaRPr lang="en-US" sz="2000" kern="1200" dirty="0"/>
        </a:p>
      </dsp:txBody>
      <dsp:txXfrm>
        <a:off x="689875" y="359451"/>
        <a:ext cx="2566804" cy="4134450"/>
      </dsp:txXfrm>
    </dsp:sp>
    <dsp:sp modelId="{06A36DE4-8D4D-4F1E-A3C6-CB039C3F881A}">
      <dsp:nvSpPr>
        <dsp:cNvPr id="0" name=""/>
        <dsp:cNvSpPr/>
      </dsp:nvSpPr>
      <dsp:spPr>
        <a:xfrm>
          <a:off x="3566763" y="359451"/>
          <a:ext cx="3445375" cy="413445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3444" rIns="160020" bIns="0" numCol="1" spcCol="1270" anchor="t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600" kern="1200" dirty="0"/>
            <a:t>Perfil</a:t>
          </a:r>
          <a:endParaRPr lang="en-US" sz="3600" kern="1200" dirty="0"/>
        </a:p>
      </dsp:txBody>
      <dsp:txXfrm rot="16200000">
        <a:off x="2216176" y="1710038"/>
        <a:ext cx="3390249" cy="689075"/>
      </dsp:txXfrm>
    </dsp:sp>
    <dsp:sp modelId="{B22216B1-4A73-4469-9FC7-0B86B839E338}">
      <dsp:nvSpPr>
        <dsp:cNvPr id="0" name=""/>
        <dsp:cNvSpPr/>
      </dsp:nvSpPr>
      <dsp:spPr>
        <a:xfrm rot="5400000">
          <a:off x="3280148" y="3645874"/>
          <a:ext cx="607684" cy="51680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4E8FAD-A36E-4D5A-B2AA-C94AEB8B06A8}">
      <dsp:nvSpPr>
        <dsp:cNvPr id="0" name=""/>
        <dsp:cNvSpPr/>
      </dsp:nvSpPr>
      <dsp:spPr>
        <a:xfrm>
          <a:off x="4255838" y="359451"/>
          <a:ext cx="2566804" cy="41344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 dirty="0"/>
            <a:t>Un perfil del Correo electrónico de base de datos es una colección ordenada de cuentas relacionadas del Correo electrónico de base de datos.</a:t>
          </a:r>
          <a:endParaRPr lang="en-US" sz="2000" kern="1200" dirty="0"/>
        </a:p>
      </dsp:txBody>
      <dsp:txXfrm>
        <a:off x="4255838" y="359451"/>
        <a:ext cx="2566804" cy="4134450"/>
      </dsp:txXfrm>
    </dsp:sp>
    <dsp:sp modelId="{A319DF11-7838-4492-9071-FB25DB3876CC}">
      <dsp:nvSpPr>
        <dsp:cNvPr id="0" name=""/>
        <dsp:cNvSpPr/>
      </dsp:nvSpPr>
      <dsp:spPr>
        <a:xfrm>
          <a:off x="7132727" y="359451"/>
          <a:ext cx="3445375" cy="413445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3444" rIns="160020" bIns="0" numCol="1" spcCol="1270" anchor="t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600" kern="1200" dirty="0"/>
            <a:t>Configurar</a:t>
          </a:r>
          <a:endParaRPr lang="en-US" sz="3600" kern="1200" dirty="0"/>
        </a:p>
      </dsp:txBody>
      <dsp:txXfrm rot="16200000">
        <a:off x="5782140" y="1710038"/>
        <a:ext cx="3390249" cy="689075"/>
      </dsp:txXfrm>
    </dsp:sp>
    <dsp:sp modelId="{7F3B762E-CD53-4C7D-9AAF-42FC6FA1542B}">
      <dsp:nvSpPr>
        <dsp:cNvPr id="0" name=""/>
        <dsp:cNvSpPr/>
      </dsp:nvSpPr>
      <dsp:spPr>
        <a:xfrm rot="5400000">
          <a:off x="6846111" y="3645874"/>
          <a:ext cx="607684" cy="51680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B3F7E-0389-42BA-9359-39BBE7C44BD1}">
      <dsp:nvSpPr>
        <dsp:cNvPr id="0" name=""/>
        <dsp:cNvSpPr/>
      </dsp:nvSpPr>
      <dsp:spPr>
        <a:xfrm>
          <a:off x="7821802" y="359451"/>
          <a:ext cx="2566804" cy="41344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 dirty="0"/>
            <a:t>Los procedimientos almacenados de configuración del Correo electrónico de base de datos se encuentran en la base de datos </a:t>
          </a:r>
          <a:r>
            <a:rPr lang="es-ES" sz="2000" b="1" i="0" kern="1200" dirty="0" err="1"/>
            <a:t>msdb</a:t>
          </a:r>
          <a:r>
            <a:rPr lang="es-ES" sz="2000" b="0" i="0" kern="1200" dirty="0"/>
            <a:t> </a:t>
          </a:r>
          <a:endParaRPr lang="en-US" sz="2000" kern="1200" dirty="0"/>
        </a:p>
      </dsp:txBody>
      <dsp:txXfrm>
        <a:off x="7821802" y="359451"/>
        <a:ext cx="2566804" cy="4134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421ED-54ED-475A-A85E-E160DAF62B8F}">
      <dsp:nvSpPr>
        <dsp:cNvPr id="0" name=""/>
        <dsp:cNvSpPr/>
      </dsp:nvSpPr>
      <dsp:spPr>
        <a:xfrm>
          <a:off x="0" y="47002"/>
          <a:ext cx="2554010" cy="2553974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800" kern="1200" dirty="0"/>
            <a:t>ALERTAS</a:t>
          </a:r>
          <a:endParaRPr lang="en-US" sz="1800" kern="1200" dirty="0"/>
        </a:p>
      </dsp:txBody>
      <dsp:txXfrm>
        <a:off x="374026" y="421023"/>
        <a:ext cx="1805958" cy="1805932"/>
      </dsp:txXfrm>
    </dsp:sp>
    <dsp:sp modelId="{034A7DE8-8C74-4A8A-9D9F-CAF2FC0107D0}">
      <dsp:nvSpPr>
        <dsp:cNvPr id="0" name=""/>
        <dsp:cNvSpPr/>
      </dsp:nvSpPr>
      <dsp:spPr>
        <a:xfrm>
          <a:off x="1314571" y="1750361"/>
          <a:ext cx="2554010" cy="2553974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800" kern="1200" dirty="0"/>
            <a:t>MENSAJERÍA</a:t>
          </a:r>
          <a:endParaRPr lang="en-US" sz="1800" kern="1200" dirty="0"/>
        </a:p>
      </dsp:txBody>
      <dsp:txXfrm>
        <a:off x="1688597" y="2124382"/>
        <a:ext cx="1805958" cy="1805932"/>
      </dsp:txXfrm>
    </dsp:sp>
    <dsp:sp modelId="{E1F4F2CC-B2CD-4DC3-81DF-BEAE96169B67}">
      <dsp:nvSpPr>
        <dsp:cNvPr id="0" name=""/>
        <dsp:cNvSpPr/>
      </dsp:nvSpPr>
      <dsp:spPr>
        <a:xfrm>
          <a:off x="2627589" y="47002"/>
          <a:ext cx="2554010" cy="2553974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800" kern="1200" dirty="0"/>
            <a:t>NOTIFICACIONES</a:t>
          </a:r>
          <a:endParaRPr lang="en-US" sz="1800" kern="1200" dirty="0"/>
        </a:p>
      </dsp:txBody>
      <dsp:txXfrm>
        <a:off x="3001615" y="421023"/>
        <a:ext cx="1805958" cy="18059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F6E9F-E5FB-477C-BACD-3DDC6CFF3B99}">
      <dsp:nvSpPr>
        <dsp:cNvPr id="0" name=""/>
        <dsp:cNvSpPr/>
      </dsp:nvSpPr>
      <dsp:spPr>
        <a:xfrm>
          <a:off x="51" y="311001"/>
          <a:ext cx="4972398" cy="14080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100" kern="1200" dirty="0"/>
            <a:t>Nombre del Operador</a:t>
          </a:r>
          <a:endParaRPr lang="en-US" sz="4100" kern="1200" dirty="0"/>
        </a:p>
      </dsp:txBody>
      <dsp:txXfrm>
        <a:off x="51" y="311001"/>
        <a:ext cx="4972398" cy="1408094"/>
      </dsp:txXfrm>
    </dsp:sp>
    <dsp:sp modelId="{4673C8BC-302D-44DC-B12F-4BF2ADF27BF4}">
      <dsp:nvSpPr>
        <dsp:cNvPr id="0" name=""/>
        <dsp:cNvSpPr/>
      </dsp:nvSpPr>
      <dsp:spPr>
        <a:xfrm>
          <a:off x="51" y="1719096"/>
          <a:ext cx="4972398" cy="2321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NI" sz="4100" kern="1200" dirty="0"/>
            <a:t>Únicos en la instancia</a:t>
          </a:r>
          <a:endParaRPr lang="en-US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NI" sz="4100" kern="1200" dirty="0"/>
            <a:t>128 caracteres</a:t>
          </a:r>
          <a:endParaRPr lang="en-US" sz="4100" kern="1200" dirty="0"/>
        </a:p>
      </dsp:txBody>
      <dsp:txXfrm>
        <a:off x="51" y="1719096"/>
        <a:ext cx="4972398" cy="2321240"/>
      </dsp:txXfrm>
    </dsp:sp>
    <dsp:sp modelId="{96CDAEEB-197D-477C-919B-D9B1CD2D2CEF}">
      <dsp:nvSpPr>
        <dsp:cNvPr id="0" name=""/>
        <dsp:cNvSpPr/>
      </dsp:nvSpPr>
      <dsp:spPr>
        <a:xfrm>
          <a:off x="5668586" y="311001"/>
          <a:ext cx="4972398" cy="14080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100" kern="1200" dirty="0"/>
            <a:t>Información de contacto</a:t>
          </a:r>
          <a:endParaRPr lang="en-US" sz="4100" kern="1200" dirty="0"/>
        </a:p>
      </dsp:txBody>
      <dsp:txXfrm>
        <a:off x="5668586" y="311001"/>
        <a:ext cx="4972398" cy="1408094"/>
      </dsp:txXfrm>
    </dsp:sp>
    <dsp:sp modelId="{27923114-A0B6-49B5-9BED-249A6E0FA4F2}">
      <dsp:nvSpPr>
        <dsp:cNvPr id="0" name=""/>
        <dsp:cNvSpPr/>
      </dsp:nvSpPr>
      <dsp:spPr>
        <a:xfrm>
          <a:off x="5668586" y="1719096"/>
          <a:ext cx="4972398" cy="2321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NI" sz="4100" kern="1200" dirty="0"/>
            <a:t>Correo electrónico</a:t>
          </a:r>
          <a:endParaRPr lang="en-US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NI" sz="4100" kern="1200" dirty="0"/>
            <a:t>Busca personas</a:t>
          </a:r>
          <a:endParaRPr lang="en-US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NI" sz="4100" kern="1200" dirty="0"/>
            <a:t>Net </a:t>
          </a:r>
          <a:r>
            <a:rPr lang="es-NI" sz="4100" kern="1200" dirty="0" err="1"/>
            <a:t>send</a:t>
          </a:r>
          <a:endParaRPr lang="en-US" sz="4100" kern="1200" dirty="0"/>
        </a:p>
      </dsp:txBody>
      <dsp:txXfrm>
        <a:off x="5668586" y="1719096"/>
        <a:ext cx="4972398" cy="232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7612F-F4F6-49E7-9E06-3D5220FEBB27}" type="datetimeFigureOut">
              <a:rPr lang="es-NI" smtClean="0"/>
              <a:t>3/5/2022</a:t>
            </a:fld>
            <a:endParaRPr lang="es-NI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84567-83D8-42DA-AC87-6626250FF12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383731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2ABD0-F9AE-4C1B-8705-0F53022285E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FFBD2-D948-4BF1-961D-21C77F7169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FFBD2-D948-4BF1-961D-21C77F7169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52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1709738"/>
            <a:ext cx="12192000" cy="514826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10"/>
            <a:ext cx="5306096" cy="14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4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NI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-1"/>
            <a:ext cx="12192000" cy="1122364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533" y="-36372"/>
            <a:ext cx="2139467" cy="119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7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054" y="6921"/>
            <a:ext cx="1040946" cy="581472"/>
          </a:xfrm>
          <a:prstGeom prst="rect">
            <a:avLst/>
          </a:prstGeom>
        </p:spPr>
      </p:pic>
      <p:sp>
        <p:nvSpPr>
          <p:cNvPr id="8" name="Rectángulo 7"/>
          <p:cNvSpPr/>
          <p:nvPr userDrawn="1"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4091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054" y="6921"/>
            <a:ext cx="1040946" cy="5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8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 userDrawn="1"/>
        </p:nvSpPr>
        <p:spPr>
          <a:xfrm>
            <a:off x="0" y="6349284"/>
            <a:ext cx="12192000" cy="508715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455" y="2253803"/>
            <a:ext cx="7187089" cy="19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8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404444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s-es/sql/relational-databases/database-mail/configure-database-mail?view=sql-server-ver15" TargetMode="External"/><Relationship Id="rId2" Type="http://schemas.openxmlformats.org/officeDocument/2006/relationships/hyperlink" Target="https://docs.microsoft.com/es-es/sql/relational-databases/database-mail/database-mail-configuration-objects?view=sql-server-ver15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microsoft.com/es-es/sql/ssms/agent/create-an-operator?view=sql-server-ver15" TargetMode="External"/><Relationship Id="rId5" Type="http://schemas.openxmlformats.org/officeDocument/2006/relationships/hyperlink" Target="https://docs.microsoft.com/es-es/sql/ssms/agent/operators?view=sql-server-ver15" TargetMode="External"/><Relationship Id="rId4" Type="http://schemas.openxmlformats.org/officeDocument/2006/relationships/hyperlink" Target="https://docs.microsoft.com/en-us/sql/ssms/agent/operators?view=sql-server-ver1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s-es/azure/sql-database/sql-database-managed-instance-index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0C417D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CONTENIDO:</a:t>
            </a:r>
          </a:p>
        </p:txBody>
      </p:sp>
      <p:pic>
        <p:nvPicPr>
          <p:cNvPr id="1028" name="Picture 4" descr="IES UNI - IES UNI updated their profile picture. | Facebook">
            <a:extLst>
              <a:ext uri="{FF2B5EF4-FFF2-40B4-BE49-F238E27FC236}">
                <a16:creationId xmlns:a16="http://schemas.microsoft.com/office/drawing/2014/main" id="{62AF690B-8C7A-49BB-BA41-8B2D56A69B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5" r="-1" b="25192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7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/>
            <a:r>
              <a:rPr lang="en-US" sz="2000" dirty="0">
                <a:solidFill>
                  <a:srgbClr val="FFFFFF"/>
                </a:solidFill>
              </a:rPr>
              <a:t>Database Mail</a:t>
            </a:r>
          </a:p>
          <a:p>
            <a:pPr marL="800100" lvl="1"/>
            <a:r>
              <a:rPr lang="en-US" sz="2000" dirty="0">
                <a:solidFill>
                  <a:srgbClr val="FFFFFF"/>
                </a:solidFill>
              </a:rPr>
              <a:t>¿</a:t>
            </a:r>
            <a:r>
              <a:rPr lang="en-US" sz="2000" dirty="0" err="1">
                <a:solidFill>
                  <a:srgbClr val="FFFFFF"/>
                </a:solidFill>
              </a:rPr>
              <a:t>Qué</a:t>
            </a:r>
            <a:r>
              <a:rPr lang="en-US" sz="2000" dirty="0">
                <a:solidFill>
                  <a:srgbClr val="FFFFFF"/>
                </a:solidFill>
              </a:rPr>
              <a:t> es?</a:t>
            </a:r>
          </a:p>
          <a:p>
            <a:pPr marL="800100" lvl="1"/>
            <a:r>
              <a:rPr lang="en-US" sz="2000" dirty="0" err="1">
                <a:solidFill>
                  <a:srgbClr val="FFFFFF"/>
                </a:solidFill>
              </a:rPr>
              <a:t>Funcionalidad</a:t>
            </a:r>
            <a:endParaRPr lang="en-US" sz="2000" dirty="0">
              <a:solidFill>
                <a:srgbClr val="FFFFFF"/>
              </a:solidFill>
            </a:endParaRPr>
          </a:p>
          <a:p>
            <a:pPr marL="800100" lvl="1"/>
            <a:r>
              <a:rPr lang="en-US" sz="2000" dirty="0" err="1">
                <a:solidFill>
                  <a:srgbClr val="FFFFFF"/>
                </a:solidFill>
              </a:rPr>
              <a:t>Configuración</a:t>
            </a:r>
            <a:endParaRPr lang="en-US" sz="2000" dirty="0">
              <a:solidFill>
                <a:srgbClr val="FFFFFF"/>
              </a:solidFill>
            </a:endParaRPr>
          </a:p>
          <a:p>
            <a:pPr marL="800100" lvl="1"/>
            <a:r>
              <a:rPr lang="en-US" sz="2000" dirty="0" err="1">
                <a:solidFill>
                  <a:srgbClr val="FFFFFF"/>
                </a:solidFill>
              </a:rPr>
              <a:t>Creación</a:t>
            </a:r>
            <a:endParaRPr lang="en-US" sz="2000" dirty="0">
              <a:solidFill>
                <a:srgbClr val="FFFFFF"/>
              </a:solidFill>
            </a:endParaRP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pPr marL="914400" lvl="1"/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02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Eliminar cuenta y perfil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47446"/>
            <a:ext cx="7765366" cy="441725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ES" dirty="0"/>
              <a:t>-- Desligar la cuenta del perfil</a:t>
            </a:r>
          </a:p>
          <a:p>
            <a:pPr marL="0" indent="0" algn="just">
              <a:buNone/>
            </a:pPr>
            <a:r>
              <a:rPr lang="en-US" dirty="0"/>
              <a:t>EXECUTE [</a:t>
            </a:r>
            <a:r>
              <a:rPr lang="en-US" dirty="0" err="1"/>
              <a:t>msdb</a:t>
            </a:r>
            <a:r>
              <a:rPr lang="en-US" dirty="0"/>
              <a:t>].DBO.[</a:t>
            </a:r>
            <a:r>
              <a:rPr lang="en-US" dirty="0" err="1"/>
              <a:t>sysmail_delete_profileaccount_sp</a:t>
            </a:r>
            <a:r>
              <a:rPr lang="en-US" dirty="0"/>
              <a:t>]</a:t>
            </a:r>
          </a:p>
          <a:p>
            <a:pPr marL="0" indent="0" algn="just">
              <a:buNone/>
            </a:pPr>
            <a:r>
              <a:rPr lang="en-US" dirty="0"/>
              <a:t>@</a:t>
            </a:r>
            <a:r>
              <a:rPr lang="en-US" dirty="0" err="1"/>
              <a:t>profile_name</a:t>
            </a:r>
            <a:r>
              <a:rPr lang="en-US" dirty="0"/>
              <a:t> = 'ABD2021 Public Profile',</a:t>
            </a:r>
          </a:p>
          <a:p>
            <a:pPr marL="0" indent="0" algn="just">
              <a:buNone/>
            </a:pPr>
            <a:r>
              <a:rPr lang="en-US" dirty="0"/>
              <a:t>@</a:t>
            </a:r>
            <a:r>
              <a:rPr lang="en-US" dirty="0" err="1"/>
              <a:t>account_name</a:t>
            </a:r>
            <a:r>
              <a:rPr lang="en-US" dirty="0"/>
              <a:t> = 'ABD2021';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--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cuenta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execute </a:t>
            </a:r>
            <a:r>
              <a:rPr lang="en-US" dirty="0" err="1"/>
              <a:t>msdb</a:t>
            </a:r>
            <a:r>
              <a:rPr lang="en-US" dirty="0"/>
              <a:t>.[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sysmail_delete_account_sp</a:t>
            </a:r>
            <a:r>
              <a:rPr lang="en-US" dirty="0"/>
              <a:t>]</a:t>
            </a:r>
          </a:p>
          <a:p>
            <a:pPr marL="0" indent="0" algn="just">
              <a:buNone/>
            </a:pPr>
            <a:r>
              <a:rPr lang="en-US" dirty="0"/>
              <a:t>@</a:t>
            </a:r>
            <a:r>
              <a:rPr lang="en-US" dirty="0" err="1"/>
              <a:t>account_name</a:t>
            </a:r>
            <a:r>
              <a:rPr lang="en-US" dirty="0"/>
              <a:t> = 'ABD2021';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-- </a:t>
            </a:r>
            <a:r>
              <a:rPr lang="en-US" dirty="0" err="1"/>
              <a:t>Eliminar</a:t>
            </a:r>
            <a:r>
              <a:rPr lang="en-US" dirty="0"/>
              <a:t> profile</a:t>
            </a:r>
          </a:p>
          <a:p>
            <a:pPr marL="0" indent="0" algn="just">
              <a:buNone/>
            </a:pPr>
            <a:r>
              <a:rPr lang="en-US" dirty="0"/>
              <a:t>EXECUTE </a:t>
            </a:r>
            <a:r>
              <a:rPr lang="en-US" dirty="0" err="1"/>
              <a:t>msdb</a:t>
            </a:r>
            <a:r>
              <a:rPr lang="en-US" dirty="0"/>
              <a:t>.[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sysmail_delete_profile_sp</a:t>
            </a:r>
            <a:r>
              <a:rPr lang="en-US" dirty="0"/>
              <a:t>]</a:t>
            </a:r>
          </a:p>
          <a:p>
            <a:pPr marL="0" indent="0" algn="just">
              <a:buNone/>
            </a:pPr>
            <a:r>
              <a:rPr lang="en-US" dirty="0"/>
              <a:t>@</a:t>
            </a:r>
            <a:r>
              <a:rPr lang="en-US" dirty="0" err="1"/>
              <a:t>profile_name</a:t>
            </a:r>
            <a:r>
              <a:rPr lang="en-US" dirty="0"/>
              <a:t> = 'ABD2021 Public Profile'</a:t>
            </a:r>
          </a:p>
        </p:txBody>
      </p:sp>
    </p:spTree>
    <p:extLst>
      <p:ext uri="{BB962C8B-B14F-4D97-AF65-F5344CB8AC3E}">
        <p14:creationId xmlns:p14="http://schemas.microsoft.com/office/powerpoint/2010/main" val="1617130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Enviar correo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47446"/>
            <a:ext cx="10022058" cy="44172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EXEC </a:t>
            </a:r>
            <a:r>
              <a:rPr lang="en-US" dirty="0" err="1"/>
              <a:t>msdb.dbo.sp_send_dbmail</a:t>
            </a:r>
            <a:r>
              <a:rPr lang="en-US" dirty="0"/>
              <a:t>  </a:t>
            </a:r>
          </a:p>
          <a:p>
            <a:pPr marL="0" indent="0" algn="just">
              <a:buNone/>
            </a:pPr>
            <a:r>
              <a:rPr lang="en-US" dirty="0"/>
              <a:t>    @</a:t>
            </a:r>
            <a:r>
              <a:rPr lang="en-US" dirty="0" err="1"/>
              <a:t>profile_name</a:t>
            </a:r>
            <a:r>
              <a:rPr lang="en-US" dirty="0"/>
              <a:t> = ‘ABD2021PERFIL',  </a:t>
            </a:r>
          </a:p>
          <a:p>
            <a:pPr marL="0" indent="0" algn="just">
              <a:buNone/>
            </a:pPr>
            <a:r>
              <a:rPr lang="en-US" dirty="0"/>
              <a:t>    @recipients = ‘micuenta@gmail.com',  </a:t>
            </a:r>
          </a:p>
          <a:p>
            <a:pPr marL="0" indent="0" algn="just">
              <a:buNone/>
            </a:pPr>
            <a:r>
              <a:rPr lang="en-US" dirty="0"/>
              <a:t>    @body = ‘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prueba</a:t>
            </a:r>
            <a:r>
              <a:rPr lang="en-US" dirty="0"/>
              <a:t> de </a:t>
            </a:r>
            <a:r>
              <a:rPr lang="en-US" dirty="0" err="1"/>
              <a:t>envío</a:t>
            </a:r>
            <a:r>
              <a:rPr lang="en-US" dirty="0"/>
              <a:t> de </a:t>
            </a:r>
            <a:r>
              <a:rPr lang="en-US" dirty="0" err="1"/>
              <a:t>correo</a:t>
            </a:r>
            <a:r>
              <a:rPr lang="en-US" dirty="0"/>
              <a:t>.',  </a:t>
            </a:r>
          </a:p>
          <a:p>
            <a:pPr marL="0" indent="0" algn="just">
              <a:buNone/>
            </a:pPr>
            <a:r>
              <a:rPr lang="en-US" dirty="0"/>
              <a:t>    @subject = 'Automated Success Message' ;</a:t>
            </a:r>
          </a:p>
        </p:txBody>
      </p:sp>
    </p:spTree>
    <p:extLst>
      <p:ext uri="{BB962C8B-B14F-4D97-AF65-F5344CB8AC3E}">
        <p14:creationId xmlns:p14="http://schemas.microsoft.com/office/powerpoint/2010/main" val="292182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Enviar correo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47446"/>
            <a:ext cx="10022058" cy="441725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EXEC </a:t>
            </a:r>
            <a:r>
              <a:rPr lang="en-US" dirty="0" err="1"/>
              <a:t>msdb.dbo.sp_send_dbmail</a:t>
            </a:r>
            <a:r>
              <a:rPr lang="en-US" dirty="0"/>
              <a:t>  </a:t>
            </a:r>
          </a:p>
          <a:p>
            <a:pPr marL="0" indent="0" algn="just">
              <a:buNone/>
            </a:pPr>
            <a:r>
              <a:rPr lang="en-US" dirty="0"/>
              <a:t>    @</a:t>
            </a:r>
            <a:r>
              <a:rPr lang="en-US" dirty="0" err="1"/>
              <a:t>profile_name</a:t>
            </a:r>
            <a:r>
              <a:rPr lang="en-US" dirty="0"/>
              <a:t> = 'ABD2021PERFIL',  </a:t>
            </a:r>
          </a:p>
          <a:p>
            <a:pPr marL="0" indent="0" algn="just">
              <a:buNone/>
            </a:pPr>
            <a:r>
              <a:rPr lang="en-US" dirty="0"/>
              <a:t>    @recipients = ' micuenta@gmail.com',    </a:t>
            </a:r>
          </a:p>
          <a:p>
            <a:pPr marL="0" indent="0" algn="just">
              <a:buNone/>
            </a:pPr>
            <a:r>
              <a:rPr lang="en-US" dirty="0"/>
              <a:t>    @query = 'SELECT COUNT(*) FROM AdventureWorks2017.Production.WorkOrder  </a:t>
            </a:r>
          </a:p>
          <a:p>
            <a:pPr marL="0" indent="0" algn="just">
              <a:buNone/>
            </a:pPr>
            <a:r>
              <a:rPr lang="en-US" dirty="0"/>
              <a:t>                  WHERE </a:t>
            </a:r>
            <a:r>
              <a:rPr lang="en-US" dirty="0" err="1"/>
              <a:t>DueDate</a:t>
            </a:r>
            <a:r>
              <a:rPr lang="en-US" dirty="0"/>
              <a:t> &gt; ''2004-04-30''  </a:t>
            </a:r>
          </a:p>
          <a:p>
            <a:pPr marL="0" indent="0" algn="just">
              <a:buNone/>
            </a:pPr>
            <a:r>
              <a:rPr lang="en-US" dirty="0"/>
              <a:t>                  AND  DATEDIFF(</a:t>
            </a:r>
            <a:r>
              <a:rPr lang="en-US" dirty="0" err="1"/>
              <a:t>dd</a:t>
            </a:r>
            <a:r>
              <a:rPr lang="en-US" dirty="0"/>
              <a:t>, ''2004-04-30'', </a:t>
            </a:r>
            <a:r>
              <a:rPr lang="en-US" dirty="0" err="1"/>
              <a:t>DueDate</a:t>
            </a:r>
            <a:r>
              <a:rPr lang="en-US" dirty="0"/>
              <a:t>) &lt; 2' ,  </a:t>
            </a:r>
          </a:p>
          <a:p>
            <a:pPr marL="0" indent="0" algn="just">
              <a:buNone/>
            </a:pPr>
            <a:r>
              <a:rPr lang="en-US" dirty="0"/>
              <a:t>    @subject = 'Work Order Count',  </a:t>
            </a:r>
          </a:p>
          <a:p>
            <a:pPr marL="0" indent="0" algn="just">
              <a:buNone/>
            </a:pPr>
            <a:r>
              <a:rPr lang="en-US" dirty="0"/>
              <a:t>    @</a:t>
            </a:r>
            <a:r>
              <a:rPr lang="en-US" dirty="0" err="1"/>
              <a:t>attach_query_result_as_file</a:t>
            </a:r>
            <a:r>
              <a:rPr lang="en-US" dirty="0"/>
              <a:t> = 1 ;</a:t>
            </a:r>
          </a:p>
        </p:txBody>
      </p:sp>
    </p:spTree>
    <p:extLst>
      <p:ext uri="{BB962C8B-B14F-4D97-AF65-F5344CB8AC3E}">
        <p14:creationId xmlns:p14="http://schemas.microsoft.com/office/powerpoint/2010/main" val="280467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Aplicación en el día a día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55372231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Synchroteam 50, ahora con notificaciones en tiempo rea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6" y="1574617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51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err="1"/>
              <a:t>DatabaseMail</a:t>
            </a:r>
            <a:r>
              <a:rPr lang="es-NI" dirty="0"/>
              <a:t>: Notificaciones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NI" dirty="0"/>
              <a:t>Objetos de bases de datos como los trabajos programados y planes de mantenimiento pueden generar notificaciones sobre la ejecución del mismo.</a:t>
            </a:r>
          </a:p>
          <a:p>
            <a:pPr marL="0" indent="0" algn="just">
              <a:buNone/>
            </a:pPr>
            <a:endParaRPr lang="es-NI" dirty="0"/>
          </a:p>
          <a:p>
            <a:pPr marL="0" indent="0" algn="just">
              <a:buNone/>
            </a:pPr>
            <a:r>
              <a:rPr lang="es-NI" dirty="0"/>
              <a:t>Para ello haremos uso de operadores.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NI" b="1" dirty="0"/>
              <a:t>Operadores: </a:t>
            </a:r>
            <a:r>
              <a:rPr lang="es-ES" dirty="0"/>
              <a:t>son alias para personas o grupos que pueden recibir una notificación electrónica cuando los trabajos se completan o se activa una alerta.</a:t>
            </a:r>
            <a:endParaRPr lang="en-US" b="1" dirty="0"/>
          </a:p>
        </p:txBody>
      </p:sp>
      <p:pic>
        <p:nvPicPr>
          <p:cNvPr id="4100" name="Picture 4" descr="Lota Moncada Traductora: 10 palabras en inglés imposibles de traducir -  Montserrat Arqu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417" y="5253633"/>
            <a:ext cx="1082803" cy="101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8200" y="5253633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OPERA</a:t>
            </a:r>
          </a:p>
        </p:txBody>
      </p:sp>
    </p:spTree>
    <p:extLst>
      <p:ext uri="{BB962C8B-B14F-4D97-AF65-F5344CB8AC3E}">
        <p14:creationId xmlns:p14="http://schemas.microsoft.com/office/powerpoint/2010/main" val="3170845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err="1"/>
              <a:t>DatabaseMail</a:t>
            </a:r>
            <a:r>
              <a:rPr lang="es-NI" dirty="0"/>
              <a:t>: Notificaciones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6192111"/>
              </p:ext>
            </p:extLst>
          </p:nvPr>
        </p:nvGraphicFramePr>
        <p:xfrm>
          <a:off x="838199" y="1825625"/>
          <a:ext cx="1064103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2458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err="1"/>
              <a:t>sp_add_operator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-- sets up the operator information for user '</a:t>
            </a:r>
            <a:r>
              <a:rPr lang="en-US" dirty="0" err="1"/>
              <a:t>danwi</a:t>
            </a:r>
            <a:r>
              <a:rPr lang="en-US" dirty="0"/>
              <a:t>.'</a:t>
            </a:r>
          </a:p>
          <a:p>
            <a:pPr marL="0" indent="0">
              <a:buNone/>
            </a:pPr>
            <a:r>
              <a:rPr lang="en-US" dirty="0"/>
              <a:t>-- The operator is enabled.   </a:t>
            </a:r>
          </a:p>
          <a:p>
            <a:pPr marL="0" indent="0">
              <a:buNone/>
            </a:pPr>
            <a:r>
              <a:rPr lang="en-US" dirty="0"/>
              <a:t>-- SQL Server Agent sends notifications by pager </a:t>
            </a:r>
          </a:p>
          <a:p>
            <a:pPr marL="0" indent="0">
              <a:buNone/>
            </a:pPr>
            <a:r>
              <a:rPr lang="en-US" dirty="0"/>
              <a:t>-- from Monday through Friday from 8 A.M. to 5 P.M.  </a:t>
            </a:r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msdb</a:t>
            </a:r>
            <a:r>
              <a:rPr lang="en-US" dirty="0"/>
              <a:t> ;  </a:t>
            </a:r>
          </a:p>
          <a:p>
            <a:pPr marL="0" indent="0">
              <a:buNone/>
            </a:pPr>
            <a:r>
              <a:rPr lang="en-US" dirty="0"/>
              <a:t>GO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EXEC </a:t>
            </a:r>
            <a:r>
              <a:rPr lang="en-US" dirty="0" err="1"/>
              <a:t>dbo.sp_add_operator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@name = </a:t>
            </a:r>
            <a:r>
              <a:rPr lang="en-US" dirty="0" err="1"/>
              <a:t>N'TransferenciaBeneficios</a:t>
            </a:r>
            <a:r>
              <a:rPr lang="en-US" dirty="0"/>
              <a:t>',  </a:t>
            </a:r>
          </a:p>
          <a:p>
            <a:pPr marL="0" indent="0">
              <a:buNone/>
            </a:pPr>
            <a:r>
              <a:rPr lang="en-US" dirty="0"/>
              <a:t>    @enabled = 1,  </a:t>
            </a:r>
          </a:p>
          <a:p>
            <a:pPr marL="0" indent="0">
              <a:buNone/>
            </a:pPr>
            <a:r>
              <a:rPr lang="en-US" dirty="0"/>
              <a:t>    @email_address = </a:t>
            </a:r>
            <a:r>
              <a:rPr lang="en-US" dirty="0" err="1"/>
              <a:t>N’micuenta@gmail.com</a:t>
            </a:r>
            <a:r>
              <a:rPr lang="en-US" dirty="0"/>
              <a:t>',   </a:t>
            </a:r>
          </a:p>
          <a:p>
            <a:pPr marL="0" indent="0">
              <a:buNone/>
            </a:pPr>
            <a:r>
              <a:rPr lang="en-US" dirty="0"/>
              <a:t>    @</a:t>
            </a:r>
            <a:r>
              <a:rPr lang="en-US" dirty="0" err="1"/>
              <a:t>weekday_pager_start_time</a:t>
            </a:r>
            <a:r>
              <a:rPr lang="en-US" dirty="0"/>
              <a:t> = 080000,  </a:t>
            </a:r>
          </a:p>
          <a:p>
            <a:pPr marL="0" indent="0">
              <a:buNone/>
            </a:pPr>
            <a:r>
              <a:rPr lang="en-US" dirty="0"/>
              <a:t>    @</a:t>
            </a:r>
            <a:r>
              <a:rPr lang="en-US" dirty="0" err="1"/>
              <a:t>weekday_pager_end_time</a:t>
            </a:r>
            <a:r>
              <a:rPr lang="en-US" dirty="0"/>
              <a:t> = 230000,  </a:t>
            </a:r>
          </a:p>
          <a:p>
            <a:pPr marL="0" indent="0">
              <a:buNone/>
            </a:pPr>
            <a:r>
              <a:rPr lang="en-US" dirty="0"/>
              <a:t>    @</a:t>
            </a:r>
            <a:r>
              <a:rPr lang="en-US" dirty="0" err="1"/>
              <a:t>pager_days</a:t>
            </a:r>
            <a:r>
              <a:rPr lang="en-US" dirty="0"/>
              <a:t> = 62 ;  </a:t>
            </a:r>
          </a:p>
          <a:p>
            <a:pPr marL="0" indent="0">
              <a:buNone/>
            </a:pPr>
            <a:r>
              <a:rPr lang="en-US" dirty="0"/>
              <a:t>GO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511853"/>
              </p:ext>
            </p:extLst>
          </p:nvPr>
        </p:nvGraphicFramePr>
        <p:xfrm>
          <a:off x="7681400" y="2355374"/>
          <a:ext cx="2939708" cy="2926080"/>
        </p:xfrm>
        <a:graphic>
          <a:graphicData uri="http://schemas.openxmlformats.org/drawingml/2006/table">
            <a:tbl>
              <a:tblPr/>
              <a:tblGrid>
                <a:gridCol w="1110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Valor</a:t>
                      </a:r>
                    </a:p>
                  </a:txBody>
                  <a:tcPr>
                    <a:lnL w="12700" cap="flat" cmpd="sng" algn="ctr">
                      <a:solidFill>
                        <a:srgbClr val="E0C2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 err="1">
                          <a:effectLst/>
                        </a:rPr>
                        <a:t>Descripción</a:t>
                      </a:r>
                      <a:endParaRPr lang="en-US" b="1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E0C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Domingo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Lunes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Martes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8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Miércoles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16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Jueves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32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Viernes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64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Sábado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44529" y="1406769"/>
            <a:ext cx="486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NI" dirty="0"/>
              <a:t>Parámetro </a:t>
            </a:r>
            <a:r>
              <a:rPr lang="es-NI" dirty="0" err="1"/>
              <a:t>pager_days</a:t>
            </a:r>
            <a:r>
              <a:rPr lang="es-NI" dirty="0"/>
              <a:t> su valor predeterminado es 0 y comprende valores entre el 0 al 127.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22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err="1"/>
              <a:t>sp_add_alert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148669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/>
              <a:t>USE [</a:t>
            </a:r>
            <a:r>
              <a:rPr lang="en-US" sz="2000" dirty="0" err="1"/>
              <a:t>msdb</a:t>
            </a:r>
            <a:r>
              <a:rPr lang="en-US" sz="2000" dirty="0"/>
              <a:t>]</a:t>
            </a:r>
          </a:p>
          <a:p>
            <a:pPr marL="0" indent="0" algn="just">
              <a:buNone/>
            </a:pPr>
            <a:r>
              <a:rPr lang="en-US" sz="2000" dirty="0"/>
              <a:t>GO</a:t>
            </a:r>
          </a:p>
          <a:p>
            <a:pPr marL="0" indent="0" algn="just">
              <a:buNone/>
            </a:pPr>
            <a:r>
              <a:rPr lang="en-US" sz="2000" dirty="0"/>
              <a:t>EXEC </a:t>
            </a:r>
            <a:r>
              <a:rPr lang="en-US" sz="2000" dirty="0" err="1"/>
              <a:t>msdb.dbo.sp_add_alert</a:t>
            </a:r>
            <a:r>
              <a:rPr lang="en-US" sz="2000" dirty="0"/>
              <a:t> @name=</a:t>
            </a:r>
            <a:r>
              <a:rPr lang="en-US" sz="2000" dirty="0" err="1"/>
              <a:t>N'Prueba</a:t>
            </a:r>
            <a:r>
              <a:rPr lang="en-US" sz="2000" dirty="0"/>
              <a:t>', --</a:t>
            </a:r>
            <a:r>
              <a:rPr lang="en-US" sz="2000" dirty="0" err="1"/>
              <a:t>Nombre</a:t>
            </a:r>
            <a:r>
              <a:rPr lang="en-US" sz="2000" dirty="0"/>
              <a:t> de la </a:t>
            </a:r>
            <a:r>
              <a:rPr lang="en-US" sz="2000" dirty="0" err="1"/>
              <a:t>alerta</a:t>
            </a:r>
            <a:endParaRPr lang="en-US" sz="2000" dirty="0"/>
          </a:p>
          <a:p>
            <a:pPr marL="0" indent="0" algn="just">
              <a:buNone/>
            </a:pPr>
            <a:r>
              <a:rPr lang="es-ES" sz="2000" dirty="0"/>
              <a:t>             @</a:t>
            </a:r>
            <a:r>
              <a:rPr lang="es-ES" sz="2000" dirty="0" err="1"/>
              <a:t>message_id</a:t>
            </a:r>
            <a:r>
              <a:rPr lang="es-ES" sz="2000" dirty="0"/>
              <a:t>=0, --Mensaje de error queda deshabilitado</a:t>
            </a:r>
          </a:p>
          <a:p>
            <a:pPr marL="0" indent="0" algn="just">
              <a:buNone/>
            </a:pPr>
            <a:r>
              <a:rPr lang="en-US" sz="2000" dirty="0"/>
              <a:t>             @severity=14, --</a:t>
            </a:r>
            <a:r>
              <a:rPr lang="en-US" sz="2000" dirty="0" err="1"/>
              <a:t>Severidad</a:t>
            </a:r>
            <a:r>
              <a:rPr lang="en-US" sz="2000" dirty="0"/>
              <a:t> 014</a:t>
            </a:r>
          </a:p>
          <a:p>
            <a:pPr marL="0" indent="0" algn="just">
              <a:buNone/>
            </a:pPr>
            <a:r>
              <a:rPr lang="en-US" sz="2000" dirty="0"/>
              <a:t>             @enabled=1, --</a:t>
            </a:r>
            <a:r>
              <a:rPr lang="en-US" sz="2000" dirty="0" err="1"/>
              <a:t>Alerta</a:t>
            </a:r>
            <a:r>
              <a:rPr lang="en-US" sz="2000" dirty="0"/>
              <a:t> </a:t>
            </a:r>
            <a:r>
              <a:rPr lang="en-US" sz="2000" dirty="0" err="1"/>
              <a:t>habilitada</a:t>
            </a:r>
            <a:endParaRPr lang="en-US" sz="2000" dirty="0"/>
          </a:p>
          <a:p>
            <a:pPr marL="0" indent="0" algn="just">
              <a:buNone/>
            </a:pPr>
            <a:r>
              <a:rPr lang="es-ES" sz="2000" dirty="0"/>
              <a:t>             @</a:t>
            </a:r>
            <a:r>
              <a:rPr lang="es-ES" sz="2000" dirty="0" err="1"/>
              <a:t>delay_between_responses</a:t>
            </a:r>
            <a:r>
              <a:rPr lang="es-ES" sz="2000" dirty="0"/>
              <a:t>=0, --No </a:t>
            </a:r>
            <a:r>
              <a:rPr lang="es-ES" sz="2000" dirty="0" err="1"/>
              <a:t>tendra</a:t>
            </a:r>
            <a:r>
              <a:rPr lang="es-ES" sz="2000" dirty="0"/>
              <a:t> un retraso al </a:t>
            </a:r>
            <a:r>
              <a:rPr lang="es-ES" sz="2000" dirty="0" err="1"/>
              <a:t>enciar</a:t>
            </a:r>
            <a:r>
              <a:rPr lang="es-ES" sz="2000" dirty="0"/>
              <a:t> la alerta</a:t>
            </a:r>
          </a:p>
          <a:p>
            <a:pPr marL="0" indent="0" algn="just">
              <a:buNone/>
            </a:pPr>
            <a:r>
              <a:rPr lang="es-ES" sz="2000" dirty="0"/>
              <a:t>             @</a:t>
            </a:r>
            <a:r>
              <a:rPr lang="es-ES" sz="2000" dirty="0" err="1"/>
              <a:t>include_event_description_in</a:t>
            </a:r>
            <a:r>
              <a:rPr lang="es-ES" sz="2000" dirty="0"/>
              <a:t>=1,  --Incluir mensaje del error en el correo</a:t>
            </a:r>
          </a:p>
          <a:p>
            <a:pPr marL="0" indent="0" algn="just">
              <a:buNone/>
            </a:pPr>
            <a:r>
              <a:rPr lang="es-ES" sz="2000" dirty="0"/>
              <a:t>             @</a:t>
            </a:r>
            <a:r>
              <a:rPr lang="es-ES" sz="2000" dirty="0" err="1"/>
              <a:t>notification_message</a:t>
            </a:r>
            <a:r>
              <a:rPr lang="es-ES" sz="2000" dirty="0"/>
              <a:t>=</a:t>
            </a:r>
            <a:r>
              <a:rPr lang="es-ES" sz="2000" dirty="0" err="1"/>
              <a:t>N'Esta</a:t>
            </a:r>
            <a:r>
              <a:rPr lang="es-ES" sz="2000" dirty="0"/>
              <a:t> es una alerta de prueba' --Mensaje personalizado</a:t>
            </a:r>
          </a:p>
          <a:p>
            <a:pPr marL="0" indent="0" algn="just">
              <a:buNone/>
            </a:pPr>
            <a:r>
              <a:rPr lang="en-US" sz="2000" dirty="0"/>
              <a:t>           </a:t>
            </a:r>
          </a:p>
          <a:p>
            <a:pPr marL="0" indent="0" algn="just">
              <a:buNone/>
            </a:pPr>
            <a:r>
              <a:rPr lang="en-US" sz="2000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64291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err="1"/>
              <a:t>sp_add_notification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628163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EXEC </a:t>
            </a:r>
            <a:r>
              <a:rPr lang="en-US" dirty="0" err="1"/>
              <a:t>msdb.dbo.sp_add_notification</a:t>
            </a: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/>
              <a:t>	@</a:t>
            </a:r>
            <a:r>
              <a:rPr lang="en-US" dirty="0" err="1"/>
              <a:t>alert_name</a:t>
            </a:r>
            <a:r>
              <a:rPr lang="en-US" dirty="0"/>
              <a:t>=</a:t>
            </a:r>
            <a:r>
              <a:rPr lang="en-US" dirty="0" err="1"/>
              <a:t>N'Prueba</a:t>
            </a:r>
            <a:r>
              <a:rPr lang="en-US" dirty="0"/>
              <a:t>', 	@</a:t>
            </a:r>
            <a:r>
              <a:rPr lang="en-US" dirty="0" err="1"/>
              <a:t>operator_name</a:t>
            </a:r>
            <a:r>
              <a:rPr lang="en-US" dirty="0"/>
              <a:t>=</a:t>
            </a:r>
            <a:r>
              <a:rPr lang="en-US" dirty="0" err="1"/>
              <a:t>N'TransferenciaBeneficios</a:t>
            </a:r>
            <a:r>
              <a:rPr lang="en-US" dirty="0"/>
              <a:t>', 	@</a:t>
            </a:r>
            <a:r>
              <a:rPr lang="en-US" dirty="0" err="1"/>
              <a:t>notification_method</a:t>
            </a:r>
            <a:r>
              <a:rPr lang="en-US" dirty="0"/>
              <a:t> = 1</a:t>
            </a:r>
          </a:p>
          <a:p>
            <a:pPr marL="0" indent="0" algn="just">
              <a:buNone/>
            </a:pPr>
            <a:r>
              <a:rPr lang="es-ES" dirty="0"/>
              <a:t>--Agregamos esa alerta al operador </a:t>
            </a:r>
            <a:r>
              <a:rPr lang="es-ES" dirty="0" err="1"/>
              <a:t>TransferenciaBeneficios</a:t>
            </a:r>
            <a:endParaRPr lang="es-ES" dirty="0"/>
          </a:p>
          <a:p>
            <a:pPr marL="0" indent="0" algn="just">
              <a:buNone/>
            </a:pPr>
            <a:r>
              <a:rPr lang="en-US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851411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ES" dirty="0"/>
              <a:t>BIBLIOGRAFÍA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err="1"/>
              <a:t>Stevestein</a:t>
            </a:r>
            <a:r>
              <a:rPr lang="en-US" dirty="0"/>
              <a:t>. (</a:t>
            </a:r>
            <a:r>
              <a:rPr lang="en-US" dirty="0" err="1"/>
              <a:t>n.d.</a:t>
            </a:r>
            <a:r>
              <a:rPr lang="en-US" dirty="0"/>
              <a:t>). </a:t>
            </a:r>
            <a:r>
              <a:rPr lang="en-US" b="1" dirty="0" err="1"/>
              <a:t>Objetos</a:t>
            </a:r>
            <a:r>
              <a:rPr lang="en-US" b="1" dirty="0"/>
              <a:t> de </a:t>
            </a:r>
            <a:r>
              <a:rPr lang="en-US" b="1" dirty="0" err="1"/>
              <a:t>configuración</a:t>
            </a:r>
            <a:r>
              <a:rPr lang="en-US" b="1" dirty="0"/>
              <a:t> de </a:t>
            </a:r>
            <a:r>
              <a:rPr lang="en-US" b="1" dirty="0" err="1"/>
              <a:t>Correo</a:t>
            </a:r>
            <a:r>
              <a:rPr lang="en-US" b="1" dirty="0"/>
              <a:t> </a:t>
            </a:r>
            <a:r>
              <a:rPr lang="en-US" b="1" dirty="0" err="1"/>
              <a:t>electrónico</a:t>
            </a:r>
            <a:r>
              <a:rPr lang="en-US" b="1" dirty="0"/>
              <a:t> de base de </a:t>
            </a:r>
            <a:r>
              <a:rPr lang="en-US" b="1" dirty="0" err="1"/>
              <a:t>datos</a:t>
            </a:r>
            <a:r>
              <a:rPr lang="en-US" b="1" dirty="0"/>
              <a:t> - SQL Server</a:t>
            </a:r>
            <a:r>
              <a:rPr lang="en-US" dirty="0"/>
              <a:t>. Retrieved November 17, 2020, from </a:t>
            </a:r>
            <a:r>
              <a:rPr lang="en-US" dirty="0">
                <a:hlinkClick r:id="rId2"/>
              </a:rPr>
              <a:t>https://docs.microsoft.com/es-es/sql/relational-databases/database-mail/database-mail-configuration-objects?view=sql-server-ver15</a:t>
            </a:r>
            <a:r>
              <a:rPr lang="en-US" dirty="0"/>
              <a:t> </a:t>
            </a:r>
          </a:p>
          <a:p>
            <a:pPr algn="just"/>
            <a:r>
              <a:rPr lang="es-ES" dirty="0" err="1"/>
              <a:t>Stevestein</a:t>
            </a:r>
            <a:r>
              <a:rPr lang="es-ES" dirty="0"/>
              <a:t>. (</a:t>
            </a:r>
            <a:r>
              <a:rPr lang="es-ES" dirty="0" err="1"/>
              <a:t>n.d</a:t>
            </a:r>
            <a:r>
              <a:rPr lang="es-ES" dirty="0"/>
              <a:t>.). </a:t>
            </a:r>
            <a:r>
              <a:rPr lang="es-ES" b="1" dirty="0"/>
              <a:t>Configuración de Correo electrónico de base de datos - SQL Server. </a:t>
            </a:r>
            <a:r>
              <a:rPr lang="es-ES" dirty="0" err="1"/>
              <a:t>Retrieved</a:t>
            </a:r>
            <a:r>
              <a:rPr lang="es-ES" dirty="0"/>
              <a:t> </a:t>
            </a:r>
            <a:r>
              <a:rPr lang="es-ES" dirty="0" err="1"/>
              <a:t>November</a:t>
            </a:r>
            <a:r>
              <a:rPr lang="es-ES" dirty="0"/>
              <a:t> 18, 2020,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>
                <a:hlinkClick r:id="rId3"/>
              </a:rPr>
              <a:t>https://docs.microsoft.com/es-es/sql/relational-databases/database-mail/configure-database-mail?view=sql-server-ver15</a:t>
            </a:r>
            <a:r>
              <a:rPr lang="es-ES" dirty="0"/>
              <a:t> </a:t>
            </a:r>
          </a:p>
          <a:p>
            <a:pPr algn="just"/>
            <a:r>
              <a:rPr lang="en-US" dirty="0" err="1"/>
              <a:t>Markingmyname</a:t>
            </a:r>
            <a:r>
              <a:rPr lang="en-US" dirty="0"/>
              <a:t>. (</a:t>
            </a:r>
            <a:r>
              <a:rPr lang="en-US" dirty="0" err="1"/>
              <a:t>n.d.</a:t>
            </a:r>
            <a:r>
              <a:rPr lang="en-US" dirty="0"/>
              <a:t>). </a:t>
            </a:r>
            <a:r>
              <a:rPr lang="en-US" b="1" dirty="0"/>
              <a:t>Operators - SQL Server Agent. </a:t>
            </a:r>
            <a:r>
              <a:rPr lang="en-US" dirty="0"/>
              <a:t>Retrieved November 18, 2020, from </a:t>
            </a:r>
            <a:r>
              <a:rPr lang="en-US" dirty="0">
                <a:hlinkClick r:id="rId4"/>
              </a:rPr>
              <a:t>https://docs.microsoft.com/en-us/sql/ssms/agent/operators?view=sql-server-ver15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Markingmyname</a:t>
            </a:r>
            <a:r>
              <a:rPr lang="en-US" dirty="0"/>
              <a:t>. (n.d.). </a:t>
            </a:r>
            <a:r>
              <a:rPr lang="en-US" b="1" dirty="0" err="1"/>
              <a:t>Operadores</a:t>
            </a:r>
            <a:r>
              <a:rPr lang="en-US" b="1" dirty="0"/>
              <a:t> - SQL Server Agent</a:t>
            </a:r>
            <a:r>
              <a:rPr lang="en-US" dirty="0"/>
              <a:t>. Retrieved November 18, 2020, from </a:t>
            </a:r>
            <a:r>
              <a:rPr lang="en-US" dirty="0">
                <a:hlinkClick r:id="rId5"/>
              </a:rPr>
              <a:t>https://docs.microsoft.com/es-es/sql/ssms/agent/operators?view=sql-server-ver15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Markingmyname</a:t>
            </a:r>
            <a:r>
              <a:rPr lang="en-US" dirty="0"/>
              <a:t>. (n.d.). </a:t>
            </a:r>
            <a:r>
              <a:rPr lang="en-US" b="1" dirty="0"/>
              <a:t>Create an Operator - SQL Server Agent</a:t>
            </a:r>
            <a:r>
              <a:rPr lang="en-US" dirty="0"/>
              <a:t>. Retrieved November 18, 2020, from </a:t>
            </a:r>
            <a:r>
              <a:rPr lang="en-US" dirty="0">
                <a:hlinkClick r:id="rId6"/>
              </a:rPr>
              <a:t>https://docs.microsoft.com/es-es/sql/ssms/agent/create-an-operator?view=sql-server-ver15</a:t>
            </a:r>
            <a:r>
              <a:rPr lang="en-US" dirty="0"/>
              <a:t>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s-E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34970"/>
            <a:ext cx="65" cy="1872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8887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1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Database</a:t>
            </a:r>
            <a:r>
              <a:rPr lang="es-ES" dirty="0"/>
              <a:t> Mail: ¿Qué 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Soluc</a:t>
            </a:r>
            <a:r>
              <a:rPr lang="es-NI" dirty="0" err="1"/>
              <a:t>ión</a:t>
            </a:r>
            <a:r>
              <a:rPr lang="es-NI" dirty="0"/>
              <a:t> empresarial para envíos de correos desde el motor de la base de datos de SQL Server o a través de </a:t>
            </a:r>
            <a:r>
              <a:rPr lang="es-NI" dirty="0" err="1"/>
              <a:t>Azure</a:t>
            </a:r>
            <a:r>
              <a:rPr lang="es-NI" dirty="0"/>
              <a:t>.</a:t>
            </a:r>
          </a:p>
          <a:p>
            <a:pPr marL="0" indent="0" algn="just">
              <a:buNone/>
            </a:pPr>
            <a:endParaRPr lang="es-NI" dirty="0"/>
          </a:p>
          <a:p>
            <a:pPr algn="just"/>
            <a:r>
              <a:rPr lang="es-ES" dirty="0"/>
              <a:t>Resultados de consultas.</a:t>
            </a:r>
          </a:p>
          <a:p>
            <a:pPr algn="just"/>
            <a:r>
              <a:rPr lang="es-ES" dirty="0"/>
              <a:t>Archivos de cualquier recurso de la red.</a:t>
            </a:r>
            <a:endParaRPr lang="en-US" dirty="0"/>
          </a:p>
        </p:txBody>
      </p:sp>
      <p:pic>
        <p:nvPicPr>
          <p:cNvPr id="1026" name="Picture 2" descr="Setting up Database Mail for SQL Server - EMARJ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1690688"/>
            <a:ext cx="6667500" cy="40481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50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</a:t>
            </a:r>
            <a:endParaRPr lang="en-US" dirty="0"/>
          </a:p>
        </p:txBody>
      </p:sp>
      <p:pic>
        <p:nvPicPr>
          <p:cNvPr id="2050" name="Picture 2" descr="Transporte alimar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040" y="343681"/>
            <a:ext cx="2601693" cy="195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77981978"/>
              </p:ext>
            </p:extLst>
          </p:nvPr>
        </p:nvGraphicFramePr>
        <p:xfrm>
          <a:off x="351692" y="2013893"/>
          <a:ext cx="11516751" cy="3261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281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Anuncio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10994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SQL Server </a:t>
            </a: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Broker</a:t>
            </a:r>
            <a:r>
              <a:rPr lang="es-ES" dirty="0"/>
              <a:t> proporciona compatibilidad nativa con la mensajería y la puesta en cola de Motor de base de datos de SQL Server y </a:t>
            </a:r>
            <a:r>
              <a:rPr lang="es-ES" dirty="0" err="1">
                <a:hlinkClick r:id="rId2"/>
              </a:rPr>
              <a:t>Azure</a:t>
            </a:r>
            <a:r>
              <a:rPr lang="es-ES" dirty="0">
                <a:hlinkClick r:id="rId2"/>
              </a:rPr>
              <a:t> SQL </a:t>
            </a:r>
            <a:r>
              <a:rPr lang="es-ES" dirty="0" err="1">
                <a:hlinkClick r:id="rId2"/>
              </a:rPr>
              <a:t>Managed</a:t>
            </a:r>
            <a:r>
              <a:rPr lang="es-ES" dirty="0">
                <a:hlinkClick r:id="rId2"/>
              </a:rPr>
              <a:t> </a:t>
            </a:r>
            <a:r>
              <a:rPr lang="es-ES" dirty="0" err="1">
                <a:hlinkClick r:id="rId2"/>
              </a:rPr>
              <a:t>Instance</a:t>
            </a:r>
            <a:r>
              <a:rPr lang="es-ES" dirty="0"/>
              <a:t>. Los desarrolladores pueden crear fácilmente aplicaciones complejas que usan los componentes de Motor de base de datos para comunicarse entre distintas bases de datos y compilar aplicaciones distribuidas y confiables.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0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Database</a:t>
            </a:r>
            <a:r>
              <a:rPr lang="es-ES" dirty="0"/>
              <a:t> Mail: Funcionalidad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016251"/>
            <a:ext cx="5181600" cy="2000787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s-NI" dirty="0"/>
              <a:t>Notificación de alertas.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NI" dirty="0"/>
              <a:t>Notificaciones automáticas cuando se completa un trabajo.</a:t>
            </a:r>
            <a:endParaRPr lang="en-US" dirty="0"/>
          </a:p>
        </p:txBody>
      </p:sp>
      <p:pic>
        <p:nvPicPr>
          <p:cNvPr id="1026" name="Picture 2" descr="Setting up Database Mail for SQL Server - EMARJ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1690688"/>
            <a:ext cx="6667500" cy="40481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76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34716714"/>
              </p:ext>
            </p:extLst>
          </p:nvPr>
        </p:nvGraphicFramePr>
        <p:xfrm>
          <a:off x="1252025" y="1406769"/>
          <a:ext cx="10578903" cy="4853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468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Crear Cuenta y Perfil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US" dirty="0"/>
              <a:t>-- Create a Database Mail account  </a:t>
            </a:r>
          </a:p>
          <a:p>
            <a:pPr marL="0" indent="0" algn="just">
              <a:buNone/>
            </a:pPr>
            <a:r>
              <a:rPr lang="en-US" dirty="0"/>
              <a:t>  </a:t>
            </a:r>
          </a:p>
          <a:p>
            <a:pPr marL="0" indent="0" algn="just">
              <a:buNone/>
            </a:pPr>
            <a:r>
              <a:rPr lang="en-US" dirty="0"/>
              <a:t>EXECUTE </a:t>
            </a:r>
            <a:r>
              <a:rPr lang="en-US" dirty="0" err="1"/>
              <a:t>msdb.dbo.sysmail_add_account_sp</a:t>
            </a:r>
            <a:r>
              <a:rPr lang="en-US" dirty="0"/>
              <a:t>  </a:t>
            </a:r>
          </a:p>
          <a:p>
            <a:pPr marL="0" indent="0" algn="just">
              <a:buNone/>
            </a:pPr>
            <a:r>
              <a:rPr lang="en-US" dirty="0"/>
              <a:t>    @</a:t>
            </a:r>
            <a:r>
              <a:rPr lang="en-US" dirty="0" err="1"/>
              <a:t>account_name</a:t>
            </a:r>
            <a:r>
              <a:rPr lang="en-US" dirty="0"/>
              <a:t> = 'ABD2021',  </a:t>
            </a:r>
          </a:p>
          <a:p>
            <a:pPr marL="0" indent="0" algn="just">
              <a:buNone/>
            </a:pPr>
            <a:r>
              <a:rPr lang="en-US" dirty="0"/>
              <a:t>    @description = 'Mail account for use by all database users.',  </a:t>
            </a:r>
          </a:p>
          <a:p>
            <a:pPr marL="0" indent="0" algn="just">
              <a:buNone/>
            </a:pPr>
            <a:r>
              <a:rPr lang="en-US" dirty="0"/>
              <a:t>    @email_address = micuenta@gmail.com',  </a:t>
            </a:r>
          </a:p>
          <a:p>
            <a:pPr marL="0" indent="0" algn="just">
              <a:buNone/>
            </a:pPr>
            <a:r>
              <a:rPr lang="en-US" dirty="0"/>
              <a:t>    @replyto_address = micuenta@gmail.com ',  </a:t>
            </a:r>
          </a:p>
          <a:p>
            <a:pPr marL="0" indent="0" algn="just">
              <a:buNone/>
            </a:pPr>
            <a:r>
              <a:rPr lang="en-US" dirty="0"/>
              <a:t>    @display_name = 'Automated Mailer',  </a:t>
            </a:r>
          </a:p>
          <a:p>
            <a:pPr marL="0" indent="0" algn="just">
              <a:buNone/>
            </a:pPr>
            <a:r>
              <a:rPr lang="en-US" dirty="0"/>
              <a:t>    @</a:t>
            </a:r>
            <a:r>
              <a:rPr lang="en-US" dirty="0" err="1"/>
              <a:t>mailserver_name</a:t>
            </a:r>
            <a:r>
              <a:rPr lang="en-US" dirty="0"/>
              <a:t> = 'smtp.gmail.com',</a:t>
            </a:r>
          </a:p>
          <a:p>
            <a:pPr marL="0" indent="0" algn="just">
              <a:buNone/>
            </a:pPr>
            <a:r>
              <a:rPr lang="en-US" dirty="0"/>
              <a:t>    @port=587,</a:t>
            </a:r>
          </a:p>
          <a:p>
            <a:pPr marL="0" indent="0" algn="just">
              <a:buNone/>
            </a:pPr>
            <a:r>
              <a:rPr lang="en-US" dirty="0"/>
              <a:t>    @</a:t>
            </a:r>
            <a:r>
              <a:rPr lang="en-US" dirty="0" err="1"/>
              <a:t>enable_ssl</a:t>
            </a:r>
            <a:r>
              <a:rPr lang="en-US" dirty="0"/>
              <a:t>=1,</a:t>
            </a:r>
          </a:p>
          <a:p>
            <a:pPr marL="0" indent="0" algn="just">
              <a:buNone/>
            </a:pPr>
            <a:r>
              <a:rPr lang="en-US" dirty="0"/>
              <a:t>    @username= micuenta@gmail.com ',</a:t>
            </a:r>
          </a:p>
          <a:p>
            <a:pPr marL="0" indent="0" algn="just">
              <a:buNone/>
            </a:pPr>
            <a:r>
              <a:rPr lang="en-US" dirty="0"/>
              <a:t>    @password=‘password';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it-IT" dirty="0"/>
              <a:t>-- Create a Database Mail profile  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EXECUTE </a:t>
            </a:r>
            <a:r>
              <a:rPr lang="en-US" dirty="0" err="1"/>
              <a:t>msdb.dbo.sysmail_add_profile_sp</a:t>
            </a:r>
            <a:r>
              <a:rPr lang="en-US" dirty="0"/>
              <a:t>  </a:t>
            </a:r>
          </a:p>
          <a:p>
            <a:pPr marL="0" indent="0" algn="just">
              <a:buNone/>
            </a:pPr>
            <a:r>
              <a:rPr lang="en-US" dirty="0"/>
              <a:t>    @</a:t>
            </a:r>
            <a:r>
              <a:rPr lang="en-US" dirty="0" err="1"/>
              <a:t>profile_name</a:t>
            </a:r>
            <a:r>
              <a:rPr lang="en-US" dirty="0"/>
              <a:t> = 'ABD2021 Public Profile',  </a:t>
            </a:r>
          </a:p>
          <a:p>
            <a:pPr marL="0" indent="0" algn="just">
              <a:buNone/>
            </a:pPr>
            <a:r>
              <a:rPr lang="en-US" dirty="0"/>
              <a:t>    @description = 'Profile used for jobs mail.' ;  </a:t>
            </a:r>
          </a:p>
          <a:p>
            <a:pPr marL="0" indent="0" algn="just">
              <a:buNone/>
            </a:pPr>
            <a:r>
              <a:rPr lang="en-US" dirty="0"/>
              <a:t>  </a:t>
            </a:r>
          </a:p>
          <a:p>
            <a:pPr marL="0" indent="0" algn="just">
              <a:buNone/>
            </a:pPr>
            <a:r>
              <a:rPr lang="en-US" dirty="0"/>
              <a:t>-- Add the account to the profile  </a:t>
            </a:r>
          </a:p>
          <a:p>
            <a:pPr marL="0" indent="0" algn="just">
              <a:buNone/>
            </a:pPr>
            <a:r>
              <a:rPr lang="en-US" dirty="0"/>
              <a:t>EXECUTE </a:t>
            </a:r>
            <a:r>
              <a:rPr lang="en-US" dirty="0" err="1"/>
              <a:t>msdb.dbo.sysmail_add_profileaccount_sp</a:t>
            </a:r>
            <a:r>
              <a:rPr lang="en-US" dirty="0"/>
              <a:t>  </a:t>
            </a:r>
          </a:p>
          <a:p>
            <a:pPr marL="0" indent="0" algn="just">
              <a:buNone/>
            </a:pPr>
            <a:r>
              <a:rPr lang="en-US" dirty="0"/>
              <a:t>    @</a:t>
            </a:r>
            <a:r>
              <a:rPr lang="en-US" dirty="0" err="1"/>
              <a:t>profile_name</a:t>
            </a:r>
            <a:r>
              <a:rPr lang="en-US" dirty="0"/>
              <a:t> = 'ABD2021 Public Profile',  </a:t>
            </a:r>
          </a:p>
          <a:p>
            <a:pPr marL="0" indent="0" algn="just">
              <a:buNone/>
            </a:pPr>
            <a:r>
              <a:rPr lang="en-US" dirty="0"/>
              <a:t>    @</a:t>
            </a:r>
            <a:r>
              <a:rPr lang="en-US" dirty="0" err="1"/>
              <a:t>account_name</a:t>
            </a:r>
            <a:r>
              <a:rPr lang="en-US" dirty="0"/>
              <a:t> = 'ABD2021',  </a:t>
            </a:r>
          </a:p>
          <a:p>
            <a:pPr marL="0" indent="0" algn="just">
              <a:buNone/>
            </a:pPr>
            <a:r>
              <a:rPr lang="en-US" dirty="0"/>
              <a:t>    @</a:t>
            </a:r>
            <a:r>
              <a:rPr lang="en-US" dirty="0" err="1"/>
              <a:t>sequence_number</a:t>
            </a:r>
            <a:r>
              <a:rPr lang="en-US" dirty="0"/>
              <a:t> =1 ;  </a:t>
            </a:r>
          </a:p>
          <a:p>
            <a:pPr marL="0" indent="0" algn="just">
              <a:buNone/>
            </a:pPr>
            <a:r>
              <a:rPr lang="en-US" dirty="0"/>
              <a:t>  </a:t>
            </a:r>
          </a:p>
          <a:p>
            <a:pPr marL="0" indent="0" algn="just">
              <a:buNone/>
            </a:pPr>
            <a:r>
              <a:rPr lang="en-US" dirty="0"/>
              <a:t>-- Grant access to the profile to all users in the </a:t>
            </a:r>
            <a:r>
              <a:rPr lang="en-US" dirty="0" err="1"/>
              <a:t>msdb</a:t>
            </a:r>
            <a:r>
              <a:rPr lang="en-US" dirty="0"/>
              <a:t> database  </a:t>
            </a:r>
          </a:p>
          <a:p>
            <a:pPr marL="0" indent="0" algn="just">
              <a:buNone/>
            </a:pPr>
            <a:r>
              <a:rPr lang="en-US" dirty="0"/>
              <a:t>EXECUTE </a:t>
            </a:r>
            <a:r>
              <a:rPr lang="en-US" dirty="0" err="1"/>
              <a:t>msdb.dbo.sysmail_add_principalprofile_sp</a:t>
            </a:r>
            <a:r>
              <a:rPr lang="en-US" dirty="0"/>
              <a:t>  </a:t>
            </a:r>
          </a:p>
          <a:p>
            <a:pPr marL="0" indent="0" algn="just">
              <a:buNone/>
            </a:pPr>
            <a:r>
              <a:rPr lang="en-US" dirty="0"/>
              <a:t>    @profile_name = 'ABD2021 Public Profile',  </a:t>
            </a:r>
          </a:p>
          <a:p>
            <a:pPr marL="0" indent="0" algn="just">
              <a:buNone/>
            </a:pPr>
            <a:r>
              <a:rPr lang="en-US" dirty="0"/>
              <a:t>    @</a:t>
            </a:r>
            <a:r>
              <a:rPr lang="en-US" dirty="0" err="1"/>
              <a:t>principal_name</a:t>
            </a:r>
            <a:r>
              <a:rPr lang="en-US" dirty="0"/>
              <a:t> = 'public',  </a:t>
            </a:r>
          </a:p>
          <a:p>
            <a:pPr marL="0" indent="0" algn="just">
              <a:buNone/>
            </a:pPr>
            <a:r>
              <a:rPr lang="en-US" dirty="0"/>
              <a:t>    @</a:t>
            </a:r>
            <a:r>
              <a:rPr lang="en-US" dirty="0" err="1"/>
              <a:t>is_default</a:t>
            </a:r>
            <a:r>
              <a:rPr lang="en-US" dirty="0"/>
              <a:t> = 1 ;</a:t>
            </a:r>
            <a:endParaRPr lang="es-ES" sz="2700" dirty="0"/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02845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172200" y="1280160"/>
            <a:ext cx="5525086" cy="5303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171450" indent="-17145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s-ES" sz="1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606357"/>
            <a:ext cx="10515600" cy="1325563"/>
          </a:xfrm>
        </p:spPr>
        <p:txBody>
          <a:bodyPr/>
          <a:lstStyle/>
          <a:p>
            <a:pPr algn="ctr"/>
            <a:r>
              <a:rPr lang="es-NI" dirty="0"/>
              <a:t>¿Y SI FALLA?</a:t>
            </a:r>
            <a:endParaRPr lang="en-US" dirty="0"/>
          </a:p>
        </p:txBody>
      </p:sp>
      <p:pic>
        <p:nvPicPr>
          <p:cNvPr id="1026" name="Picture 2" descr="Pin en emotis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036" y="1439373"/>
            <a:ext cx="390525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73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Vamos a configurar algo más…</a:t>
            </a:r>
            <a:endParaRPr lang="en-US" dirty="0"/>
          </a:p>
        </p:txBody>
      </p:sp>
      <p:pic>
        <p:nvPicPr>
          <p:cNvPr id="2050" name="Picture 2" descr="Emoji caminando alegre en 2020 | Emoticones para whatsapp gratis, Imagenes  de caritas tristes, Imagenes de emoj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018" y="7540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66443"/>
            <a:ext cx="9134841" cy="30449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11966"/>
          <a:stretch/>
        </p:blipFill>
        <p:spPr>
          <a:xfrm>
            <a:off x="6586289" y="1312761"/>
            <a:ext cx="2389729" cy="21536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111348" y="1842466"/>
            <a:ext cx="5474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NI" dirty="0"/>
              <a:t>Ingresar a tu cuenta de Google</a:t>
            </a:r>
          </a:p>
          <a:p>
            <a:pPr marL="342900" indent="-342900">
              <a:buFont typeface="+mj-lt"/>
              <a:buAutoNum type="arabicPeriod"/>
            </a:pPr>
            <a:r>
              <a:rPr lang="es-NI" dirty="0"/>
              <a:t>Dirigirte a Seguridad</a:t>
            </a:r>
          </a:p>
          <a:p>
            <a:pPr marL="342900" indent="-342900">
              <a:buFont typeface="+mj-lt"/>
              <a:buAutoNum type="arabicPeriod"/>
            </a:pPr>
            <a:r>
              <a:rPr lang="es-NI" dirty="0"/>
              <a:t>Buscar la sección “Acceso de apps menos seguras”</a:t>
            </a:r>
          </a:p>
          <a:p>
            <a:pPr marL="342900" indent="-342900">
              <a:buFont typeface="+mj-lt"/>
              <a:buAutoNum type="arabicPeriod"/>
            </a:pPr>
            <a:r>
              <a:rPr lang="es-NI" dirty="0"/>
              <a:t>Activar el acceso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46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8528</TotalTime>
  <Words>1412</Words>
  <Application>Microsoft Office PowerPoint</Application>
  <PresentationFormat>Panorámica</PresentationFormat>
  <Paragraphs>189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Franklin Gothic Book</vt:lpstr>
      <vt:lpstr>Franklin Gothic Medium</vt:lpstr>
      <vt:lpstr>Tema de Office</vt:lpstr>
      <vt:lpstr>CONTENIDO:</vt:lpstr>
      <vt:lpstr>Database Mail: ¿Qué es?</vt:lpstr>
      <vt:lpstr>Ventajas</vt:lpstr>
      <vt:lpstr>Anuncio</vt:lpstr>
      <vt:lpstr>Database Mail: Funcionalidad</vt:lpstr>
      <vt:lpstr>Configuración</vt:lpstr>
      <vt:lpstr>Crear Cuenta y Perfil</vt:lpstr>
      <vt:lpstr>¿Y SI FALLA?</vt:lpstr>
      <vt:lpstr>Vamos a configurar algo más…</vt:lpstr>
      <vt:lpstr>Eliminar cuenta y perfil</vt:lpstr>
      <vt:lpstr>Enviar correo </vt:lpstr>
      <vt:lpstr>Enviar correo </vt:lpstr>
      <vt:lpstr>Aplicación en el día a día</vt:lpstr>
      <vt:lpstr>DatabaseMail: Notificaciones</vt:lpstr>
      <vt:lpstr>DatabaseMail: Notificaciones</vt:lpstr>
      <vt:lpstr>sp_add_operator</vt:lpstr>
      <vt:lpstr>sp_add_alert</vt:lpstr>
      <vt:lpstr>sp_add_notification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Lenovo</cp:lastModifiedBy>
  <cp:revision>161</cp:revision>
  <dcterms:created xsi:type="dcterms:W3CDTF">2019-03-11T22:56:21Z</dcterms:created>
  <dcterms:modified xsi:type="dcterms:W3CDTF">2022-05-03T18:49:48Z</dcterms:modified>
</cp:coreProperties>
</file>