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2" r:id="rId3"/>
    <p:sldId id="311" r:id="rId4"/>
    <p:sldId id="312" r:id="rId5"/>
    <p:sldId id="323" r:id="rId6"/>
    <p:sldId id="313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0" r:id="rId16"/>
    <p:sldId id="333" r:id="rId17"/>
    <p:sldId id="334" r:id="rId18"/>
    <p:sldId id="335" r:id="rId19"/>
    <p:sldId id="281" r:id="rId20"/>
    <p:sldId id="260" r:id="rId21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23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B7538-FC5D-407F-8B7C-E3139B9096E5}" type="doc">
      <dgm:prSet loTypeId="urn:microsoft.com/office/officeart/2009/3/layout/SubStepProcess" loCatId="process" qsTypeId="urn:microsoft.com/office/officeart/2005/8/quickstyle/3d3" qsCatId="3D" csTypeId="urn:microsoft.com/office/officeart/2005/8/colors/accent2_2" csCatId="accent2" phldr="1"/>
      <dgm:spPr/>
    </dgm:pt>
    <dgm:pt modelId="{74A5BA38-2268-4A1E-80FF-A9A8734052A3}">
      <dgm:prSet phldrT="[Text]"/>
      <dgm:spPr/>
      <dgm:t>
        <a:bodyPr/>
        <a:lstStyle/>
        <a:p>
          <a:r>
            <a:rPr lang="es-NI" dirty="0"/>
            <a:t>Categorías Integradas</a:t>
          </a:r>
          <a:endParaRPr lang="en-US" dirty="0"/>
        </a:p>
      </dgm:t>
    </dgm:pt>
    <dgm:pt modelId="{66E45F13-4730-476A-B748-A83C147EE42C}" type="parTrans" cxnId="{C0D76386-CA00-4BFF-A2B4-CB15DE4572FD}">
      <dgm:prSet/>
      <dgm:spPr/>
      <dgm:t>
        <a:bodyPr/>
        <a:lstStyle/>
        <a:p>
          <a:endParaRPr lang="en-US"/>
        </a:p>
      </dgm:t>
    </dgm:pt>
    <dgm:pt modelId="{88330C31-1079-42BD-BF1A-69913D8F40DB}" type="sibTrans" cxnId="{C0D76386-CA00-4BFF-A2B4-CB15DE4572FD}">
      <dgm:prSet/>
      <dgm:spPr/>
      <dgm:t>
        <a:bodyPr/>
        <a:lstStyle/>
        <a:p>
          <a:endParaRPr lang="en-US"/>
        </a:p>
      </dgm:t>
    </dgm:pt>
    <dgm:pt modelId="{A8981BE0-9F97-4E5B-9700-6F497626D330}">
      <dgm:prSet phldrT="[Text]"/>
      <dgm:spPr/>
      <dgm:t>
        <a:bodyPr/>
        <a:lstStyle/>
        <a:p>
          <a:r>
            <a:rPr lang="es-NI" dirty="0"/>
            <a:t>Categorías Creadas por el usuario</a:t>
          </a:r>
          <a:endParaRPr lang="en-US" dirty="0"/>
        </a:p>
      </dgm:t>
    </dgm:pt>
    <dgm:pt modelId="{670D0784-48F5-4BA5-AF01-D41571C48FD0}" type="parTrans" cxnId="{74A9015C-3DDB-4BBC-81AD-705E8FEF62B0}">
      <dgm:prSet/>
      <dgm:spPr/>
      <dgm:t>
        <a:bodyPr/>
        <a:lstStyle/>
        <a:p>
          <a:endParaRPr lang="en-US"/>
        </a:p>
      </dgm:t>
    </dgm:pt>
    <dgm:pt modelId="{5358C9CE-F157-47BD-9379-D2755BAFEB84}" type="sibTrans" cxnId="{74A9015C-3DDB-4BBC-81AD-705E8FEF62B0}">
      <dgm:prSet/>
      <dgm:spPr/>
      <dgm:t>
        <a:bodyPr/>
        <a:lstStyle/>
        <a:p>
          <a:endParaRPr lang="en-US"/>
        </a:p>
      </dgm:t>
    </dgm:pt>
    <dgm:pt modelId="{E9D3B6AF-36C0-4AE9-AACA-0570CB7F7CF4}">
      <dgm:prSet phldrT="[Text]"/>
      <dgm:spPr/>
      <dgm:t>
        <a:bodyPr/>
        <a:lstStyle/>
        <a:p>
          <a:r>
            <a:rPr lang="es-NI" dirty="0"/>
            <a:t>Se les asigna trabajos</a:t>
          </a:r>
          <a:endParaRPr lang="en-US" dirty="0"/>
        </a:p>
      </dgm:t>
    </dgm:pt>
    <dgm:pt modelId="{969CFE9F-9625-4BB3-BE1D-99D01047BE57}" type="parTrans" cxnId="{82D01B28-9935-4914-B6BE-377A3DF53623}">
      <dgm:prSet/>
      <dgm:spPr/>
      <dgm:t>
        <a:bodyPr/>
        <a:lstStyle/>
        <a:p>
          <a:endParaRPr lang="en-US"/>
        </a:p>
      </dgm:t>
    </dgm:pt>
    <dgm:pt modelId="{48A03A02-DD82-4B22-BCBF-9E02030B6775}" type="sibTrans" cxnId="{82D01B28-9935-4914-B6BE-377A3DF53623}">
      <dgm:prSet/>
      <dgm:spPr/>
      <dgm:t>
        <a:bodyPr/>
        <a:lstStyle/>
        <a:p>
          <a:endParaRPr lang="en-US"/>
        </a:p>
      </dgm:t>
    </dgm:pt>
    <dgm:pt modelId="{80D9BFDC-B224-4FA4-969F-CED35D592EC8}">
      <dgm:prSet phldrT="[Text]"/>
      <dgm:spPr/>
      <dgm:t>
        <a:bodyPr/>
        <a:lstStyle/>
        <a:p>
          <a:r>
            <a:rPr lang="es-NI" dirty="0"/>
            <a:t>Organiza</a:t>
          </a:r>
          <a:endParaRPr lang="en-US" dirty="0"/>
        </a:p>
      </dgm:t>
    </dgm:pt>
    <dgm:pt modelId="{F971773E-A46D-4919-BD38-A4F82CA02B00}" type="parTrans" cxnId="{B77E635B-AD46-4C37-B2E8-AE7985332C47}">
      <dgm:prSet/>
      <dgm:spPr/>
      <dgm:t>
        <a:bodyPr/>
        <a:lstStyle/>
        <a:p>
          <a:endParaRPr lang="en-US"/>
        </a:p>
      </dgm:t>
    </dgm:pt>
    <dgm:pt modelId="{0B51FF7C-B32A-4073-83B1-A7C059F63785}" type="sibTrans" cxnId="{B77E635B-AD46-4C37-B2E8-AE7985332C47}">
      <dgm:prSet/>
      <dgm:spPr/>
      <dgm:t>
        <a:bodyPr/>
        <a:lstStyle/>
        <a:p>
          <a:endParaRPr lang="en-US"/>
        </a:p>
      </dgm:t>
    </dgm:pt>
    <dgm:pt modelId="{9C0731DF-780C-4325-9BB4-4FF2BB080885}">
      <dgm:prSet phldrT="[Text]"/>
      <dgm:spPr/>
      <dgm:t>
        <a:bodyPr/>
        <a:lstStyle/>
        <a:p>
          <a:r>
            <a:rPr lang="es-NI" dirty="0"/>
            <a:t>Filtra</a:t>
          </a:r>
          <a:endParaRPr lang="en-US" dirty="0"/>
        </a:p>
      </dgm:t>
    </dgm:pt>
    <dgm:pt modelId="{CC9796BD-C73D-412E-989D-2B3BD2521B23}" type="parTrans" cxnId="{7307534F-E1EF-432F-89DE-506353E58B66}">
      <dgm:prSet/>
      <dgm:spPr/>
      <dgm:t>
        <a:bodyPr/>
        <a:lstStyle/>
        <a:p>
          <a:endParaRPr lang="en-US"/>
        </a:p>
      </dgm:t>
    </dgm:pt>
    <dgm:pt modelId="{E8B04426-3EAC-4D7B-AF4F-CEB6E07EDE8E}" type="sibTrans" cxnId="{7307534F-E1EF-432F-89DE-506353E58B66}">
      <dgm:prSet/>
      <dgm:spPr/>
      <dgm:t>
        <a:bodyPr/>
        <a:lstStyle/>
        <a:p>
          <a:endParaRPr lang="en-US"/>
        </a:p>
      </dgm:t>
    </dgm:pt>
    <dgm:pt modelId="{0D4C978A-CA64-4AE3-B19B-4912DE93E65A}">
      <dgm:prSet phldrT="[Text]"/>
      <dgm:spPr/>
      <dgm:t>
        <a:bodyPr/>
        <a:lstStyle/>
        <a:p>
          <a:r>
            <a:rPr lang="es-NI" dirty="0"/>
            <a:t>Agrupa</a:t>
          </a:r>
          <a:endParaRPr lang="en-US" dirty="0"/>
        </a:p>
      </dgm:t>
    </dgm:pt>
    <dgm:pt modelId="{19719392-F685-41C4-A6FE-554459D0AF81}" type="parTrans" cxnId="{75EAB33C-F96C-4115-AEA1-3AD9A6424F76}">
      <dgm:prSet/>
      <dgm:spPr/>
      <dgm:t>
        <a:bodyPr/>
        <a:lstStyle/>
        <a:p>
          <a:endParaRPr lang="en-US"/>
        </a:p>
      </dgm:t>
    </dgm:pt>
    <dgm:pt modelId="{AD80C359-F354-4B76-BBEF-423AC6189E82}" type="sibTrans" cxnId="{75EAB33C-F96C-4115-AEA1-3AD9A6424F76}">
      <dgm:prSet/>
      <dgm:spPr/>
      <dgm:t>
        <a:bodyPr/>
        <a:lstStyle/>
        <a:p>
          <a:endParaRPr lang="en-US"/>
        </a:p>
      </dgm:t>
    </dgm:pt>
    <dgm:pt modelId="{D1C60AEB-DADA-4B89-B44C-4A7ECC1A5A7F}" type="pres">
      <dgm:prSet presAssocID="{B77B7538-FC5D-407F-8B7C-E3139B9096E5}" presName="Name0" presStyleCnt="0">
        <dgm:presLayoutVars>
          <dgm:chMax val="7"/>
          <dgm:dir/>
          <dgm:animOne val="branch"/>
        </dgm:presLayoutVars>
      </dgm:prSet>
      <dgm:spPr/>
    </dgm:pt>
    <dgm:pt modelId="{CE92460B-F056-4201-B312-A8643A578E6A}" type="pres">
      <dgm:prSet presAssocID="{74A5BA38-2268-4A1E-80FF-A9A8734052A3}" presName="parTx1" presStyleLbl="node1" presStyleIdx="0" presStyleCnt="2"/>
      <dgm:spPr/>
    </dgm:pt>
    <dgm:pt modelId="{3DEB1361-A0C6-443B-8574-C22A3B81A502}" type="pres">
      <dgm:prSet presAssocID="{74A5BA38-2268-4A1E-80FF-A9A8734052A3}" presName="spPre1" presStyleCnt="0"/>
      <dgm:spPr/>
    </dgm:pt>
    <dgm:pt modelId="{6721F6D6-776D-4A7D-BC15-F43D6D06C846}" type="pres">
      <dgm:prSet presAssocID="{74A5BA38-2268-4A1E-80FF-A9A8734052A3}" presName="chLin1" presStyleCnt="0"/>
      <dgm:spPr/>
    </dgm:pt>
    <dgm:pt modelId="{1ED63E69-1B98-4B7E-A200-7FC784C21360}" type="pres">
      <dgm:prSet presAssocID="{969CFE9F-9625-4BB3-BE1D-99D01047BE57}" presName="Name11" presStyleLbl="parChTrans1D1" presStyleIdx="0" presStyleCnt="16"/>
      <dgm:spPr/>
    </dgm:pt>
    <dgm:pt modelId="{9EF3CB1A-9E30-4708-93B1-3FC0464E1F9A}" type="pres">
      <dgm:prSet presAssocID="{969CFE9F-9625-4BB3-BE1D-99D01047BE57}" presName="Name31" presStyleLbl="parChTrans1D1" presStyleIdx="1" presStyleCnt="16"/>
      <dgm:spPr/>
    </dgm:pt>
    <dgm:pt modelId="{060A0ADE-7C1F-43F9-B51C-CE337FEA4A5B}" type="pres">
      <dgm:prSet presAssocID="{E9D3B6AF-36C0-4AE9-AACA-0570CB7F7CF4}" presName="txAndLines1" presStyleCnt="0"/>
      <dgm:spPr/>
    </dgm:pt>
    <dgm:pt modelId="{E3229F8A-9344-453C-B54A-37ACE3D6E986}" type="pres">
      <dgm:prSet presAssocID="{E9D3B6AF-36C0-4AE9-AACA-0570CB7F7CF4}" presName="anchor1" presStyleCnt="0"/>
      <dgm:spPr/>
    </dgm:pt>
    <dgm:pt modelId="{A8DC1054-BF56-4499-ACDE-0AD6215666C8}" type="pres">
      <dgm:prSet presAssocID="{E9D3B6AF-36C0-4AE9-AACA-0570CB7F7CF4}" presName="backup1" presStyleCnt="0"/>
      <dgm:spPr/>
    </dgm:pt>
    <dgm:pt modelId="{371E6331-C901-4214-966C-BD93CF2B1FFF}" type="pres">
      <dgm:prSet presAssocID="{E9D3B6AF-36C0-4AE9-AACA-0570CB7F7CF4}" presName="preLine1" presStyleLbl="parChTrans1D1" presStyleIdx="2" presStyleCnt="16"/>
      <dgm:spPr/>
    </dgm:pt>
    <dgm:pt modelId="{CF7FCE66-08A5-4A2C-B18D-EF3B7AA93FB4}" type="pres">
      <dgm:prSet presAssocID="{E9D3B6AF-36C0-4AE9-AACA-0570CB7F7CF4}" presName="desTx1" presStyleLbl="revTx" presStyleIdx="0" presStyleCnt="0">
        <dgm:presLayoutVars>
          <dgm:bulletEnabled val="1"/>
        </dgm:presLayoutVars>
      </dgm:prSet>
      <dgm:spPr/>
    </dgm:pt>
    <dgm:pt modelId="{A59BCB2F-2A90-4D48-B791-015782108FAF}" type="pres">
      <dgm:prSet presAssocID="{E9D3B6AF-36C0-4AE9-AACA-0570CB7F7CF4}" presName="postLine1" presStyleLbl="parChTrans1D1" presStyleIdx="3" presStyleCnt="16"/>
      <dgm:spPr/>
    </dgm:pt>
    <dgm:pt modelId="{A231BA64-0380-42E5-A4B4-2729410631FA}" type="pres">
      <dgm:prSet presAssocID="{F971773E-A46D-4919-BD38-A4F82CA02B00}" presName="Name11" presStyleLbl="parChTrans1D1" presStyleIdx="4" presStyleCnt="16"/>
      <dgm:spPr/>
    </dgm:pt>
    <dgm:pt modelId="{CF3BD866-93D0-40EF-8D25-04BECEF6C751}" type="pres">
      <dgm:prSet presAssocID="{F971773E-A46D-4919-BD38-A4F82CA02B00}" presName="Name31" presStyleLbl="parChTrans1D1" presStyleIdx="5" presStyleCnt="16"/>
      <dgm:spPr/>
    </dgm:pt>
    <dgm:pt modelId="{C116E895-8F18-4F65-B93F-8169057DD2AE}" type="pres">
      <dgm:prSet presAssocID="{80D9BFDC-B224-4FA4-969F-CED35D592EC8}" presName="txAndLines1" presStyleCnt="0"/>
      <dgm:spPr/>
    </dgm:pt>
    <dgm:pt modelId="{03ABF145-C1D4-4932-99EE-FAF2C11A3A5D}" type="pres">
      <dgm:prSet presAssocID="{80D9BFDC-B224-4FA4-969F-CED35D592EC8}" presName="anchor1" presStyleCnt="0"/>
      <dgm:spPr/>
    </dgm:pt>
    <dgm:pt modelId="{735CE461-C50E-430A-992C-22C19810F1F5}" type="pres">
      <dgm:prSet presAssocID="{80D9BFDC-B224-4FA4-969F-CED35D592EC8}" presName="backup1" presStyleCnt="0"/>
      <dgm:spPr/>
    </dgm:pt>
    <dgm:pt modelId="{08AE77CF-07A4-45FD-B306-13858093BFD4}" type="pres">
      <dgm:prSet presAssocID="{80D9BFDC-B224-4FA4-969F-CED35D592EC8}" presName="preLine1" presStyleLbl="parChTrans1D1" presStyleIdx="6" presStyleCnt="16"/>
      <dgm:spPr/>
    </dgm:pt>
    <dgm:pt modelId="{F583D1B3-3428-48EE-A36B-3D1DA173A107}" type="pres">
      <dgm:prSet presAssocID="{80D9BFDC-B224-4FA4-969F-CED35D592EC8}" presName="desTx1" presStyleLbl="revTx" presStyleIdx="0" presStyleCnt="0">
        <dgm:presLayoutVars>
          <dgm:bulletEnabled val="1"/>
        </dgm:presLayoutVars>
      </dgm:prSet>
      <dgm:spPr/>
    </dgm:pt>
    <dgm:pt modelId="{7EB5B2B3-4D0D-415F-8F7D-D5DBA43436E5}" type="pres">
      <dgm:prSet presAssocID="{80D9BFDC-B224-4FA4-969F-CED35D592EC8}" presName="postLine1" presStyleLbl="parChTrans1D1" presStyleIdx="7" presStyleCnt="16"/>
      <dgm:spPr/>
    </dgm:pt>
    <dgm:pt modelId="{99372437-E122-4EC6-8DDF-B30D6D776C44}" type="pres">
      <dgm:prSet presAssocID="{CC9796BD-C73D-412E-989D-2B3BD2521B23}" presName="Name11" presStyleLbl="parChTrans1D1" presStyleIdx="8" presStyleCnt="16"/>
      <dgm:spPr/>
    </dgm:pt>
    <dgm:pt modelId="{05A26928-9C0B-4660-AECB-A76463CC282C}" type="pres">
      <dgm:prSet presAssocID="{CC9796BD-C73D-412E-989D-2B3BD2521B23}" presName="Name31" presStyleLbl="parChTrans1D1" presStyleIdx="9" presStyleCnt="16"/>
      <dgm:spPr/>
    </dgm:pt>
    <dgm:pt modelId="{EDF1E4CF-F5CF-45AC-A18F-1E7AE69CC8B7}" type="pres">
      <dgm:prSet presAssocID="{9C0731DF-780C-4325-9BB4-4FF2BB080885}" presName="txAndLines1" presStyleCnt="0"/>
      <dgm:spPr/>
    </dgm:pt>
    <dgm:pt modelId="{74C20A8C-4CA9-4101-B914-8A7A68AB0C7C}" type="pres">
      <dgm:prSet presAssocID="{9C0731DF-780C-4325-9BB4-4FF2BB080885}" presName="anchor1" presStyleCnt="0"/>
      <dgm:spPr/>
    </dgm:pt>
    <dgm:pt modelId="{777AD8D3-65F8-4872-805F-BE09F75CAE86}" type="pres">
      <dgm:prSet presAssocID="{9C0731DF-780C-4325-9BB4-4FF2BB080885}" presName="backup1" presStyleCnt="0"/>
      <dgm:spPr/>
    </dgm:pt>
    <dgm:pt modelId="{876D5B52-B1EB-44F5-BE68-C4FED142F828}" type="pres">
      <dgm:prSet presAssocID="{9C0731DF-780C-4325-9BB4-4FF2BB080885}" presName="preLine1" presStyleLbl="parChTrans1D1" presStyleIdx="10" presStyleCnt="16"/>
      <dgm:spPr/>
    </dgm:pt>
    <dgm:pt modelId="{B6D7D7C3-4162-4B52-ACFB-F084F95B2156}" type="pres">
      <dgm:prSet presAssocID="{9C0731DF-780C-4325-9BB4-4FF2BB080885}" presName="desTx1" presStyleLbl="revTx" presStyleIdx="0" presStyleCnt="0">
        <dgm:presLayoutVars>
          <dgm:bulletEnabled val="1"/>
        </dgm:presLayoutVars>
      </dgm:prSet>
      <dgm:spPr/>
    </dgm:pt>
    <dgm:pt modelId="{539B56F1-C239-4CE7-8030-5252A449DCFE}" type="pres">
      <dgm:prSet presAssocID="{9C0731DF-780C-4325-9BB4-4FF2BB080885}" presName="postLine1" presStyleLbl="parChTrans1D1" presStyleIdx="11" presStyleCnt="16"/>
      <dgm:spPr/>
    </dgm:pt>
    <dgm:pt modelId="{7895B214-3CD8-469B-8145-557D6EC72B89}" type="pres">
      <dgm:prSet presAssocID="{19719392-F685-41C4-A6FE-554459D0AF81}" presName="Name11" presStyleLbl="parChTrans1D1" presStyleIdx="12" presStyleCnt="16"/>
      <dgm:spPr/>
    </dgm:pt>
    <dgm:pt modelId="{0CC4BE1F-F7B7-4634-9C96-90DB5B69C28A}" type="pres">
      <dgm:prSet presAssocID="{19719392-F685-41C4-A6FE-554459D0AF81}" presName="Name31" presStyleLbl="parChTrans1D1" presStyleIdx="13" presStyleCnt="16"/>
      <dgm:spPr/>
    </dgm:pt>
    <dgm:pt modelId="{D77AF74B-7683-440A-9599-7ADCEEB9F427}" type="pres">
      <dgm:prSet presAssocID="{0D4C978A-CA64-4AE3-B19B-4912DE93E65A}" presName="txAndLines1" presStyleCnt="0"/>
      <dgm:spPr/>
    </dgm:pt>
    <dgm:pt modelId="{49A6C7DE-686D-4DD1-AF4E-F99366E8C2FF}" type="pres">
      <dgm:prSet presAssocID="{0D4C978A-CA64-4AE3-B19B-4912DE93E65A}" presName="anchor1" presStyleCnt="0"/>
      <dgm:spPr/>
    </dgm:pt>
    <dgm:pt modelId="{84A265B3-157E-46DD-83E0-AD5A3174A499}" type="pres">
      <dgm:prSet presAssocID="{0D4C978A-CA64-4AE3-B19B-4912DE93E65A}" presName="backup1" presStyleCnt="0"/>
      <dgm:spPr/>
    </dgm:pt>
    <dgm:pt modelId="{C4621DBA-55A4-46BF-A8E1-1C2DC9205E62}" type="pres">
      <dgm:prSet presAssocID="{0D4C978A-CA64-4AE3-B19B-4912DE93E65A}" presName="preLine1" presStyleLbl="parChTrans1D1" presStyleIdx="14" presStyleCnt="16"/>
      <dgm:spPr/>
    </dgm:pt>
    <dgm:pt modelId="{43E9AFE7-5215-43D3-92D3-A60DDB53FA0F}" type="pres">
      <dgm:prSet presAssocID="{0D4C978A-CA64-4AE3-B19B-4912DE93E65A}" presName="desTx1" presStyleLbl="revTx" presStyleIdx="0" presStyleCnt="0">
        <dgm:presLayoutVars>
          <dgm:bulletEnabled val="1"/>
        </dgm:presLayoutVars>
      </dgm:prSet>
      <dgm:spPr/>
    </dgm:pt>
    <dgm:pt modelId="{613E25DA-41A0-4EFF-810B-26C01F1FB8F2}" type="pres">
      <dgm:prSet presAssocID="{0D4C978A-CA64-4AE3-B19B-4912DE93E65A}" presName="postLine1" presStyleLbl="parChTrans1D1" presStyleIdx="15" presStyleCnt="16"/>
      <dgm:spPr/>
    </dgm:pt>
    <dgm:pt modelId="{67824335-4433-4769-B205-06E9E5491F7B}" type="pres">
      <dgm:prSet presAssocID="{74A5BA38-2268-4A1E-80FF-A9A8734052A3}" presName="spPost1" presStyleCnt="0"/>
      <dgm:spPr/>
    </dgm:pt>
    <dgm:pt modelId="{FC7BAE8C-4CCF-4F86-9838-9EF56973817E}" type="pres">
      <dgm:prSet presAssocID="{A8981BE0-9F97-4E5B-9700-6F497626D330}" presName="parTx2" presStyleLbl="node1" presStyleIdx="1" presStyleCnt="2"/>
      <dgm:spPr/>
    </dgm:pt>
  </dgm:ptLst>
  <dgm:cxnLst>
    <dgm:cxn modelId="{587ABC1E-A723-4E88-9E96-874CFF7C028E}" type="presOf" srcId="{B77B7538-FC5D-407F-8B7C-E3139B9096E5}" destId="{D1C60AEB-DADA-4B89-B44C-4A7ECC1A5A7F}" srcOrd="0" destOrd="0" presId="urn:microsoft.com/office/officeart/2009/3/layout/SubStepProcess"/>
    <dgm:cxn modelId="{82D01B28-9935-4914-B6BE-377A3DF53623}" srcId="{74A5BA38-2268-4A1E-80FF-A9A8734052A3}" destId="{E9D3B6AF-36C0-4AE9-AACA-0570CB7F7CF4}" srcOrd="0" destOrd="0" parTransId="{969CFE9F-9625-4BB3-BE1D-99D01047BE57}" sibTransId="{48A03A02-DD82-4B22-BCBF-9E02030B6775}"/>
    <dgm:cxn modelId="{B1EF4137-FBB0-43D8-9422-809CD7A45860}" type="presOf" srcId="{E9D3B6AF-36C0-4AE9-AACA-0570CB7F7CF4}" destId="{CF7FCE66-08A5-4A2C-B18D-EF3B7AA93FB4}" srcOrd="0" destOrd="0" presId="urn:microsoft.com/office/officeart/2009/3/layout/SubStepProcess"/>
    <dgm:cxn modelId="{75EAB33C-F96C-4115-AEA1-3AD9A6424F76}" srcId="{74A5BA38-2268-4A1E-80FF-A9A8734052A3}" destId="{0D4C978A-CA64-4AE3-B19B-4912DE93E65A}" srcOrd="3" destOrd="0" parTransId="{19719392-F685-41C4-A6FE-554459D0AF81}" sibTransId="{AD80C359-F354-4B76-BBEF-423AC6189E82}"/>
    <dgm:cxn modelId="{B77E635B-AD46-4C37-B2E8-AE7985332C47}" srcId="{74A5BA38-2268-4A1E-80FF-A9A8734052A3}" destId="{80D9BFDC-B224-4FA4-969F-CED35D592EC8}" srcOrd="1" destOrd="0" parTransId="{F971773E-A46D-4919-BD38-A4F82CA02B00}" sibTransId="{0B51FF7C-B32A-4073-83B1-A7C059F63785}"/>
    <dgm:cxn modelId="{74A9015C-3DDB-4BBC-81AD-705E8FEF62B0}" srcId="{B77B7538-FC5D-407F-8B7C-E3139B9096E5}" destId="{A8981BE0-9F97-4E5B-9700-6F497626D330}" srcOrd="1" destOrd="0" parTransId="{670D0784-48F5-4BA5-AF01-D41571C48FD0}" sibTransId="{5358C9CE-F157-47BD-9379-D2755BAFEB84}"/>
    <dgm:cxn modelId="{40AD7748-8B6F-4B79-B564-EE6E2B27A264}" type="presOf" srcId="{0D4C978A-CA64-4AE3-B19B-4912DE93E65A}" destId="{43E9AFE7-5215-43D3-92D3-A60DDB53FA0F}" srcOrd="0" destOrd="0" presId="urn:microsoft.com/office/officeart/2009/3/layout/SubStepProcess"/>
    <dgm:cxn modelId="{C7B8A34C-0446-4E48-BB67-D22FC5EBA5BD}" type="presOf" srcId="{74A5BA38-2268-4A1E-80FF-A9A8734052A3}" destId="{CE92460B-F056-4201-B312-A8643A578E6A}" srcOrd="0" destOrd="0" presId="urn:microsoft.com/office/officeart/2009/3/layout/SubStepProcess"/>
    <dgm:cxn modelId="{0721AD4C-8087-4144-B2E7-36B3DF819B01}" type="presOf" srcId="{80D9BFDC-B224-4FA4-969F-CED35D592EC8}" destId="{F583D1B3-3428-48EE-A36B-3D1DA173A107}" srcOrd="0" destOrd="0" presId="urn:microsoft.com/office/officeart/2009/3/layout/SubStepProcess"/>
    <dgm:cxn modelId="{7307534F-E1EF-432F-89DE-506353E58B66}" srcId="{74A5BA38-2268-4A1E-80FF-A9A8734052A3}" destId="{9C0731DF-780C-4325-9BB4-4FF2BB080885}" srcOrd="2" destOrd="0" parTransId="{CC9796BD-C73D-412E-989D-2B3BD2521B23}" sibTransId="{E8B04426-3EAC-4D7B-AF4F-CEB6E07EDE8E}"/>
    <dgm:cxn modelId="{C0D76386-CA00-4BFF-A2B4-CB15DE4572FD}" srcId="{B77B7538-FC5D-407F-8B7C-E3139B9096E5}" destId="{74A5BA38-2268-4A1E-80FF-A9A8734052A3}" srcOrd="0" destOrd="0" parTransId="{66E45F13-4730-476A-B748-A83C147EE42C}" sibTransId="{88330C31-1079-42BD-BF1A-69913D8F40DB}"/>
    <dgm:cxn modelId="{7C868DB4-636B-4414-841A-0329B9569BB4}" type="presOf" srcId="{A8981BE0-9F97-4E5B-9700-6F497626D330}" destId="{FC7BAE8C-4CCF-4F86-9838-9EF56973817E}" srcOrd="0" destOrd="0" presId="urn:microsoft.com/office/officeart/2009/3/layout/SubStepProcess"/>
    <dgm:cxn modelId="{7E198CD0-08A2-4113-8332-A7C410EBD71C}" type="presOf" srcId="{9C0731DF-780C-4325-9BB4-4FF2BB080885}" destId="{B6D7D7C3-4162-4B52-ACFB-F084F95B2156}" srcOrd="0" destOrd="0" presId="urn:microsoft.com/office/officeart/2009/3/layout/SubStepProcess"/>
    <dgm:cxn modelId="{729D45A1-8E3D-4484-A2EF-2851672141A0}" type="presParOf" srcId="{D1C60AEB-DADA-4B89-B44C-4A7ECC1A5A7F}" destId="{CE92460B-F056-4201-B312-A8643A578E6A}" srcOrd="0" destOrd="0" presId="urn:microsoft.com/office/officeart/2009/3/layout/SubStepProcess"/>
    <dgm:cxn modelId="{98CE3E6A-196E-4766-839E-FE785BA5CE00}" type="presParOf" srcId="{D1C60AEB-DADA-4B89-B44C-4A7ECC1A5A7F}" destId="{3DEB1361-A0C6-443B-8574-C22A3B81A502}" srcOrd="1" destOrd="0" presId="urn:microsoft.com/office/officeart/2009/3/layout/SubStepProcess"/>
    <dgm:cxn modelId="{4C529608-E6DF-42E3-8C7F-D27C8343C0AA}" type="presParOf" srcId="{D1C60AEB-DADA-4B89-B44C-4A7ECC1A5A7F}" destId="{6721F6D6-776D-4A7D-BC15-F43D6D06C846}" srcOrd="2" destOrd="0" presId="urn:microsoft.com/office/officeart/2009/3/layout/SubStepProcess"/>
    <dgm:cxn modelId="{364A1772-1E36-4503-8E85-867B4841AE8B}" type="presParOf" srcId="{6721F6D6-776D-4A7D-BC15-F43D6D06C846}" destId="{1ED63E69-1B98-4B7E-A200-7FC784C21360}" srcOrd="0" destOrd="0" presId="urn:microsoft.com/office/officeart/2009/3/layout/SubStepProcess"/>
    <dgm:cxn modelId="{759732EA-BC74-4039-AC22-0256DDB3F746}" type="presParOf" srcId="{6721F6D6-776D-4A7D-BC15-F43D6D06C846}" destId="{9EF3CB1A-9E30-4708-93B1-3FC0464E1F9A}" srcOrd="1" destOrd="0" presId="urn:microsoft.com/office/officeart/2009/3/layout/SubStepProcess"/>
    <dgm:cxn modelId="{0F0D9F1F-3392-481B-9387-04F4FEEF09DE}" type="presParOf" srcId="{6721F6D6-776D-4A7D-BC15-F43D6D06C846}" destId="{060A0ADE-7C1F-43F9-B51C-CE337FEA4A5B}" srcOrd="2" destOrd="0" presId="urn:microsoft.com/office/officeart/2009/3/layout/SubStepProcess"/>
    <dgm:cxn modelId="{80A757F8-7913-4A3E-AC46-1FD8B6446B18}" type="presParOf" srcId="{060A0ADE-7C1F-43F9-B51C-CE337FEA4A5B}" destId="{E3229F8A-9344-453C-B54A-37ACE3D6E986}" srcOrd="0" destOrd="0" presId="urn:microsoft.com/office/officeart/2009/3/layout/SubStepProcess"/>
    <dgm:cxn modelId="{290E76D1-1FFB-49EF-8E50-D2772553990B}" type="presParOf" srcId="{060A0ADE-7C1F-43F9-B51C-CE337FEA4A5B}" destId="{A8DC1054-BF56-4499-ACDE-0AD6215666C8}" srcOrd="1" destOrd="0" presId="urn:microsoft.com/office/officeart/2009/3/layout/SubStepProcess"/>
    <dgm:cxn modelId="{627BBF43-E4BB-440F-8F63-5B727DA545E7}" type="presParOf" srcId="{060A0ADE-7C1F-43F9-B51C-CE337FEA4A5B}" destId="{371E6331-C901-4214-966C-BD93CF2B1FFF}" srcOrd="2" destOrd="0" presId="urn:microsoft.com/office/officeart/2009/3/layout/SubStepProcess"/>
    <dgm:cxn modelId="{772536C0-30A1-49F0-98BE-FF9177F4ED2F}" type="presParOf" srcId="{060A0ADE-7C1F-43F9-B51C-CE337FEA4A5B}" destId="{CF7FCE66-08A5-4A2C-B18D-EF3B7AA93FB4}" srcOrd="3" destOrd="0" presId="urn:microsoft.com/office/officeart/2009/3/layout/SubStepProcess"/>
    <dgm:cxn modelId="{F17482EF-9E28-4CA6-B272-7D0C4CA1A90C}" type="presParOf" srcId="{060A0ADE-7C1F-43F9-B51C-CE337FEA4A5B}" destId="{A59BCB2F-2A90-4D48-B791-015782108FAF}" srcOrd="4" destOrd="0" presId="urn:microsoft.com/office/officeart/2009/3/layout/SubStepProcess"/>
    <dgm:cxn modelId="{3125A381-34DD-4C76-B0FC-83E196EA71F7}" type="presParOf" srcId="{6721F6D6-776D-4A7D-BC15-F43D6D06C846}" destId="{A231BA64-0380-42E5-A4B4-2729410631FA}" srcOrd="3" destOrd="0" presId="urn:microsoft.com/office/officeart/2009/3/layout/SubStepProcess"/>
    <dgm:cxn modelId="{42CD1A76-3E10-4077-B9D6-7018EB748B8B}" type="presParOf" srcId="{6721F6D6-776D-4A7D-BC15-F43D6D06C846}" destId="{CF3BD866-93D0-40EF-8D25-04BECEF6C751}" srcOrd="4" destOrd="0" presId="urn:microsoft.com/office/officeart/2009/3/layout/SubStepProcess"/>
    <dgm:cxn modelId="{37B19A79-56D5-42DF-A8CF-EDA24C71191E}" type="presParOf" srcId="{6721F6D6-776D-4A7D-BC15-F43D6D06C846}" destId="{C116E895-8F18-4F65-B93F-8169057DD2AE}" srcOrd="5" destOrd="0" presId="urn:microsoft.com/office/officeart/2009/3/layout/SubStepProcess"/>
    <dgm:cxn modelId="{F291C2B3-BEEA-470C-8B03-8E01FE773EEA}" type="presParOf" srcId="{C116E895-8F18-4F65-B93F-8169057DD2AE}" destId="{03ABF145-C1D4-4932-99EE-FAF2C11A3A5D}" srcOrd="0" destOrd="0" presId="urn:microsoft.com/office/officeart/2009/3/layout/SubStepProcess"/>
    <dgm:cxn modelId="{3562C7DF-638A-4A1A-A4F7-F9E84F7B93FC}" type="presParOf" srcId="{C116E895-8F18-4F65-B93F-8169057DD2AE}" destId="{735CE461-C50E-430A-992C-22C19810F1F5}" srcOrd="1" destOrd="0" presId="urn:microsoft.com/office/officeart/2009/3/layout/SubStepProcess"/>
    <dgm:cxn modelId="{48CD158D-FF04-48EE-848D-A1FA1F12456C}" type="presParOf" srcId="{C116E895-8F18-4F65-B93F-8169057DD2AE}" destId="{08AE77CF-07A4-45FD-B306-13858093BFD4}" srcOrd="2" destOrd="0" presId="urn:microsoft.com/office/officeart/2009/3/layout/SubStepProcess"/>
    <dgm:cxn modelId="{1D3DDFE1-59E8-4777-BFE2-C4F0258993EF}" type="presParOf" srcId="{C116E895-8F18-4F65-B93F-8169057DD2AE}" destId="{F583D1B3-3428-48EE-A36B-3D1DA173A107}" srcOrd="3" destOrd="0" presId="urn:microsoft.com/office/officeart/2009/3/layout/SubStepProcess"/>
    <dgm:cxn modelId="{5B3E1072-E0B7-4501-9109-2FF138DA4FC6}" type="presParOf" srcId="{C116E895-8F18-4F65-B93F-8169057DD2AE}" destId="{7EB5B2B3-4D0D-415F-8F7D-D5DBA43436E5}" srcOrd="4" destOrd="0" presId="urn:microsoft.com/office/officeart/2009/3/layout/SubStepProcess"/>
    <dgm:cxn modelId="{B43AF650-C72B-4940-A99B-FECD526CD994}" type="presParOf" srcId="{6721F6D6-776D-4A7D-BC15-F43D6D06C846}" destId="{99372437-E122-4EC6-8DDF-B30D6D776C44}" srcOrd="6" destOrd="0" presId="urn:microsoft.com/office/officeart/2009/3/layout/SubStepProcess"/>
    <dgm:cxn modelId="{5D279A46-77A7-4842-9B6C-D3B298D35563}" type="presParOf" srcId="{6721F6D6-776D-4A7D-BC15-F43D6D06C846}" destId="{05A26928-9C0B-4660-AECB-A76463CC282C}" srcOrd="7" destOrd="0" presId="urn:microsoft.com/office/officeart/2009/3/layout/SubStepProcess"/>
    <dgm:cxn modelId="{F4E4B3F6-2FB8-49EC-A5C7-5420E3ACCBBC}" type="presParOf" srcId="{6721F6D6-776D-4A7D-BC15-F43D6D06C846}" destId="{EDF1E4CF-F5CF-45AC-A18F-1E7AE69CC8B7}" srcOrd="8" destOrd="0" presId="urn:microsoft.com/office/officeart/2009/3/layout/SubStepProcess"/>
    <dgm:cxn modelId="{22B7CF34-FFFF-4F71-AB11-DF319EFC53CF}" type="presParOf" srcId="{EDF1E4CF-F5CF-45AC-A18F-1E7AE69CC8B7}" destId="{74C20A8C-4CA9-4101-B914-8A7A68AB0C7C}" srcOrd="0" destOrd="0" presId="urn:microsoft.com/office/officeart/2009/3/layout/SubStepProcess"/>
    <dgm:cxn modelId="{F922EEB2-E8B5-4111-B9EB-079C93FC675D}" type="presParOf" srcId="{EDF1E4CF-F5CF-45AC-A18F-1E7AE69CC8B7}" destId="{777AD8D3-65F8-4872-805F-BE09F75CAE86}" srcOrd="1" destOrd="0" presId="urn:microsoft.com/office/officeart/2009/3/layout/SubStepProcess"/>
    <dgm:cxn modelId="{F50699DB-E35D-42CB-B5A6-316C4A8C11AA}" type="presParOf" srcId="{EDF1E4CF-F5CF-45AC-A18F-1E7AE69CC8B7}" destId="{876D5B52-B1EB-44F5-BE68-C4FED142F828}" srcOrd="2" destOrd="0" presId="urn:microsoft.com/office/officeart/2009/3/layout/SubStepProcess"/>
    <dgm:cxn modelId="{EA63C8F9-456D-4C68-AD94-4F244CD674B4}" type="presParOf" srcId="{EDF1E4CF-F5CF-45AC-A18F-1E7AE69CC8B7}" destId="{B6D7D7C3-4162-4B52-ACFB-F084F95B2156}" srcOrd="3" destOrd="0" presId="urn:microsoft.com/office/officeart/2009/3/layout/SubStepProcess"/>
    <dgm:cxn modelId="{65457CC9-8F66-4136-803D-3AE9697D8855}" type="presParOf" srcId="{EDF1E4CF-F5CF-45AC-A18F-1E7AE69CC8B7}" destId="{539B56F1-C239-4CE7-8030-5252A449DCFE}" srcOrd="4" destOrd="0" presId="urn:microsoft.com/office/officeart/2009/3/layout/SubStepProcess"/>
    <dgm:cxn modelId="{D7964F43-B9DE-4BE9-BB85-CD2E73B13FCD}" type="presParOf" srcId="{6721F6D6-776D-4A7D-BC15-F43D6D06C846}" destId="{7895B214-3CD8-469B-8145-557D6EC72B89}" srcOrd="9" destOrd="0" presId="urn:microsoft.com/office/officeart/2009/3/layout/SubStepProcess"/>
    <dgm:cxn modelId="{66A62750-35F2-4995-8A11-1182206DF28F}" type="presParOf" srcId="{6721F6D6-776D-4A7D-BC15-F43D6D06C846}" destId="{0CC4BE1F-F7B7-4634-9C96-90DB5B69C28A}" srcOrd="10" destOrd="0" presId="urn:microsoft.com/office/officeart/2009/3/layout/SubStepProcess"/>
    <dgm:cxn modelId="{0FBD9B04-7BBA-4817-93F0-524AB7B51C1E}" type="presParOf" srcId="{6721F6D6-776D-4A7D-BC15-F43D6D06C846}" destId="{D77AF74B-7683-440A-9599-7ADCEEB9F427}" srcOrd="11" destOrd="0" presId="urn:microsoft.com/office/officeart/2009/3/layout/SubStepProcess"/>
    <dgm:cxn modelId="{149C76F4-9FD8-41AD-9D62-621CECBFA473}" type="presParOf" srcId="{D77AF74B-7683-440A-9599-7ADCEEB9F427}" destId="{49A6C7DE-686D-4DD1-AF4E-F99366E8C2FF}" srcOrd="0" destOrd="0" presId="urn:microsoft.com/office/officeart/2009/3/layout/SubStepProcess"/>
    <dgm:cxn modelId="{D7F06878-0127-4F75-8BFE-232C74D5479D}" type="presParOf" srcId="{D77AF74B-7683-440A-9599-7ADCEEB9F427}" destId="{84A265B3-157E-46DD-83E0-AD5A3174A499}" srcOrd="1" destOrd="0" presId="urn:microsoft.com/office/officeart/2009/3/layout/SubStepProcess"/>
    <dgm:cxn modelId="{D82A2108-45D4-4CED-AA9E-54A85111C10E}" type="presParOf" srcId="{D77AF74B-7683-440A-9599-7ADCEEB9F427}" destId="{C4621DBA-55A4-46BF-A8E1-1C2DC9205E62}" srcOrd="2" destOrd="0" presId="urn:microsoft.com/office/officeart/2009/3/layout/SubStepProcess"/>
    <dgm:cxn modelId="{7799DDDD-5CEA-4865-81FF-8C1F60F772CB}" type="presParOf" srcId="{D77AF74B-7683-440A-9599-7ADCEEB9F427}" destId="{43E9AFE7-5215-43D3-92D3-A60DDB53FA0F}" srcOrd="3" destOrd="0" presId="urn:microsoft.com/office/officeart/2009/3/layout/SubStepProcess"/>
    <dgm:cxn modelId="{34051E3D-EA44-403C-9F61-00F398BFD8BD}" type="presParOf" srcId="{D77AF74B-7683-440A-9599-7ADCEEB9F427}" destId="{613E25DA-41A0-4EFF-810B-26C01F1FB8F2}" srcOrd="4" destOrd="0" presId="urn:microsoft.com/office/officeart/2009/3/layout/SubStepProcess"/>
    <dgm:cxn modelId="{BA07C7D6-20FA-4867-9EA8-AA454E1F9A87}" type="presParOf" srcId="{D1C60AEB-DADA-4B89-B44C-4A7ECC1A5A7F}" destId="{67824335-4433-4769-B205-06E9E5491F7B}" srcOrd="3" destOrd="0" presId="urn:microsoft.com/office/officeart/2009/3/layout/SubStepProcess"/>
    <dgm:cxn modelId="{EC8558F8-7288-4FB9-999E-C9C40AE9B0DC}" type="presParOf" srcId="{D1C60AEB-DADA-4B89-B44C-4A7ECC1A5A7F}" destId="{FC7BAE8C-4CCF-4F86-9838-9EF56973817E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60F9D6-9517-447A-9897-8158357FFB80}" type="doc">
      <dgm:prSet loTypeId="urn:microsoft.com/office/officeart/2005/8/layout/hList9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FFABEA-2D35-411C-BD89-06734012AE91}">
      <dgm:prSet phldrT="[Text]" custT="1"/>
      <dgm:spPr/>
      <dgm:t>
        <a:bodyPr/>
        <a:lstStyle/>
        <a:p>
          <a:r>
            <a:rPr lang="es-NI" sz="1200" dirty="0"/>
            <a:t>SP_HELP_JOBSTEP</a:t>
          </a:r>
          <a:endParaRPr lang="en-US" sz="1200" dirty="0"/>
        </a:p>
      </dgm:t>
    </dgm:pt>
    <dgm:pt modelId="{742573D3-1106-4DA4-A8AB-D7084093EE4D}" type="parTrans" cxnId="{1D1E7C1B-5F06-4801-8032-A908B3C09C50}">
      <dgm:prSet/>
      <dgm:spPr/>
      <dgm:t>
        <a:bodyPr/>
        <a:lstStyle/>
        <a:p>
          <a:endParaRPr lang="en-US" sz="1200"/>
        </a:p>
      </dgm:t>
    </dgm:pt>
    <dgm:pt modelId="{11090DBB-B9C9-479C-BEBE-F4E71D9BE8AD}" type="sibTrans" cxnId="{1D1E7C1B-5F06-4801-8032-A908B3C09C50}">
      <dgm:prSet/>
      <dgm:spPr/>
      <dgm:t>
        <a:bodyPr/>
        <a:lstStyle/>
        <a:p>
          <a:endParaRPr lang="en-US" sz="1200"/>
        </a:p>
      </dgm:t>
    </dgm:pt>
    <dgm:pt modelId="{07D5DB9A-9ED4-471F-A804-B20518192C19}">
      <dgm:prSet phldrT="[Text]" custT="1"/>
      <dgm:spPr/>
      <dgm:t>
        <a:bodyPr/>
        <a:lstStyle/>
        <a:p>
          <a:r>
            <a:rPr lang="es-NI" sz="1200" dirty="0"/>
            <a:t>Información de los pasos del </a:t>
          </a:r>
          <a:r>
            <a:rPr lang="es-NI" sz="1200" dirty="0" err="1"/>
            <a:t>job</a:t>
          </a:r>
          <a:r>
            <a:rPr lang="es-NI" sz="1200" dirty="0"/>
            <a:t>.</a:t>
          </a:r>
          <a:endParaRPr lang="en-US" sz="1200" dirty="0"/>
        </a:p>
      </dgm:t>
    </dgm:pt>
    <dgm:pt modelId="{36406B82-D41C-4EE8-843A-2C84F9B20DE0}" type="parTrans" cxnId="{9186313F-F067-4BB5-8E02-1874A5A54F47}">
      <dgm:prSet/>
      <dgm:spPr/>
      <dgm:t>
        <a:bodyPr/>
        <a:lstStyle/>
        <a:p>
          <a:endParaRPr lang="en-US" sz="1200"/>
        </a:p>
      </dgm:t>
    </dgm:pt>
    <dgm:pt modelId="{2BB8C1A7-A470-4938-9F57-2B7879FFB0C6}" type="sibTrans" cxnId="{9186313F-F067-4BB5-8E02-1874A5A54F47}">
      <dgm:prSet/>
      <dgm:spPr/>
      <dgm:t>
        <a:bodyPr/>
        <a:lstStyle/>
        <a:p>
          <a:endParaRPr lang="en-US" sz="1200"/>
        </a:p>
      </dgm:t>
    </dgm:pt>
    <dgm:pt modelId="{982E8251-C16E-4D52-B331-B32A41D4382F}">
      <dgm:prSet phldrT="[Text]" custT="1"/>
      <dgm:spPr/>
      <dgm:t>
        <a:bodyPr/>
        <a:lstStyle/>
        <a:p>
          <a:r>
            <a:rPr lang="en-US" sz="1200" dirty="0" err="1"/>
            <a:t>sp_help_jobstep</a:t>
          </a:r>
          <a:r>
            <a:rPr lang="en-US" sz="1200" dirty="0"/>
            <a:t> { [ @</a:t>
          </a:r>
          <a:r>
            <a:rPr lang="en-US" sz="1200" dirty="0" err="1"/>
            <a:t>job_id</a:t>
          </a:r>
          <a:r>
            <a:rPr lang="en-US" sz="1200" dirty="0"/>
            <a:t> = ] '</a:t>
          </a:r>
          <a:r>
            <a:rPr lang="en-US" sz="1200" dirty="0" err="1"/>
            <a:t>job_id</a:t>
          </a:r>
          <a:r>
            <a:rPr lang="en-US" sz="1200" dirty="0"/>
            <a:t>' | [ @</a:t>
          </a:r>
          <a:r>
            <a:rPr lang="en-US" sz="1200" dirty="0" err="1"/>
            <a:t>job_name</a:t>
          </a:r>
          <a:r>
            <a:rPr lang="en-US" sz="1200" dirty="0"/>
            <a:t> = ] '</a:t>
          </a:r>
          <a:r>
            <a:rPr lang="en-US" sz="1200" dirty="0" err="1"/>
            <a:t>job_name</a:t>
          </a:r>
          <a:r>
            <a:rPr lang="en-US" sz="1200" dirty="0"/>
            <a:t>' }  </a:t>
          </a:r>
        </a:p>
        <a:p>
          <a:r>
            <a:rPr lang="en-US" sz="1200" dirty="0"/>
            <a:t>     [ , [ @</a:t>
          </a:r>
          <a:r>
            <a:rPr lang="en-US" sz="1200" dirty="0" err="1"/>
            <a:t>step_id</a:t>
          </a:r>
          <a:r>
            <a:rPr lang="en-US" sz="1200" dirty="0"/>
            <a:t> = ] </a:t>
          </a:r>
          <a:r>
            <a:rPr lang="en-US" sz="1200" dirty="0" err="1"/>
            <a:t>step_id</a:t>
          </a:r>
          <a:r>
            <a:rPr lang="en-US" sz="1200" dirty="0"/>
            <a:t> ]   </a:t>
          </a:r>
        </a:p>
        <a:p>
          <a:r>
            <a:rPr lang="en-US" sz="1200" dirty="0"/>
            <a:t>     [ , [ @</a:t>
          </a:r>
          <a:r>
            <a:rPr lang="en-US" sz="1200" dirty="0" err="1"/>
            <a:t>step_name</a:t>
          </a:r>
          <a:r>
            <a:rPr lang="en-US" sz="1200" dirty="0"/>
            <a:t> = ] '</a:t>
          </a:r>
          <a:r>
            <a:rPr lang="en-US" sz="1200" dirty="0" err="1"/>
            <a:t>step_name</a:t>
          </a:r>
          <a:r>
            <a:rPr lang="en-US" sz="1200" dirty="0"/>
            <a:t>' ]   </a:t>
          </a:r>
        </a:p>
        <a:p>
          <a:r>
            <a:rPr lang="en-US" sz="1200" dirty="0"/>
            <a:t>     [ , [ @suffix = ] suffix ]</a:t>
          </a:r>
        </a:p>
      </dgm:t>
    </dgm:pt>
    <dgm:pt modelId="{A02D2866-FAD2-46E9-8BE9-850805C3E1FA}" type="parTrans" cxnId="{E28FA23D-F192-43A4-AE8E-4B6BC636B3D7}">
      <dgm:prSet/>
      <dgm:spPr/>
      <dgm:t>
        <a:bodyPr/>
        <a:lstStyle/>
        <a:p>
          <a:endParaRPr lang="en-US" sz="1200"/>
        </a:p>
      </dgm:t>
    </dgm:pt>
    <dgm:pt modelId="{CA1BE42D-D524-4CAB-87B4-815240E689C9}" type="sibTrans" cxnId="{E28FA23D-F192-43A4-AE8E-4B6BC636B3D7}">
      <dgm:prSet/>
      <dgm:spPr/>
      <dgm:t>
        <a:bodyPr/>
        <a:lstStyle/>
        <a:p>
          <a:endParaRPr lang="en-US" sz="1200"/>
        </a:p>
      </dgm:t>
    </dgm:pt>
    <dgm:pt modelId="{596F0A48-056C-4D91-AA54-FB23FE4F3DEC}">
      <dgm:prSet phldrT="[Text]" custT="1"/>
      <dgm:spPr/>
      <dgm:t>
        <a:bodyPr/>
        <a:lstStyle/>
        <a:p>
          <a:r>
            <a:rPr lang="es-NI" sz="1200" dirty="0"/>
            <a:t>SP_DELETE_JOBSTEP</a:t>
          </a:r>
          <a:endParaRPr lang="en-US" sz="1200" dirty="0"/>
        </a:p>
      </dgm:t>
    </dgm:pt>
    <dgm:pt modelId="{36763110-E45C-4844-8194-5988C7E1A902}" type="parTrans" cxnId="{38E21753-3B88-4580-BB9F-05B0DE3C6CB1}">
      <dgm:prSet/>
      <dgm:spPr/>
      <dgm:t>
        <a:bodyPr/>
        <a:lstStyle/>
        <a:p>
          <a:endParaRPr lang="en-US" sz="1200"/>
        </a:p>
      </dgm:t>
    </dgm:pt>
    <dgm:pt modelId="{CEAF6AA1-DB18-4F79-B69D-D66FC9502819}" type="sibTrans" cxnId="{38E21753-3B88-4580-BB9F-05B0DE3C6CB1}">
      <dgm:prSet/>
      <dgm:spPr/>
      <dgm:t>
        <a:bodyPr/>
        <a:lstStyle/>
        <a:p>
          <a:endParaRPr lang="en-US" sz="1200"/>
        </a:p>
      </dgm:t>
    </dgm:pt>
    <dgm:pt modelId="{3D30250D-C0FA-4E58-A527-9832C954C6D9}">
      <dgm:prSet phldrT="[Text]" custT="1"/>
      <dgm:spPr/>
      <dgm:t>
        <a:bodyPr/>
        <a:lstStyle/>
        <a:p>
          <a:r>
            <a:rPr lang="es-NI" sz="1200" dirty="0"/>
            <a:t>Quita un paso de un trabajo.</a:t>
          </a:r>
          <a:endParaRPr lang="en-US" sz="1200" dirty="0"/>
        </a:p>
      </dgm:t>
    </dgm:pt>
    <dgm:pt modelId="{A1D58737-0100-4E2F-BAE4-AB9C5F627C3C}" type="parTrans" cxnId="{2A33FE92-4E11-48E5-A6EF-4D9B061268C0}">
      <dgm:prSet/>
      <dgm:spPr/>
      <dgm:t>
        <a:bodyPr/>
        <a:lstStyle/>
        <a:p>
          <a:endParaRPr lang="en-US" sz="1200"/>
        </a:p>
      </dgm:t>
    </dgm:pt>
    <dgm:pt modelId="{D66BFBE4-8225-4BF2-9987-C601FFE5FEE1}" type="sibTrans" cxnId="{2A33FE92-4E11-48E5-A6EF-4D9B061268C0}">
      <dgm:prSet/>
      <dgm:spPr/>
      <dgm:t>
        <a:bodyPr/>
        <a:lstStyle/>
        <a:p>
          <a:endParaRPr lang="en-US" sz="1200"/>
        </a:p>
      </dgm:t>
    </dgm:pt>
    <dgm:pt modelId="{7BCF8F90-1756-4508-8ECF-8744538B7B1C}">
      <dgm:prSet phldrT="[Text]" custT="1"/>
      <dgm:spPr/>
      <dgm:t>
        <a:bodyPr/>
        <a:lstStyle/>
        <a:p>
          <a:r>
            <a:rPr lang="en-US" sz="1200" dirty="0" err="1"/>
            <a:t>sp_delete_jobstep</a:t>
          </a:r>
          <a:r>
            <a:rPr lang="en-US" sz="1200" dirty="0"/>
            <a:t> { [ @</a:t>
          </a:r>
          <a:r>
            <a:rPr lang="en-US" sz="1200" dirty="0" err="1"/>
            <a:t>job_id</a:t>
          </a:r>
          <a:r>
            <a:rPr lang="en-US" sz="1200" dirty="0"/>
            <a:t> = ] </a:t>
          </a:r>
          <a:r>
            <a:rPr lang="en-US" sz="1200" dirty="0" err="1"/>
            <a:t>job_id</a:t>
          </a:r>
          <a:r>
            <a:rPr lang="en-US" sz="1200" dirty="0"/>
            <a:t> | [ @</a:t>
          </a:r>
          <a:r>
            <a:rPr lang="en-US" sz="1200" dirty="0" err="1"/>
            <a:t>job_name</a:t>
          </a:r>
          <a:r>
            <a:rPr lang="en-US" sz="1200" dirty="0"/>
            <a:t> = ] '</a:t>
          </a:r>
          <a:r>
            <a:rPr lang="en-US" sz="1200" dirty="0" err="1"/>
            <a:t>job_name</a:t>
          </a:r>
          <a:r>
            <a:rPr lang="en-US" sz="1200" dirty="0"/>
            <a:t>' } ,   </a:t>
          </a:r>
        </a:p>
        <a:p>
          <a:r>
            <a:rPr lang="en-US" sz="1200" dirty="0"/>
            <a:t>     [ @</a:t>
          </a:r>
          <a:r>
            <a:rPr lang="en-US" sz="1200" dirty="0" err="1"/>
            <a:t>step_id</a:t>
          </a:r>
          <a:r>
            <a:rPr lang="en-US" sz="1200" dirty="0"/>
            <a:t> = ] </a:t>
          </a:r>
          <a:r>
            <a:rPr lang="en-US" sz="1200" dirty="0" err="1"/>
            <a:t>step_id</a:t>
          </a:r>
          <a:endParaRPr lang="en-US" sz="1200" dirty="0"/>
        </a:p>
      </dgm:t>
    </dgm:pt>
    <dgm:pt modelId="{75FC8451-78ED-40C1-8289-666E93EE1505}" type="parTrans" cxnId="{A07270A9-7601-496E-B065-A05E84426582}">
      <dgm:prSet/>
      <dgm:spPr/>
      <dgm:t>
        <a:bodyPr/>
        <a:lstStyle/>
        <a:p>
          <a:endParaRPr lang="en-US" sz="1200"/>
        </a:p>
      </dgm:t>
    </dgm:pt>
    <dgm:pt modelId="{6B616F66-8CF5-4316-975A-AF5F2EADED82}" type="sibTrans" cxnId="{A07270A9-7601-496E-B065-A05E84426582}">
      <dgm:prSet/>
      <dgm:spPr/>
      <dgm:t>
        <a:bodyPr/>
        <a:lstStyle/>
        <a:p>
          <a:endParaRPr lang="en-US" sz="1200"/>
        </a:p>
      </dgm:t>
    </dgm:pt>
    <dgm:pt modelId="{76B3FF71-732D-42C0-8F69-0D94457B1EA8}">
      <dgm:prSet phldrT="[Text]" custT="1"/>
      <dgm:spPr/>
      <dgm:t>
        <a:bodyPr/>
        <a:lstStyle/>
        <a:p>
          <a:r>
            <a:rPr lang="es-NI" sz="1200" dirty="0"/>
            <a:t>SP_UPDATE_JOB</a:t>
          </a:r>
        </a:p>
        <a:p>
          <a:r>
            <a:rPr lang="es-NI" sz="1200" dirty="0"/>
            <a:t>SP_UPDATE_JOBSTEP</a:t>
          </a:r>
        </a:p>
        <a:p>
          <a:r>
            <a:rPr lang="es-NI" sz="1200" dirty="0"/>
            <a:t>SP_UPDATE_JOBSCHEDULE</a:t>
          </a:r>
          <a:endParaRPr lang="en-US" sz="1200" dirty="0"/>
        </a:p>
      </dgm:t>
    </dgm:pt>
    <dgm:pt modelId="{C6C35E6E-1FCD-45BC-BA9B-29FED44A8D4A}" type="parTrans" cxnId="{CC993CEC-9240-4B30-9755-8F167FC7C0B0}">
      <dgm:prSet/>
      <dgm:spPr/>
      <dgm:t>
        <a:bodyPr/>
        <a:lstStyle/>
        <a:p>
          <a:endParaRPr lang="en-US" sz="1200"/>
        </a:p>
      </dgm:t>
    </dgm:pt>
    <dgm:pt modelId="{EB6F4342-42F1-47EA-9F9E-5576B57EFF43}" type="sibTrans" cxnId="{CC993CEC-9240-4B30-9755-8F167FC7C0B0}">
      <dgm:prSet/>
      <dgm:spPr/>
      <dgm:t>
        <a:bodyPr/>
        <a:lstStyle/>
        <a:p>
          <a:endParaRPr lang="en-US" sz="1200"/>
        </a:p>
      </dgm:t>
    </dgm:pt>
    <dgm:pt modelId="{824EC459-ADF9-48E6-ADE5-9331ED1FB77A}">
      <dgm:prSet phldrT="[Text]" custT="1"/>
      <dgm:spPr/>
      <dgm:t>
        <a:bodyPr/>
        <a:lstStyle/>
        <a:p>
          <a:r>
            <a:rPr lang="es-NI" sz="1200" dirty="0"/>
            <a:t>Cambia los atributos de un trabajo.</a:t>
          </a:r>
        </a:p>
      </dgm:t>
    </dgm:pt>
    <dgm:pt modelId="{C95125A9-3714-4A70-8DD9-E3498FF8C0EE}" type="parTrans" cxnId="{203E7E88-42AE-445E-BD0D-5DF907D8C769}">
      <dgm:prSet/>
      <dgm:spPr/>
      <dgm:t>
        <a:bodyPr/>
        <a:lstStyle/>
        <a:p>
          <a:endParaRPr lang="en-US" sz="1200"/>
        </a:p>
      </dgm:t>
    </dgm:pt>
    <dgm:pt modelId="{02080C57-8691-4547-9AB2-73681014F229}" type="sibTrans" cxnId="{203E7E88-42AE-445E-BD0D-5DF907D8C769}">
      <dgm:prSet/>
      <dgm:spPr/>
      <dgm:t>
        <a:bodyPr/>
        <a:lstStyle/>
        <a:p>
          <a:endParaRPr lang="en-US" sz="1200"/>
        </a:p>
      </dgm:t>
    </dgm:pt>
    <dgm:pt modelId="{F75796B1-24FD-49EE-B79E-FD06F55D985C}">
      <dgm:prSet phldrT="[Text]" custT="1"/>
      <dgm:spPr/>
      <dgm:t>
        <a:bodyPr/>
        <a:lstStyle/>
        <a:p>
          <a:r>
            <a:rPr lang="es-NI" sz="1200" dirty="0"/>
            <a:t>Cambia la configuración de un paso.</a:t>
          </a:r>
        </a:p>
      </dgm:t>
    </dgm:pt>
    <dgm:pt modelId="{37666263-7A5F-4540-9917-28843B6B90CD}" type="parTrans" cxnId="{9985D3A2-2D6E-4FAF-BB52-683A67753EF7}">
      <dgm:prSet/>
      <dgm:spPr/>
      <dgm:t>
        <a:bodyPr/>
        <a:lstStyle/>
        <a:p>
          <a:endParaRPr lang="en-US" sz="1200"/>
        </a:p>
      </dgm:t>
    </dgm:pt>
    <dgm:pt modelId="{57384ED1-26CB-481B-B8CB-98F31BBDD3C5}" type="sibTrans" cxnId="{9985D3A2-2D6E-4FAF-BB52-683A67753EF7}">
      <dgm:prSet/>
      <dgm:spPr/>
      <dgm:t>
        <a:bodyPr/>
        <a:lstStyle/>
        <a:p>
          <a:endParaRPr lang="en-US" sz="1200"/>
        </a:p>
      </dgm:t>
    </dgm:pt>
    <dgm:pt modelId="{AEAD4977-417E-4EAE-9FCD-974E2AE05A53}">
      <dgm:prSet phldrT="[Text]" custT="1"/>
      <dgm:spPr/>
      <dgm:t>
        <a:bodyPr/>
        <a:lstStyle/>
        <a:p>
          <a:r>
            <a:rPr lang="es-NI" sz="1200" dirty="0"/>
            <a:t>Cambia la configuración de programación.</a:t>
          </a:r>
        </a:p>
      </dgm:t>
    </dgm:pt>
    <dgm:pt modelId="{01DCEEE1-92CA-41B4-A953-481D2E5A9B1E}" type="parTrans" cxnId="{0F27CA07-4D62-4EA7-A7BE-80581C668680}">
      <dgm:prSet/>
      <dgm:spPr/>
      <dgm:t>
        <a:bodyPr/>
        <a:lstStyle/>
        <a:p>
          <a:endParaRPr lang="en-US" sz="1200"/>
        </a:p>
      </dgm:t>
    </dgm:pt>
    <dgm:pt modelId="{0189ECC9-1170-4234-8FA1-4055FB6AF71B}" type="sibTrans" cxnId="{0F27CA07-4D62-4EA7-A7BE-80581C668680}">
      <dgm:prSet/>
      <dgm:spPr/>
      <dgm:t>
        <a:bodyPr/>
        <a:lstStyle/>
        <a:p>
          <a:endParaRPr lang="en-US" sz="1200"/>
        </a:p>
      </dgm:t>
    </dgm:pt>
    <dgm:pt modelId="{439552FC-920A-4B20-A251-DB5219121951}" type="pres">
      <dgm:prSet presAssocID="{9260F9D6-9517-447A-9897-8158357FFB80}" presName="list" presStyleCnt="0">
        <dgm:presLayoutVars>
          <dgm:dir/>
          <dgm:animLvl val="lvl"/>
        </dgm:presLayoutVars>
      </dgm:prSet>
      <dgm:spPr/>
    </dgm:pt>
    <dgm:pt modelId="{16FBB4AC-26FF-46A6-AB8A-FD20ACAC64D4}" type="pres">
      <dgm:prSet presAssocID="{DBFFABEA-2D35-411C-BD89-06734012AE91}" presName="posSpace" presStyleCnt="0"/>
      <dgm:spPr/>
    </dgm:pt>
    <dgm:pt modelId="{A49725C4-FA7C-4521-B484-84314A06266E}" type="pres">
      <dgm:prSet presAssocID="{DBFFABEA-2D35-411C-BD89-06734012AE91}" presName="vertFlow" presStyleCnt="0"/>
      <dgm:spPr/>
    </dgm:pt>
    <dgm:pt modelId="{226C7753-1B81-4E54-81A5-2FA3485FDD06}" type="pres">
      <dgm:prSet presAssocID="{DBFFABEA-2D35-411C-BD89-06734012AE91}" presName="topSpace" presStyleCnt="0"/>
      <dgm:spPr/>
    </dgm:pt>
    <dgm:pt modelId="{0E08278A-7D6A-422D-99A5-FBAC2DE2E11B}" type="pres">
      <dgm:prSet presAssocID="{DBFFABEA-2D35-411C-BD89-06734012AE91}" presName="firstComp" presStyleCnt="0"/>
      <dgm:spPr/>
    </dgm:pt>
    <dgm:pt modelId="{C3E366E9-6102-43BF-AB76-157CC4A3BC63}" type="pres">
      <dgm:prSet presAssocID="{DBFFABEA-2D35-411C-BD89-06734012AE91}" presName="firstChild" presStyleLbl="bgAccFollowNode1" presStyleIdx="0" presStyleCnt="7"/>
      <dgm:spPr/>
    </dgm:pt>
    <dgm:pt modelId="{E6D170F2-9C7D-4CE4-980E-B2FEED4DA1E6}" type="pres">
      <dgm:prSet presAssocID="{DBFFABEA-2D35-411C-BD89-06734012AE91}" presName="firstChildTx" presStyleLbl="bgAccFollowNode1" presStyleIdx="0" presStyleCnt="7">
        <dgm:presLayoutVars>
          <dgm:bulletEnabled val="1"/>
        </dgm:presLayoutVars>
      </dgm:prSet>
      <dgm:spPr/>
    </dgm:pt>
    <dgm:pt modelId="{B5CB854F-E3C9-4F8B-B0B6-28E52A8FC1AF}" type="pres">
      <dgm:prSet presAssocID="{982E8251-C16E-4D52-B331-B32A41D4382F}" presName="comp" presStyleCnt="0"/>
      <dgm:spPr/>
    </dgm:pt>
    <dgm:pt modelId="{30DD5768-A24D-470A-A863-9EB216AD7D01}" type="pres">
      <dgm:prSet presAssocID="{982E8251-C16E-4D52-B331-B32A41D4382F}" presName="child" presStyleLbl="bgAccFollowNode1" presStyleIdx="1" presStyleCnt="7"/>
      <dgm:spPr/>
    </dgm:pt>
    <dgm:pt modelId="{977EBAE3-F2A5-4DDB-A700-24C7844011DF}" type="pres">
      <dgm:prSet presAssocID="{982E8251-C16E-4D52-B331-B32A41D4382F}" presName="childTx" presStyleLbl="bgAccFollowNode1" presStyleIdx="1" presStyleCnt="7">
        <dgm:presLayoutVars>
          <dgm:bulletEnabled val="1"/>
        </dgm:presLayoutVars>
      </dgm:prSet>
      <dgm:spPr/>
    </dgm:pt>
    <dgm:pt modelId="{86E8A305-E8E0-4FEB-9879-9614EE64D0DD}" type="pres">
      <dgm:prSet presAssocID="{DBFFABEA-2D35-411C-BD89-06734012AE91}" presName="negSpace" presStyleCnt="0"/>
      <dgm:spPr/>
    </dgm:pt>
    <dgm:pt modelId="{73CC8697-EFFA-432D-B23F-2E22D7F89157}" type="pres">
      <dgm:prSet presAssocID="{DBFFABEA-2D35-411C-BD89-06734012AE91}" presName="circle" presStyleLbl="node1" presStyleIdx="0" presStyleCnt="3"/>
      <dgm:spPr/>
    </dgm:pt>
    <dgm:pt modelId="{72C540A3-52EB-46C0-99A8-02F95BC008D2}" type="pres">
      <dgm:prSet presAssocID="{11090DBB-B9C9-479C-BEBE-F4E71D9BE8AD}" presName="transSpace" presStyleCnt="0"/>
      <dgm:spPr/>
    </dgm:pt>
    <dgm:pt modelId="{1360EAA0-80B7-4E11-8908-3D1FF8CE1B71}" type="pres">
      <dgm:prSet presAssocID="{596F0A48-056C-4D91-AA54-FB23FE4F3DEC}" presName="posSpace" presStyleCnt="0"/>
      <dgm:spPr/>
    </dgm:pt>
    <dgm:pt modelId="{7503BEC9-976F-48E6-9337-B799CDC02574}" type="pres">
      <dgm:prSet presAssocID="{596F0A48-056C-4D91-AA54-FB23FE4F3DEC}" presName="vertFlow" presStyleCnt="0"/>
      <dgm:spPr/>
    </dgm:pt>
    <dgm:pt modelId="{18728E24-9CCB-48AC-8002-D3145958B55D}" type="pres">
      <dgm:prSet presAssocID="{596F0A48-056C-4D91-AA54-FB23FE4F3DEC}" presName="topSpace" presStyleCnt="0"/>
      <dgm:spPr/>
    </dgm:pt>
    <dgm:pt modelId="{5521539C-5F3B-476D-8BA7-4A0DE93534CB}" type="pres">
      <dgm:prSet presAssocID="{596F0A48-056C-4D91-AA54-FB23FE4F3DEC}" presName="firstComp" presStyleCnt="0"/>
      <dgm:spPr/>
    </dgm:pt>
    <dgm:pt modelId="{4BC100F4-7D21-423C-91DC-02435BA004E1}" type="pres">
      <dgm:prSet presAssocID="{596F0A48-056C-4D91-AA54-FB23FE4F3DEC}" presName="firstChild" presStyleLbl="bgAccFollowNode1" presStyleIdx="2" presStyleCnt="7"/>
      <dgm:spPr/>
    </dgm:pt>
    <dgm:pt modelId="{2ECC340D-DA41-438C-B4C9-CDA2B29AC72B}" type="pres">
      <dgm:prSet presAssocID="{596F0A48-056C-4D91-AA54-FB23FE4F3DEC}" presName="firstChildTx" presStyleLbl="bgAccFollowNode1" presStyleIdx="2" presStyleCnt="7">
        <dgm:presLayoutVars>
          <dgm:bulletEnabled val="1"/>
        </dgm:presLayoutVars>
      </dgm:prSet>
      <dgm:spPr/>
    </dgm:pt>
    <dgm:pt modelId="{378D0E42-1574-44B8-A8BC-15EB57A84327}" type="pres">
      <dgm:prSet presAssocID="{7BCF8F90-1756-4508-8ECF-8744538B7B1C}" presName="comp" presStyleCnt="0"/>
      <dgm:spPr/>
    </dgm:pt>
    <dgm:pt modelId="{97035F87-19CC-41D3-97EE-5BAA97E6B682}" type="pres">
      <dgm:prSet presAssocID="{7BCF8F90-1756-4508-8ECF-8744538B7B1C}" presName="child" presStyleLbl="bgAccFollowNode1" presStyleIdx="3" presStyleCnt="7"/>
      <dgm:spPr/>
    </dgm:pt>
    <dgm:pt modelId="{63B255AA-BD53-4AE6-A945-98964A979A1A}" type="pres">
      <dgm:prSet presAssocID="{7BCF8F90-1756-4508-8ECF-8744538B7B1C}" presName="childTx" presStyleLbl="bgAccFollowNode1" presStyleIdx="3" presStyleCnt="7">
        <dgm:presLayoutVars>
          <dgm:bulletEnabled val="1"/>
        </dgm:presLayoutVars>
      </dgm:prSet>
      <dgm:spPr/>
    </dgm:pt>
    <dgm:pt modelId="{A03E98A8-960A-46F1-A2F7-AF7740806310}" type="pres">
      <dgm:prSet presAssocID="{596F0A48-056C-4D91-AA54-FB23FE4F3DEC}" presName="negSpace" presStyleCnt="0"/>
      <dgm:spPr/>
    </dgm:pt>
    <dgm:pt modelId="{A0074ED8-3040-46D4-9FF1-AE4A1A6A9B4D}" type="pres">
      <dgm:prSet presAssocID="{596F0A48-056C-4D91-AA54-FB23FE4F3DEC}" presName="circle" presStyleLbl="node1" presStyleIdx="1" presStyleCnt="3"/>
      <dgm:spPr/>
    </dgm:pt>
    <dgm:pt modelId="{07DCFA82-694E-4092-8BD4-74F00F8A9887}" type="pres">
      <dgm:prSet presAssocID="{CEAF6AA1-DB18-4F79-B69D-D66FC9502819}" presName="transSpace" presStyleCnt="0"/>
      <dgm:spPr/>
    </dgm:pt>
    <dgm:pt modelId="{A1A9190B-53E2-48D5-A5D9-7CCB5FD8C604}" type="pres">
      <dgm:prSet presAssocID="{76B3FF71-732D-42C0-8F69-0D94457B1EA8}" presName="posSpace" presStyleCnt="0"/>
      <dgm:spPr/>
    </dgm:pt>
    <dgm:pt modelId="{DBF009F4-E8E9-4B28-9B83-4D4F56D16C17}" type="pres">
      <dgm:prSet presAssocID="{76B3FF71-732D-42C0-8F69-0D94457B1EA8}" presName="vertFlow" presStyleCnt="0"/>
      <dgm:spPr/>
    </dgm:pt>
    <dgm:pt modelId="{55CAE355-D844-40D6-B649-D435ADF7C73E}" type="pres">
      <dgm:prSet presAssocID="{76B3FF71-732D-42C0-8F69-0D94457B1EA8}" presName="topSpace" presStyleCnt="0"/>
      <dgm:spPr/>
    </dgm:pt>
    <dgm:pt modelId="{521FE947-0555-47D0-B881-98EBA74985E8}" type="pres">
      <dgm:prSet presAssocID="{76B3FF71-732D-42C0-8F69-0D94457B1EA8}" presName="firstComp" presStyleCnt="0"/>
      <dgm:spPr/>
    </dgm:pt>
    <dgm:pt modelId="{32F838BD-4C98-455A-8193-98E76BE9D036}" type="pres">
      <dgm:prSet presAssocID="{76B3FF71-732D-42C0-8F69-0D94457B1EA8}" presName="firstChild" presStyleLbl="bgAccFollowNode1" presStyleIdx="4" presStyleCnt="7"/>
      <dgm:spPr/>
    </dgm:pt>
    <dgm:pt modelId="{7FD0A51D-9D8F-49AD-8203-329F6E6B2999}" type="pres">
      <dgm:prSet presAssocID="{76B3FF71-732D-42C0-8F69-0D94457B1EA8}" presName="firstChildTx" presStyleLbl="bgAccFollowNode1" presStyleIdx="4" presStyleCnt="7">
        <dgm:presLayoutVars>
          <dgm:bulletEnabled val="1"/>
        </dgm:presLayoutVars>
      </dgm:prSet>
      <dgm:spPr/>
    </dgm:pt>
    <dgm:pt modelId="{76F21F91-2254-4D2C-A1ED-AC8752636401}" type="pres">
      <dgm:prSet presAssocID="{F75796B1-24FD-49EE-B79E-FD06F55D985C}" presName="comp" presStyleCnt="0"/>
      <dgm:spPr/>
    </dgm:pt>
    <dgm:pt modelId="{1180B7A5-2A95-4E06-8C32-812146A62EFA}" type="pres">
      <dgm:prSet presAssocID="{F75796B1-24FD-49EE-B79E-FD06F55D985C}" presName="child" presStyleLbl="bgAccFollowNode1" presStyleIdx="5" presStyleCnt="7"/>
      <dgm:spPr/>
    </dgm:pt>
    <dgm:pt modelId="{6B3CC1F7-911B-4E80-9524-76DE583C8958}" type="pres">
      <dgm:prSet presAssocID="{F75796B1-24FD-49EE-B79E-FD06F55D985C}" presName="childTx" presStyleLbl="bgAccFollowNode1" presStyleIdx="5" presStyleCnt="7">
        <dgm:presLayoutVars>
          <dgm:bulletEnabled val="1"/>
        </dgm:presLayoutVars>
      </dgm:prSet>
      <dgm:spPr/>
    </dgm:pt>
    <dgm:pt modelId="{7019B19C-8692-4E00-A52D-BA7DC3188CD1}" type="pres">
      <dgm:prSet presAssocID="{AEAD4977-417E-4EAE-9FCD-974E2AE05A53}" presName="comp" presStyleCnt="0"/>
      <dgm:spPr/>
    </dgm:pt>
    <dgm:pt modelId="{656AB7B2-9E2C-414D-96FE-CFE6A80B8307}" type="pres">
      <dgm:prSet presAssocID="{AEAD4977-417E-4EAE-9FCD-974E2AE05A53}" presName="child" presStyleLbl="bgAccFollowNode1" presStyleIdx="6" presStyleCnt="7"/>
      <dgm:spPr/>
    </dgm:pt>
    <dgm:pt modelId="{3DCA0D73-2C47-4CCB-925C-AB44C3DCC89F}" type="pres">
      <dgm:prSet presAssocID="{AEAD4977-417E-4EAE-9FCD-974E2AE05A53}" presName="childTx" presStyleLbl="bgAccFollowNode1" presStyleIdx="6" presStyleCnt="7">
        <dgm:presLayoutVars>
          <dgm:bulletEnabled val="1"/>
        </dgm:presLayoutVars>
      </dgm:prSet>
      <dgm:spPr/>
    </dgm:pt>
    <dgm:pt modelId="{93CA711D-9EE6-43A0-BA17-FD74B867FA5D}" type="pres">
      <dgm:prSet presAssocID="{76B3FF71-732D-42C0-8F69-0D94457B1EA8}" presName="negSpace" presStyleCnt="0"/>
      <dgm:spPr/>
    </dgm:pt>
    <dgm:pt modelId="{D20D1011-1132-433D-9016-1C91D286097C}" type="pres">
      <dgm:prSet presAssocID="{76B3FF71-732D-42C0-8F69-0D94457B1EA8}" presName="circle" presStyleLbl="node1" presStyleIdx="2" presStyleCnt="3"/>
      <dgm:spPr/>
    </dgm:pt>
  </dgm:ptLst>
  <dgm:cxnLst>
    <dgm:cxn modelId="{0F27CA07-4D62-4EA7-A7BE-80581C668680}" srcId="{76B3FF71-732D-42C0-8F69-0D94457B1EA8}" destId="{AEAD4977-417E-4EAE-9FCD-974E2AE05A53}" srcOrd="2" destOrd="0" parTransId="{01DCEEE1-92CA-41B4-A953-481D2E5A9B1E}" sibTransId="{0189ECC9-1170-4234-8FA1-4055FB6AF71B}"/>
    <dgm:cxn modelId="{89FD7E0E-2C28-4F46-B9E0-F5ECE2083473}" type="presOf" srcId="{07D5DB9A-9ED4-471F-A804-B20518192C19}" destId="{E6D170F2-9C7D-4CE4-980E-B2FEED4DA1E6}" srcOrd="1" destOrd="0" presId="urn:microsoft.com/office/officeart/2005/8/layout/hList9"/>
    <dgm:cxn modelId="{1D1E7C1B-5F06-4801-8032-A908B3C09C50}" srcId="{9260F9D6-9517-447A-9897-8158357FFB80}" destId="{DBFFABEA-2D35-411C-BD89-06734012AE91}" srcOrd="0" destOrd="0" parTransId="{742573D3-1106-4DA4-A8AB-D7084093EE4D}" sibTransId="{11090DBB-B9C9-479C-BEBE-F4E71D9BE8AD}"/>
    <dgm:cxn modelId="{84768729-DDEB-4317-ABB7-C981307FCD83}" type="presOf" srcId="{7BCF8F90-1756-4508-8ECF-8744538B7B1C}" destId="{97035F87-19CC-41D3-97EE-5BAA97E6B682}" srcOrd="0" destOrd="0" presId="urn:microsoft.com/office/officeart/2005/8/layout/hList9"/>
    <dgm:cxn modelId="{26301A2E-1157-4DBE-81CB-8513EB368862}" type="presOf" srcId="{07D5DB9A-9ED4-471F-A804-B20518192C19}" destId="{C3E366E9-6102-43BF-AB76-157CC4A3BC63}" srcOrd="0" destOrd="0" presId="urn:microsoft.com/office/officeart/2005/8/layout/hList9"/>
    <dgm:cxn modelId="{36543B39-FECF-4A73-99B3-A04ABBD52BB1}" type="presOf" srcId="{DBFFABEA-2D35-411C-BD89-06734012AE91}" destId="{73CC8697-EFFA-432D-B23F-2E22D7F89157}" srcOrd="0" destOrd="0" presId="urn:microsoft.com/office/officeart/2005/8/layout/hList9"/>
    <dgm:cxn modelId="{E28FA23D-F192-43A4-AE8E-4B6BC636B3D7}" srcId="{DBFFABEA-2D35-411C-BD89-06734012AE91}" destId="{982E8251-C16E-4D52-B331-B32A41D4382F}" srcOrd="1" destOrd="0" parTransId="{A02D2866-FAD2-46E9-8BE9-850805C3E1FA}" sibTransId="{CA1BE42D-D524-4CAB-87B4-815240E689C9}"/>
    <dgm:cxn modelId="{9186313F-F067-4BB5-8E02-1874A5A54F47}" srcId="{DBFFABEA-2D35-411C-BD89-06734012AE91}" destId="{07D5DB9A-9ED4-471F-A804-B20518192C19}" srcOrd="0" destOrd="0" parTransId="{36406B82-D41C-4EE8-843A-2C84F9B20DE0}" sibTransId="{2BB8C1A7-A470-4938-9F57-2B7879FFB0C6}"/>
    <dgm:cxn modelId="{40F7B163-8CD0-4AD6-A91D-4C39F129AC79}" type="presOf" srcId="{824EC459-ADF9-48E6-ADE5-9331ED1FB77A}" destId="{7FD0A51D-9D8F-49AD-8203-329F6E6B2999}" srcOrd="1" destOrd="0" presId="urn:microsoft.com/office/officeart/2005/8/layout/hList9"/>
    <dgm:cxn modelId="{EDB2CB63-BFCF-46AB-82E7-EDC047A232B7}" type="presOf" srcId="{596F0A48-056C-4D91-AA54-FB23FE4F3DEC}" destId="{A0074ED8-3040-46D4-9FF1-AE4A1A6A9B4D}" srcOrd="0" destOrd="0" presId="urn:microsoft.com/office/officeart/2005/8/layout/hList9"/>
    <dgm:cxn modelId="{D40A424D-781F-4D48-BE2E-B8077DCEF611}" type="presOf" srcId="{AEAD4977-417E-4EAE-9FCD-974E2AE05A53}" destId="{656AB7B2-9E2C-414D-96FE-CFE6A80B8307}" srcOrd="0" destOrd="0" presId="urn:microsoft.com/office/officeart/2005/8/layout/hList9"/>
    <dgm:cxn modelId="{CE09386E-1929-4E0A-AA9A-167A72B32FE9}" type="presOf" srcId="{AEAD4977-417E-4EAE-9FCD-974E2AE05A53}" destId="{3DCA0D73-2C47-4CCB-925C-AB44C3DCC89F}" srcOrd="1" destOrd="0" presId="urn:microsoft.com/office/officeart/2005/8/layout/hList9"/>
    <dgm:cxn modelId="{38E21753-3B88-4580-BB9F-05B0DE3C6CB1}" srcId="{9260F9D6-9517-447A-9897-8158357FFB80}" destId="{596F0A48-056C-4D91-AA54-FB23FE4F3DEC}" srcOrd="1" destOrd="0" parTransId="{36763110-E45C-4844-8194-5988C7E1A902}" sibTransId="{CEAF6AA1-DB18-4F79-B69D-D66FC9502819}"/>
    <dgm:cxn modelId="{651A277D-4E38-46A6-85DB-7A5975161E0D}" type="presOf" srcId="{982E8251-C16E-4D52-B331-B32A41D4382F}" destId="{977EBAE3-F2A5-4DDB-A700-24C7844011DF}" srcOrd="1" destOrd="0" presId="urn:microsoft.com/office/officeart/2005/8/layout/hList9"/>
    <dgm:cxn modelId="{203E7E88-42AE-445E-BD0D-5DF907D8C769}" srcId="{76B3FF71-732D-42C0-8F69-0D94457B1EA8}" destId="{824EC459-ADF9-48E6-ADE5-9331ED1FB77A}" srcOrd="0" destOrd="0" parTransId="{C95125A9-3714-4A70-8DD9-E3498FF8C0EE}" sibTransId="{02080C57-8691-4547-9AB2-73681014F229}"/>
    <dgm:cxn modelId="{2A33FE92-4E11-48E5-A6EF-4D9B061268C0}" srcId="{596F0A48-056C-4D91-AA54-FB23FE4F3DEC}" destId="{3D30250D-C0FA-4E58-A527-9832C954C6D9}" srcOrd="0" destOrd="0" parTransId="{A1D58737-0100-4E2F-BAE4-AB9C5F627C3C}" sibTransId="{D66BFBE4-8225-4BF2-9987-C601FFE5FEE1}"/>
    <dgm:cxn modelId="{BED55F9C-F7D5-428F-B14A-DCD3EA82CBAE}" type="presOf" srcId="{9260F9D6-9517-447A-9897-8158357FFB80}" destId="{439552FC-920A-4B20-A251-DB5219121951}" srcOrd="0" destOrd="0" presId="urn:microsoft.com/office/officeart/2005/8/layout/hList9"/>
    <dgm:cxn modelId="{9985D3A2-2D6E-4FAF-BB52-683A67753EF7}" srcId="{76B3FF71-732D-42C0-8F69-0D94457B1EA8}" destId="{F75796B1-24FD-49EE-B79E-FD06F55D985C}" srcOrd="1" destOrd="0" parTransId="{37666263-7A5F-4540-9917-28843B6B90CD}" sibTransId="{57384ED1-26CB-481B-B8CB-98F31BBDD3C5}"/>
    <dgm:cxn modelId="{66BA63A7-38D0-40E7-88C0-90B5E004F4FE}" type="presOf" srcId="{F75796B1-24FD-49EE-B79E-FD06F55D985C}" destId="{1180B7A5-2A95-4E06-8C32-812146A62EFA}" srcOrd="0" destOrd="0" presId="urn:microsoft.com/office/officeart/2005/8/layout/hList9"/>
    <dgm:cxn modelId="{A07270A9-7601-496E-B065-A05E84426582}" srcId="{596F0A48-056C-4D91-AA54-FB23FE4F3DEC}" destId="{7BCF8F90-1756-4508-8ECF-8744538B7B1C}" srcOrd="1" destOrd="0" parTransId="{75FC8451-78ED-40C1-8289-666E93EE1505}" sibTransId="{6B616F66-8CF5-4316-975A-AF5F2EADED82}"/>
    <dgm:cxn modelId="{7BE567AD-1F7D-495F-BB1C-0A2717C5D4E5}" type="presOf" srcId="{824EC459-ADF9-48E6-ADE5-9331ED1FB77A}" destId="{32F838BD-4C98-455A-8193-98E76BE9D036}" srcOrd="0" destOrd="0" presId="urn:microsoft.com/office/officeart/2005/8/layout/hList9"/>
    <dgm:cxn modelId="{C65061B1-A982-4E78-B8E1-13A8917F229A}" type="presOf" srcId="{3D30250D-C0FA-4E58-A527-9832C954C6D9}" destId="{4BC100F4-7D21-423C-91DC-02435BA004E1}" srcOrd="0" destOrd="0" presId="urn:microsoft.com/office/officeart/2005/8/layout/hList9"/>
    <dgm:cxn modelId="{3C0AE5C1-FF26-4F86-A85E-5DA8DEA82DB2}" type="presOf" srcId="{3D30250D-C0FA-4E58-A527-9832C954C6D9}" destId="{2ECC340D-DA41-438C-B4C9-CDA2B29AC72B}" srcOrd="1" destOrd="0" presId="urn:microsoft.com/office/officeart/2005/8/layout/hList9"/>
    <dgm:cxn modelId="{94E0A2E2-5C76-4A5F-A51A-EDF94C93E3CD}" type="presOf" srcId="{76B3FF71-732D-42C0-8F69-0D94457B1EA8}" destId="{D20D1011-1132-433D-9016-1C91D286097C}" srcOrd="0" destOrd="0" presId="urn:microsoft.com/office/officeart/2005/8/layout/hList9"/>
    <dgm:cxn modelId="{CC993CEC-9240-4B30-9755-8F167FC7C0B0}" srcId="{9260F9D6-9517-447A-9897-8158357FFB80}" destId="{76B3FF71-732D-42C0-8F69-0D94457B1EA8}" srcOrd="2" destOrd="0" parTransId="{C6C35E6E-1FCD-45BC-BA9B-29FED44A8D4A}" sibTransId="{EB6F4342-42F1-47EA-9F9E-5576B57EFF43}"/>
    <dgm:cxn modelId="{8324CAF1-26E8-433E-B6E4-51D611DB4052}" type="presOf" srcId="{7BCF8F90-1756-4508-8ECF-8744538B7B1C}" destId="{63B255AA-BD53-4AE6-A945-98964A979A1A}" srcOrd="1" destOrd="0" presId="urn:microsoft.com/office/officeart/2005/8/layout/hList9"/>
    <dgm:cxn modelId="{1714B9FA-FA13-4ABE-B90F-1B5DF45B2E02}" type="presOf" srcId="{F75796B1-24FD-49EE-B79E-FD06F55D985C}" destId="{6B3CC1F7-911B-4E80-9524-76DE583C8958}" srcOrd="1" destOrd="0" presId="urn:microsoft.com/office/officeart/2005/8/layout/hList9"/>
    <dgm:cxn modelId="{FBF3BDFD-19C1-4488-9AC8-AC233A212425}" type="presOf" srcId="{982E8251-C16E-4D52-B331-B32A41D4382F}" destId="{30DD5768-A24D-470A-A863-9EB216AD7D01}" srcOrd="0" destOrd="0" presId="urn:microsoft.com/office/officeart/2005/8/layout/hList9"/>
    <dgm:cxn modelId="{390FACD5-4EF8-46ED-BC2B-527CFB2B65E6}" type="presParOf" srcId="{439552FC-920A-4B20-A251-DB5219121951}" destId="{16FBB4AC-26FF-46A6-AB8A-FD20ACAC64D4}" srcOrd="0" destOrd="0" presId="urn:microsoft.com/office/officeart/2005/8/layout/hList9"/>
    <dgm:cxn modelId="{331D91BB-D87E-4BBE-A549-19D8310244A7}" type="presParOf" srcId="{439552FC-920A-4B20-A251-DB5219121951}" destId="{A49725C4-FA7C-4521-B484-84314A06266E}" srcOrd="1" destOrd="0" presId="urn:microsoft.com/office/officeart/2005/8/layout/hList9"/>
    <dgm:cxn modelId="{A89D02CC-2BA5-45F6-89C4-13B5DE363072}" type="presParOf" srcId="{A49725C4-FA7C-4521-B484-84314A06266E}" destId="{226C7753-1B81-4E54-81A5-2FA3485FDD06}" srcOrd="0" destOrd="0" presId="urn:microsoft.com/office/officeart/2005/8/layout/hList9"/>
    <dgm:cxn modelId="{25B85A34-7AD3-4EEC-BDAA-44FCCE8EFFCB}" type="presParOf" srcId="{A49725C4-FA7C-4521-B484-84314A06266E}" destId="{0E08278A-7D6A-422D-99A5-FBAC2DE2E11B}" srcOrd="1" destOrd="0" presId="urn:microsoft.com/office/officeart/2005/8/layout/hList9"/>
    <dgm:cxn modelId="{BD91A63A-A79A-4E7C-9C69-DCBAF7B4D885}" type="presParOf" srcId="{0E08278A-7D6A-422D-99A5-FBAC2DE2E11B}" destId="{C3E366E9-6102-43BF-AB76-157CC4A3BC63}" srcOrd="0" destOrd="0" presId="urn:microsoft.com/office/officeart/2005/8/layout/hList9"/>
    <dgm:cxn modelId="{B1705076-CBF3-4408-B089-D4FEEA035B23}" type="presParOf" srcId="{0E08278A-7D6A-422D-99A5-FBAC2DE2E11B}" destId="{E6D170F2-9C7D-4CE4-980E-B2FEED4DA1E6}" srcOrd="1" destOrd="0" presId="urn:microsoft.com/office/officeart/2005/8/layout/hList9"/>
    <dgm:cxn modelId="{496646EC-8501-4A22-BCC8-8839479DAF88}" type="presParOf" srcId="{A49725C4-FA7C-4521-B484-84314A06266E}" destId="{B5CB854F-E3C9-4F8B-B0B6-28E52A8FC1AF}" srcOrd="2" destOrd="0" presId="urn:microsoft.com/office/officeart/2005/8/layout/hList9"/>
    <dgm:cxn modelId="{5B054CDA-F7DA-417C-8BEC-DB34C815F925}" type="presParOf" srcId="{B5CB854F-E3C9-4F8B-B0B6-28E52A8FC1AF}" destId="{30DD5768-A24D-470A-A863-9EB216AD7D01}" srcOrd="0" destOrd="0" presId="urn:microsoft.com/office/officeart/2005/8/layout/hList9"/>
    <dgm:cxn modelId="{6AF381B1-01E0-49AC-B642-6E82A2790407}" type="presParOf" srcId="{B5CB854F-E3C9-4F8B-B0B6-28E52A8FC1AF}" destId="{977EBAE3-F2A5-4DDB-A700-24C7844011DF}" srcOrd="1" destOrd="0" presId="urn:microsoft.com/office/officeart/2005/8/layout/hList9"/>
    <dgm:cxn modelId="{72C4ED66-53CF-488C-8D15-3256752A6892}" type="presParOf" srcId="{439552FC-920A-4B20-A251-DB5219121951}" destId="{86E8A305-E8E0-4FEB-9879-9614EE64D0DD}" srcOrd="2" destOrd="0" presId="urn:microsoft.com/office/officeart/2005/8/layout/hList9"/>
    <dgm:cxn modelId="{1EF5D372-1635-46D6-94A0-D336136282C8}" type="presParOf" srcId="{439552FC-920A-4B20-A251-DB5219121951}" destId="{73CC8697-EFFA-432D-B23F-2E22D7F89157}" srcOrd="3" destOrd="0" presId="urn:microsoft.com/office/officeart/2005/8/layout/hList9"/>
    <dgm:cxn modelId="{BD31EC93-3075-4A21-842C-22B4449188A9}" type="presParOf" srcId="{439552FC-920A-4B20-A251-DB5219121951}" destId="{72C540A3-52EB-46C0-99A8-02F95BC008D2}" srcOrd="4" destOrd="0" presId="urn:microsoft.com/office/officeart/2005/8/layout/hList9"/>
    <dgm:cxn modelId="{72A1A830-FFC2-426C-AE06-BD7B977D0ED6}" type="presParOf" srcId="{439552FC-920A-4B20-A251-DB5219121951}" destId="{1360EAA0-80B7-4E11-8908-3D1FF8CE1B71}" srcOrd="5" destOrd="0" presId="urn:microsoft.com/office/officeart/2005/8/layout/hList9"/>
    <dgm:cxn modelId="{1FD6663F-2461-46B4-B6AB-25A128C7E7C7}" type="presParOf" srcId="{439552FC-920A-4B20-A251-DB5219121951}" destId="{7503BEC9-976F-48E6-9337-B799CDC02574}" srcOrd="6" destOrd="0" presId="urn:microsoft.com/office/officeart/2005/8/layout/hList9"/>
    <dgm:cxn modelId="{987F54DA-650E-425C-9597-1BC3645CE72C}" type="presParOf" srcId="{7503BEC9-976F-48E6-9337-B799CDC02574}" destId="{18728E24-9CCB-48AC-8002-D3145958B55D}" srcOrd="0" destOrd="0" presId="urn:microsoft.com/office/officeart/2005/8/layout/hList9"/>
    <dgm:cxn modelId="{D2F72B8A-B87F-4FDB-B459-AEABE0D625DC}" type="presParOf" srcId="{7503BEC9-976F-48E6-9337-B799CDC02574}" destId="{5521539C-5F3B-476D-8BA7-4A0DE93534CB}" srcOrd="1" destOrd="0" presId="urn:microsoft.com/office/officeart/2005/8/layout/hList9"/>
    <dgm:cxn modelId="{DF23DFC9-9B03-4712-BD07-C584310AF6C1}" type="presParOf" srcId="{5521539C-5F3B-476D-8BA7-4A0DE93534CB}" destId="{4BC100F4-7D21-423C-91DC-02435BA004E1}" srcOrd="0" destOrd="0" presId="urn:microsoft.com/office/officeart/2005/8/layout/hList9"/>
    <dgm:cxn modelId="{8AE6D59E-9385-4AD7-9A98-8F52164F848E}" type="presParOf" srcId="{5521539C-5F3B-476D-8BA7-4A0DE93534CB}" destId="{2ECC340D-DA41-438C-B4C9-CDA2B29AC72B}" srcOrd="1" destOrd="0" presId="urn:microsoft.com/office/officeart/2005/8/layout/hList9"/>
    <dgm:cxn modelId="{C87E21A9-F494-4405-B13A-8004B45307AB}" type="presParOf" srcId="{7503BEC9-976F-48E6-9337-B799CDC02574}" destId="{378D0E42-1574-44B8-A8BC-15EB57A84327}" srcOrd="2" destOrd="0" presId="urn:microsoft.com/office/officeart/2005/8/layout/hList9"/>
    <dgm:cxn modelId="{62C13978-4536-4C5E-B21B-AA86E095C908}" type="presParOf" srcId="{378D0E42-1574-44B8-A8BC-15EB57A84327}" destId="{97035F87-19CC-41D3-97EE-5BAA97E6B682}" srcOrd="0" destOrd="0" presId="urn:microsoft.com/office/officeart/2005/8/layout/hList9"/>
    <dgm:cxn modelId="{4B7AC942-7031-4410-BB13-73819D1FDDFF}" type="presParOf" srcId="{378D0E42-1574-44B8-A8BC-15EB57A84327}" destId="{63B255AA-BD53-4AE6-A945-98964A979A1A}" srcOrd="1" destOrd="0" presId="urn:microsoft.com/office/officeart/2005/8/layout/hList9"/>
    <dgm:cxn modelId="{C0B79B9C-3ECC-48E4-B2BB-115AFEA99C8B}" type="presParOf" srcId="{439552FC-920A-4B20-A251-DB5219121951}" destId="{A03E98A8-960A-46F1-A2F7-AF7740806310}" srcOrd="7" destOrd="0" presId="urn:microsoft.com/office/officeart/2005/8/layout/hList9"/>
    <dgm:cxn modelId="{0F99419B-9F2D-44B1-9F67-CB02AB029693}" type="presParOf" srcId="{439552FC-920A-4B20-A251-DB5219121951}" destId="{A0074ED8-3040-46D4-9FF1-AE4A1A6A9B4D}" srcOrd="8" destOrd="0" presId="urn:microsoft.com/office/officeart/2005/8/layout/hList9"/>
    <dgm:cxn modelId="{11ADAAB9-3D7C-45A8-BA93-8CA46411F00C}" type="presParOf" srcId="{439552FC-920A-4B20-A251-DB5219121951}" destId="{07DCFA82-694E-4092-8BD4-74F00F8A9887}" srcOrd="9" destOrd="0" presId="urn:microsoft.com/office/officeart/2005/8/layout/hList9"/>
    <dgm:cxn modelId="{2E3B7420-C291-40D1-8246-C86DFA0312C5}" type="presParOf" srcId="{439552FC-920A-4B20-A251-DB5219121951}" destId="{A1A9190B-53E2-48D5-A5D9-7CCB5FD8C604}" srcOrd="10" destOrd="0" presId="urn:microsoft.com/office/officeart/2005/8/layout/hList9"/>
    <dgm:cxn modelId="{738AFD9C-E986-4B88-B979-3519E9C24B68}" type="presParOf" srcId="{439552FC-920A-4B20-A251-DB5219121951}" destId="{DBF009F4-E8E9-4B28-9B83-4D4F56D16C17}" srcOrd="11" destOrd="0" presId="urn:microsoft.com/office/officeart/2005/8/layout/hList9"/>
    <dgm:cxn modelId="{5E50CCA5-D4D1-42DA-BA1C-4B65218CB32B}" type="presParOf" srcId="{DBF009F4-E8E9-4B28-9B83-4D4F56D16C17}" destId="{55CAE355-D844-40D6-B649-D435ADF7C73E}" srcOrd="0" destOrd="0" presId="urn:microsoft.com/office/officeart/2005/8/layout/hList9"/>
    <dgm:cxn modelId="{CC7F5C8A-888E-4F07-98A1-3F249F3DEE17}" type="presParOf" srcId="{DBF009F4-E8E9-4B28-9B83-4D4F56D16C17}" destId="{521FE947-0555-47D0-B881-98EBA74985E8}" srcOrd="1" destOrd="0" presId="urn:microsoft.com/office/officeart/2005/8/layout/hList9"/>
    <dgm:cxn modelId="{F0A28980-F6E4-4318-B9DA-F26643925B1D}" type="presParOf" srcId="{521FE947-0555-47D0-B881-98EBA74985E8}" destId="{32F838BD-4C98-455A-8193-98E76BE9D036}" srcOrd="0" destOrd="0" presId="urn:microsoft.com/office/officeart/2005/8/layout/hList9"/>
    <dgm:cxn modelId="{8E8023BF-B89A-4570-A9BB-63D1E9742840}" type="presParOf" srcId="{521FE947-0555-47D0-B881-98EBA74985E8}" destId="{7FD0A51D-9D8F-49AD-8203-329F6E6B2999}" srcOrd="1" destOrd="0" presId="urn:microsoft.com/office/officeart/2005/8/layout/hList9"/>
    <dgm:cxn modelId="{71DFF170-8AC1-4DB3-949D-F6B6A3142EF9}" type="presParOf" srcId="{DBF009F4-E8E9-4B28-9B83-4D4F56D16C17}" destId="{76F21F91-2254-4D2C-A1ED-AC8752636401}" srcOrd="2" destOrd="0" presId="urn:microsoft.com/office/officeart/2005/8/layout/hList9"/>
    <dgm:cxn modelId="{69200BD5-6843-4391-B02E-46244EA585A0}" type="presParOf" srcId="{76F21F91-2254-4D2C-A1ED-AC8752636401}" destId="{1180B7A5-2A95-4E06-8C32-812146A62EFA}" srcOrd="0" destOrd="0" presId="urn:microsoft.com/office/officeart/2005/8/layout/hList9"/>
    <dgm:cxn modelId="{BC2B4378-69EB-4DA8-A93E-40B89DBE8658}" type="presParOf" srcId="{76F21F91-2254-4D2C-A1ED-AC8752636401}" destId="{6B3CC1F7-911B-4E80-9524-76DE583C8958}" srcOrd="1" destOrd="0" presId="urn:microsoft.com/office/officeart/2005/8/layout/hList9"/>
    <dgm:cxn modelId="{DAB1530B-A815-4567-8AC3-A4F237446ABC}" type="presParOf" srcId="{DBF009F4-E8E9-4B28-9B83-4D4F56D16C17}" destId="{7019B19C-8692-4E00-A52D-BA7DC3188CD1}" srcOrd="3" destOrd="0" presId="urn:microsoft.com/office/officeart/2005/8/layout/hList9"/>
    <dgm:cxn modelId="{3F3E0DFD-FFFD-42DD-B714-A23A45B834ED}" type="presParOf" srcId="{7019B19C-8692-4E00-A52D-BA7DC3188CD1}" destId="{656AB7B2-9E2C-414D-96FE-CFE6A80B8307}" srcOrd="0" destOrd="0" presId="urn:microsoft.com/office/officeart/2005/8/layout/hList9"/>
    <dgm:cxn modelId="{648D5392-355C-4443-AFF7-856169E5E3EE}" type="presParOf" srcId="{7019B19C-8692-4E00-A52D-BA7DC3188CD1}" destId="{3DCA0D73-2C47-4CCB-925C-AB44C3DCC89F}" srcOrd="1" destOrd="0" presId="urn:microsoft.com/office/officeart/2005/8/layout/hList9"/>
    <dgm:cxn modelId="{71AB0685-116A-4317-A75D-4A09EA72B93E}" type="presParOf" srcId="{439552FC-920A-4B20-A251-DB5219121951}" destId="{93CA711D-9EE6-43A0-BA17-FD74B867FA5D}" srcOrd="12" destOrd="0" presId="urn:microsoft.com/office/officeart/2005/8/layout/hList9"/>
    <dgm:cxn modelId="{EFF0AF2C-83CE-4A30-BD05-9911D6C1BE08}" type="presParOf" srcId="{439552FC-920A-4B20-A251-DB5219121951}" destId="{D20D1011-1132-433D-9016-1C91D286097C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F9F16-2F93-45F0-93F4-6FFB7A62FB0C}" type="doc">
      <dgm:prSet loTypeId="urn:microsoft.com/office/officeart/2005/8/layout/hList9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570FE2-390E-40EB-B490-1E5D8C5DC02A}">
      <dgm:prSet phldrT="[Text]"/>
      <dgm:spPr/>
      <dgm:t>
        <a:bodyPr/>
        <a:lstStyle/>
        <a:p>
          <a:r>
            <a:rPr lang="es-NI" b="1" dirty="0">
              <a:solidFill>
                <a:schemeClr val="tx1"/>
              </a:solidFill>
            </a:rPr>
            <a:t>Observaciones</a:t>
          </a:r>
          <a:endParaRPr lang="en-US" b="1" dirty="0">
            <a:solidFill>
              <a:schemeClr val="tx1"/>
            </a:solidFill>
          </a:endParaRPr>
        </a:p>
      </dgm:t>
    </dgm:pt>
    <dgm:pt modelId="{CB743C51-4149-42DB-9F18-ABD2B5BE9514}" type="parTrans" cxnId="{809696FF-53C0-4C33-A488-DFDCADBC8B89}">
      <dgm:prSet/>
      <dgm:spPr/>
      <dgm:t>
        <a:bodyPr/>
        <a:lstStyle/>
        <a:p>
          <a:endParaRPr lang="en-US"/>
        </a:p>
      </dgm:t>
    </dgm:pt>
    <dgm:pt modelId="{ADB1D7BB-B056-4E60-9120-A7508770C458}" type="sibTrans" cxnId="{809696FF-53C0-4C33-A488-DFDCADBC8B89}">
      <dgm:prSet/>
      <dgm:spPr/>
      <dgm:t>
        <a:bodyPr/>
        <a:lstStyle/>
        <a:p>
          <a:endParaRPr lang="en-US"/>
        </a:p>
      </dgm:t>
    </dgm:pt>
    <dgm:pt modelId="{ABE1243D-C9E3-42F1-8B4E-C017413427AF}">
      <dgm:prSet phldrT="[Text]"/>
      <dgm:spPr/>
      <dgm:t>
        <a:bodyPr/>
        <a:lstStyle/>
        <a:p>
          <a:r>
            <a:rPr lang="es-ES" b="1" dirty="0" err="1"/>
            <a:t>sp_add_category</a:t>
          </a:r>
          <a:r>
            <a:rPr lang="es-ES" dirty="0"/>
            <a:t> se debe ejecutar desde la base de datos </a:t>
          </a:r>
          <a:r>
            <a:rPr lang="es-ES" b="1" dirty="0" err="1"/>
            <a:t>msdb</a:t>
          </a:r>
          <a:r>
            <a:rPr lang="es-ES" dirty="0"/>
            <a:t> .</a:t>
          </a:r>
          <a:endParaRPr lang="en-US" dirty="0"/>
        </a:p>
      </dgm:t>
    </dgm:pt>
    <dgm:pt modelId="{4CADFE5D-504F-4D36-8311-E1865843C4EF}" type="parTrans" cxnId="{9A37539E-073C-4DD0-95DE-FDE30E4AAA1F}">
      <dgm:prSet/>
      <dgm:spPr/>
      <dgm:t>
        <a:bodyPr/>
        <a:lstStyle/>
        <a:p>
          <a:endParaRPr lang="en-US"/>
        </a:p>
      </dgm:t>
    </dgm:pt>
    <dgm:pt modelId="{8EC850FA-F577-4AC3-8F77-E7A63FE38DE9}" type="sibTrans" cxnId="{9A37539E-073C-4DD0-95DE-FDE30E4AAA1F}">
      <dgm:prSet/>
      <dgm:spPr/>
      <dgm:t>
        <a:bodyPr/>
        <a:lstStyle/>
        <a:p>
          <a:endParaRPr lang="en-US"/>
        </a:p>
      </dgm:t>
    </dgm:pt>
    <dgm:pt modelId="{3DEFAF0C-C7E6-46F9-B6FA-A188F63D71B2}">
      <dgm:prSet phldrT="[Text]"/>
      <dgm:spPr/>
      <dgm:t>
        <a:bodyPr/>
        <a:lstStyle/>
        <a:p>
          <a:r>
            <a:rPr lang="es-NI" b="1" dirty="0">
              <a:solidFill>
                <a:schemeClr val="tx1"/>
              </a:solidFill>
            </a:rPr>
            <a:t>Permisos</a:t>
          </a:r>
          <a:endParaRPr lang="en-US" b="1" dirty="0">
            <a:solidFill>
              <a:schemeClr val="tx1"/>
            </a:solidFill>
          </a:endParaRPr>
        </a:p>
      </dgm:t>
    </dgm:pt>
    <dgm:pt modelId="{AED21733-1CD7-42DB-A8A1-1A0CDE7872AD}" type="parTrans" cxnId="{4BD2E8B7-A4AE-47FA-BC34-B52F013BF828}">
      <dgm:prSet/>
      <dgm:spPr/>
      <dgm:t>
        <a:bodyPr/>
        <a:lstStyle/>
        <a:p>
          <a:endParaRPr lang="en-US"/>
        </a:p>
      </dgm:t>
    </dgm:pt>
    <dgm:pt modelId="{94AD99BE-6FF9-476D-9D1F-55E205BFDC75}" type="sibTrans" cxnId="{4BD2E8B7-A4AE-47FA-BC34-B52F013BF828}">
      <dgm:prSet/>
      <dgm:spPr/>
      <dgm:t>
        <a:bodyPr/>
        <a:lstStyle/>
        <a:p>
          <a:endParaRPr lang="en-US"/>
        </a:p>
      </dgm:t>
    </dgm:pt>
    <dgm:pt modelId="{C7E400AB-882C-4F26-B176-38F8EB0810E0}">
      <dgm:prSet phldrT="[Text]"/>
      <dgm:spPr/>
      <dgm:t>
        <a:bodyPr/>
        <a:lstStyle/>
        <a:p>
          <a:r>
            <a:rPr lang="es-ES" dirty="0"/>
            <a:t>Solo los miembros del rol fijo de servidor </a:t>
          </a:r>
          <a:r>
            <a:rPr lang="es-ES" b="1" dirty="0" err="1"/>
            <a:t>sysadmin</a:t>
          </a:r>
          <a:r>
            <a:rPr lang="es-ES" dirty="0"/>
            <a:t> pueden ejecutar </a:t>
          </a:r>
          <a:r>
            <a:rPr lang="es-ES" b="1" dirty="0" err="1"/>
            <a:t>sp_add_category</a:t>
          </a:r>
          <a:r>
            <a:rPr lang="es-ES" dirty="0"/>
            <a:t>.</a:t>
          </a:r>
          <a:endParaRPr lang="en-US" dirty="0"/>
        </a:p>
      </dgm:t>
    </dgm:pt>
    <dgm:pt modelId="{2724B10F-71A4-4F1C-9AE4-8E2FA49AE977}" type="parTrans" cxnId="{A3798D20-96EA-4576-B65C-C7FDB0CD725E}">
      <dgm:prSet/>
      <dgm:spPr/>
      <dgm:t>
        <a:bodyPr/>
        <a:lstStyle/>
        <a:p>
          <a:endParaRPr lang="en-US"/>
        </a:p>
      </dgm:t>
    </dgm:pt>
    <dgm:pt modelId="{36332D5D-99BC-45C6-8C5C-2A6DAD1B438D}" type="sibTrans" cxnId="{A3798D20-96EA-4576-B65C-C7FDB0CD725E}">
      <dgm:prSet/>
      <dgm:spPr/>
      <dgm:t>
        <a:bodyPr/>
        <a:lstStyle/>
        <a:p>
          <a:endParaRPr lang="en-US"/>
        </a:p>
      </dgm:t>
    </dgm:pt>
    <dgm:pt modelId="{FFD90690-0E83-4143-9CDC-B96B065385D8}" type="pres">
      <dgm:prSet presAssocID="{6F5F9F16-2F93-45F0-93F4-6FFB7A62FB0C}" presName="list" presStyleCnt="0">
        <dgm:presLayoutVars>
          <dgm:dir/>
          <dgm:animLvl val="lvl"/>
        </dgm:presLayoutVars>
      </dgm:prSet>
      <dgm:spPr/>
    </dgm:pt>
    <dgm:pt modelId="{C5115941-4DAA-47D2-984C-0BAF3A36EFE8}" type="pres">
      <dgm:prSet presAssocID="{85570FE2-390E-40EB-B490-1E5D8C5DC02A}" presName="posSpace" presStyleCnt="0"/>
      <dgm:spPr/>
    </dgm:pt>
    <dgm:pt modelId="{389A8422-3D57-4BCB-A4B1-A4B80CEA60EE}" type="pres">
      <dgm:prSet presAssocID="{85570FE2-390E-40EB-B490-1E5D8C5DC02A}" presName="vertFlow" presStyleCnt="0"/>
      <dgm:spPr/>
    </dgm:pt>
    <dgm:pt modelId="{0E4E011F-F203-4275-B2A2-C86C5C52CBAA}" type="pres">
      <dgm:prSet presAssocID="{85570FE2-390E-40EB-B490-1E5D8C5DC02A}" presName="topSpace" presStyleCnt="0"/>
      <dgm:spPr/>
    </dgm:pt>
    <dgm:pt modelId="{50255A9D-EBF0-4F72-B7DE-A14CC4ABBF7F}" type="pres">
      <dgm:prSet presAssocID="{85570FE2-390E-40EB-B490-1E5D8C5DC02A}" presName="firstComp" presStyleCnt="0"/>
      <dgm:spPr/>
    </dgm:pt>
    <dgm:pt modelId="{50AB7FAE-28E1-4FA5-898D-FCA42E7F7C05}" type="pres">
      <dgm:prSet presAssocID="{85570FE2-390E-40EB-B490-1E5D8C5DC02A}" presName="firstChild" presStyleLbl="bgAccFollowNode1" presStyleIdx="0" presStyleCnt="2"/>
      <dgm:spPr/>
    </dgm:pt>
    <dgm:pt modelId="{246532CA-0877-48F7-9E3C-8B8BCFE9B8CD}" type="pres">
      <dgm:prSet presAssocID="{85570FE2-390E-40EB-B490-1E5D8C5DC02A}" presName="firstChildTx" presStyleLbl="bgAccFollowNode1" presStyleIdx="0" presStyleCnt="2">
        <dgm:presLayoutVars>
          <dgm:bulletEnabled val="1"/>
        </dgm:presLayoutVars>
      </dgm:prSet>
      <dgm:spPr/>
    </dgm:pt>
    <dgm:pt modelId="{C23503CC-2F03-4343-9456-4334A750EF53}" type="pres">
      <dgm:prSet presAssocID="{85570FE2-390E-40EB-B490-1E5D8C5DC02A}" presName="negSpace" presStyleCnt="0"/>
      <dgm:spPr/>
    </dgm:pt>
    <dgm:pt modelId="{3D117FD2-2C03-4A77-B37E-AB6E6C37BAAA}" type="pres">
      <dgm:prSet presAssocID="{85570FE2-390E-40EB-B490-1E5D8C5DC02A}" presName="circle" presStyleLbl="node1" presStyleIdx="0" presStyleCnt="2"/>
      <dgm:spPr/>
    </dgm:pt>
    <dgm:pt modelId="{7ED099F1-253D-44BC-B01E-E04083577A04}" type="pres">
      <dgm:prSet presAssocID="{ADB1D7BB-B056-4E60-9120-A7508770C458}" presName="transSpace" presStyleCnt="0"/>
      <dgm:spPr/>
    </dgm:pt>
    <dgm:pt modelId="{B30383DA-FF3A-4D6C-AB86-043B2B587769}" type="pres">
      <dgm:prSet presAssocID="{3DEFAF0C-C7E6-46F9-B6FA-A188F63D71B2}" presName="posSpace" presStyleCnt="0"/>
      <dgm:spPr/>
    </dgm:pt>
    <dgm:pt modelId="{1330F561-3FA0-4B93-805A-D102F1275555}" type="pres">
      <dgm:prSet presAssocID="{3DEFAF0C-C7E6-46F9-B6FA-A188F63D71B2}" presName="vertFlow" presStyleCnt="0"/>
      <dgm:spPr/>
    </dgm:pt>
    <dgm:pt modelId="{5DAC941D-624E-436A-AA3C-3C6B41D09977}" type="pres">
      <dgm:prSet presAssocID="{3DEFAF0C-C7E6-46F9-B6FA-A188F63D71B2}" presName="topSpace" presStyleCnt="0"/>
      <dgm:spPr/>
    </dgm:pt>
    <dgm:pt modelId="{F384F633-66DA-4E83-BA07-966111A7FF07}" type="pres">
      <dgm:prSet presAssocID="{3DEFAF0C-C7E6-46F9-B6FA-A188F63D71B2}" presName="firstComp" presStyleCnt="0"/>
      <dgm:spPr/>
    </dgm:pt>
    <dgm:pt modelId="{E7DF0104-BD61-41E6-8383-5BAEB45E8F90}" type="pres">
      <dgm:prSet presAssocID="{3DEFAF0C-C7E6-46F9-B6FA-A188F63D71B2}" presName="firstChild" presStyleLbl="bgAccFollowNode1" presStyleIdx="1" presStyleCnt="2"/>
      <dgm:spPr/>
    </dgm:pt>
    <dgm:pt modelId="{157BB6AB-B16A-4F56-A90B-027217C70049}" type="pres">
      <dgm:prSet presAssocID="{3DEFAF0C-C7E6-46F9-B6FA-A188F63D71B2}" presName="firstChildTx" presStyleLbl="bgAccFollowNode1" presStyleIdx="1" presStyleCnt="2">
        <dgm:presLayoutVars>
          <dgm:bulletEnabled val="1"/>
        </dgm:presLayoutVars>
      </dgm:prSet>
      <dgm:spPr/>
    </dgm:pt>
    <dgm:pt modelId="{AFADCCC6-F6B9-48D6-A9C0-523A588B05BE}" type="pres">
      <dgm:prSet presAssocID="{3DEFAF0C-C7E6-46F9-B6FA-A188F63D71B2}" presName="negSpace" presStyleCnt="0"/>
      <dgm:spPr/>
    </dgm:pt>
    <dgm:pt modelId="{69564F8C-B9D1-4943-92A2-D930472120F8}" type="pres">
      <dgm:prSet presAssocID="{3DEFAF0C-C7E6-46F9-B6FA-A188F63D71B2}" presName="circle" presStyleLbl="node1" presStyleIdx="1" presStyleCnt="2"/>
      <dgm:spPr/>
    </dgm:pt>
  </dgm:ptLst>
  <dgm:cxnLst>
    <dgm:cxn modelId="{A3798D20-96EA-4576-B65C-C7FDB0CD725E}" srcId="{3DEFAF0C-C7E6-46F9-B6FA-A188F63D71B2}" destId="{C7E400AB-882C-4F26-B176-38F8EB0810E0}" srcOrd="0" destOrd="0" parTransId="{2724B10F-71A4-4F1C-9AE4-8E2FA49AE977}" sibTransId="{36332D5D-99BC-45C6-8C5C-2A6DAD1B438D}"/>
    <dgm:cxn modelId="{E052BA30-B134-4C5F-98B7-18981083C078}" type="presOf" srcId="{6F5F9F16-2F93-45F0-93F4-6FFB7A62FB0C}" destId="{FFD90690-0E83-4143-9CDC-B96B065385D8}" srcOrd="0" destOrd="0" presId="urn:microsoft.com/office/officeart/2005/8/layout/hList9"/>
    <dgm:cxn modelId="{8BE9973A-7FE6-4CAF-A1D7-47124A6EB072}" type="presOf" srcId="{ABE1243D-C9E3-42F1-8B4E-C017413427AF}" destId="{50AB7FAE-28E1-4FA5-898D-FCA42E7F7C05}" srcOrd="0" destOrd="0" presId="urn:microsoft.com/office/officeart/2005/8/layout/hList9"/>
    <dgm:cxn modelId="{2AE56250-A665-4516-BD12-0E5BBB33C21A}" type="presOf" srcId="{C7E400AB-882C-4F26-B176-38F8EB0810E0}" destId="{E7DF0104-BD61-41E6-8383-5BAEB45E8F90}" srcOrd="0" destOrd="0" presId="urn:microsoft.com/office/officeart/2005/8/layout/hList9"/>
    <dgm:cxn modelId="{93EED874-536D-4851-8A77-DB8E0C5A55DD}" type="presOf" srcId="{ABE1243D-C9E3-42F1-8B4E-C017413427AF}" destId="{246532CA-0877-48F7-9E3C-8B8BCFE9B8CD}" srcOrd="1" destOrd="0" presId="urn:microsoft.com/office/officeart/2005/8/layout/hList9"/>
    <dgm:cxn modelId="{9A37539E-073C-4DD0-95DE-FDE30E4AAA1F}" srcId="{85570FE2-390E-40EB-B490-1E5D8C5DC02A}" destId="{ABE1243D-C9E3-42F1-8B4E-C017413427AF}" srcOrd="0" destOrd="0" parTransId="{4CADFE5D-504F-4D36-8311-E1865843C4EF}" sibTransId="{8EC850FA-F577-4AC3-8F77-E7A63FE38DE9}"/>
    <dgm:cxn modelId="{D3E815A7-6C68-4C8A-9277-410263A59E97}" type="presOf" srcId="{C7E400AB-882C-4F26-B176-38F8EB0810E0}" destId="{157BB6AB-B16A-4F56-A90B-027217C70049}" srcOrd="1" destOrd="0" presId="urn:microsoft.com/office/officeart/2005/8/layout/hList9"/>
    <dgm:cxn modelId="{4BD2E8B7-A4AE-47FA-BC34-B52F013BF828}" srcId="{6F5F9F16-2F93-45F0-93F4-6FFB7A62FB0C}" destId="{3DEFAF0C-C7E6-46F9-B6FA-A188F63D71B2}" srcOrd="1" destOrd="0" parTransId="{AED21733-1CD7-42DB-A8A1-1A0CDE7872AD}" sibTransId="{94AD99BE-6FF9-476D-9D1F-55E205BFDC75}"/>
    <dgm:cxn modelId="{7AC601BE-AA0F-46F3-8BBE-680CA0F0032A}" type="presOf" srcId="{3DEFAF0C-C7E6-46F9-B6FA-A188F63D71B2}" destId="{69564F8C-B9D1-4943-92A2-D930472120F8}" srcOrd="0" destOrd="0" presId="urn:microsoft.com/office/officeart/2005/8/layout/hList9"/>
    <dgm:cxn modelId="{B3E5E8EA-5833-4487-815A-978C640BCBD8}" type="presOf" srcId="{85570FE2-390E-40EB-B490-1E5D8C5DC02A}" destId="{3D117FD2-2C03-4A77-B37E-AB6E6C37BAAA}" srcOrd="0" destOrd="0" presId="urn:microsoft.com/office/officeart/2005/8/layout/hList9"/>
    <dgm:cxn modelId="{809696FF-53C0-4C33-A488-DFDCADBC8B89}" srcId="{6F5F9F16-2F93-45F0-93F4-6FFB7A62FB0C}" destId="{85570FE2-390E-40EB-B490-1E5D8C5DC02A}" srcOrd="0" destOrd="0" parTransId="{CB743C51-4149-42DB-9F18-ABD2B5BE9514}" sibTransId="{ADB1D7BB-B056-4E60-9120-A7508770C458}"/>
    <dgm:cxn modelId="{AE5997A8-3A65-4CB6-A3DB-82010DAB2147}" type="presParOf" srcId="{FFD90690-0E83-4143-9CDC-B96B065385D8}" destId="{C5115941-4DAA-47D2-984C-0BAF3A36EFE8}" srcOrd="0" destOrd="0" presId="urn:microsoft.com/office/officeart/2005/8/layout/hList9"/>
    <dgm:cxn modelId="{CF715B42-8A6E-48B5-B893-69159BDE3BC9}" type="presParOf" srcId="{FFD90690-0E83-4143-9CDC-B96B065385D8}" destId="{389A8422-3D57-4BCB-A4B1-A4B80CEA60EE}" srcOrd="1" destOrd="0" presId="urn:microsoft.com/office/officeart/2005/8/layout/hList9"/>
    <dgm:cxn modelId="{63893724-BA4E-4608-92D8-26B32CA36700}" type="presParOf" srcId="{389A8422-3D57-4BCB-A4B1-A4B80CEA60EE}" destId="{0E4E011F-F203-4275-B2A2-C86C5C52CBAA}" srcOrd="0" destOrd="0" presId="urn:microsoft.com/office/officeart/2005/8/layout/hList9"/>
    <dgm:cxn modelId="{366ED0F4-9E0D-4EFD-B33A-BF7750093C71}" type="presParOf" srcId="{389A8422-3D57-4BCB-A4B1-A4B80CEA60EE}" destId="{50255A9D-EBF0-4F72-B7DE-A14CC4ABBF7F}" srcOrd="1" destOrd="0" presId="urn:microsoft.com/office/officeart/2005/8/layout/hList9"/>
    <dgm:cxn modelId="{3E07B17F-2099-4AEE-9650-571785086D8E}" type="presParOf" srcId="{50255A9D-EBF0-4F72-B7DE-A14CC4ABBF7F}" destId="{50AB7FAE-28E1-4FA5-898D-FCA42E7F7C05}" srcOrd="0" destOrd="0" presId="urn:microsoft.com/office/officeart/2005/8/layout/hList9"/>
    <dgm:cxn modelId="{D7E9E569-5F79-4AB0-B4E6-3CA43E273C3B}" type="presParOf" srcId="{50255A9D-EBF0-4F72-B7DE-A14CC4ABBF7F}" destId="{246532CA-0877-48F7-9E3C-8B8BCFE9B8CD}" srcOrd="1" destOrd="0" presId="urn:microsoft.com/office/officeart/2005/8/layout/hList9"/>
    <dgm:cxn modelId="{A1BAD21E-FC1A-4AA0-B522-1AB24F897D57}" type="presParOf" srcId="{FFD90690-0E83-4143-9CDC-B96B065385D8}" destId="{C23503CC-2F03-4343-9456-4334A750EF53}" srcOrd="2" destOrd="0" presId="urn:microsoft.com/office/officeart/2005/8/layout/hList9"/>
    <dgm:cxn modelId="{4AC5F708-FC86-4C9F-B862-E9FB51EDB5FB}" type="presParOf" srcId="{FFD90690-0E83-4143-9CDC-B96B065385D8}" destId="{3D117FD2-2C03-4A77-B37E-AB6E6C37BAAA}" srcOrd="3" destOrd="0" presId="urn:microsoft.com/office/officeart/2005/8/layout/hList9"/>
    <dgm:cxn modelId="{B45C4881-4890-4C22-869C-2287672435D1}" type="presParOf" srcId="{FFD90690-0E83-4143-9CDC-B96B065385D8}" destId="{7ED099F1-253D-44BC-B01E-E04083577A04}" srcOrd="4" destOrd="0" presId="urn:microsoft.com/office/officeart/2005/8/layout/hList9"/>
    <dgm:cxn modelId="{7ABDC45A-DB3F-4B4A-8445-085CA1EED133}" type="presParOf" srcId="{FFD90690-0E83-4143-9CDC-B96B065385D8}" destId="{B30383DA-FF3A-4D6C-AB86-043B2B587769}" srcOrd="5" destOrd="0" presId="urn:microsoft.com/office/officeart/2005/8/layout/hList9"/>
    <dgm:cxn modelId="{9F2D8718-4ADF-49EC-BD98-D63B06E32C9A}" type="presParOf" srcId="{FFD90690-0E83-4143-9CDC-B96B065385D8}" destId="{1330F561-3FA0-4B93-805A-D102F1275555}" srcOrd="6" destOrd="0" presId="urn:microsoft.com/office/officeart/2005/8/layout/hList9"/>
    <dgm:cxn modelId="{494B7BC9-B403-4BE4-BAB5-69CA985ABCBB}" type="presParOf" srcId="{1330F561-3FA0-4B93-805A-D102F1275555}" destId="{5DAC941D-624E-436A-AA3C-3C6B41D09977}" srcOrd="0" destOrd="0" presId="urn:microsoft.com/office/officeart/2005/8/layout/hList9"/>
    <dgm:cxn modelId="{8C757475-A7B8-4E71-AA6E-2F886F358732}" type="presParOf" srcId="{1330F561-3FA0-4B93-805A-D102F1275555}" destId="{F384F633-66DA-4E83-BA07-966111A7FF07}" srcOrd="1" destOrd="0" presId="urn:microsoft.com/office/officeart/2005/8/layout/hList9"/>
    <dgm:cxn modelId="{9AD7DB25-113B-4FA8-84F9-A83231843E90}" type="presParOf" srcId="{F384F633-66DA-4E83-BA07-966111A7FF07}" destId="{E7DF0104-BD61-41E6-8383-5BAEB45E8F90}" srcOrd="0" destOrd="0" presId="urn:microsoft.com/office/officeart/2005/8/layout/hList9"/>
    <dgm:cxn modelId="{0BA404C6-72B0-4500-B2E0-F2B3A80B683D}" type="presParOf" srcId="{F384F633-66DA-4E83-BA07-966111A7FF07}" destId="{157BB6AB-B16A-4F56-A90B-027217C70049}" srcOrd="1" destOrd="0" presId="urn:microsoft.com/office/officeart/2005/8/layout/hList9"/>
    <dgm:cxn modelId="{6D0D06D0-F8A4-4938-AC45-E53F4202FBB1}" type="presParOf" srcId="{FFD90690-0E83-4143-9CDC-B96B065385D8}" destId="{AFADCCC6-F6B9-48D6-A9C0-523A588B05BE}" srcOrd="7" destOrd="0" presId="urn:microsoft.com/office/officeart/2005/8/layout/hList9"/>
    <dgm:cxn modelId="{055C68C8-5906-4550-8376-2B034C003E4A}" type="presParOf" srcId="{FFD90690-0E83-4143-9CDC-B96B065385D8}" destId="{69564F8C-B9D1-4943-92A2-D930472120F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0B8382-0640-42C1-B1FF-B1FA8C3DD0E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B096E4-80B3-4FF7-AA69-49D97C4CCCEF}">
      <dgm:prSet phldrT="[Text]" custT="1"/>
      <dgm:spPr/>
      <dgm:t>
        <a:bodyPr/>
        <a:lstStyle/>
        <a:p>
          <a:r>
            <a:rPr lang="es-NI" sz="3600" dirty="0"/>
            <a:t>Eliminar</a:t>
          </a:r>
          <a:endParaRPr lang="en-US" sz="3600" dirty="0"/>
        </a:p>
      </dgm:t>
    </dgm:pt>
    <dgm:pt modelId="{85A2271C-0097-4CD7-900C-D30F777B3060}" type="parTrans" cxnId="{F0BBFAAA-BF05-4673-9E3C-A0F641F1620D}">
      <dgm:prSet/>
      <dgm:spPr/>
      <dgm:t>
        <a:bodyPr/>
        <a:lstStyle/>
        <a:p>
          <a:endParaRPr lang="en-US"/>
        </a:p>
      </dgm:t>
    </dgm:pt>
    <dgm:pt modelId="{CA89F15F-D1B9-4579-8784-FAB4682518E3}" type="sibTrans" cxnId="{F0BBFAAA-BF05-4673-9E3C-A0F641F1620D}">
      <dgm:prSet/>
      <dgm:spPr/>
      <dgm:t>
        <a:bodyPr/>
        <a:lstStyle/>
        <a:p>
          <a:endParaRPr lang="en-US"/>
        </a:p>
      </dgm:t>
    </dgm:pt>
    <dgm:pt modelId="{86FE225F-8C6F-4549-B730-3DA865911107}">
      <dgm:prSet phldrT="[Text]" custT="1"/>
      <dgm:spPr/>
      <dgm:t>
        <a:bodyPr/>
        <a:lstStyle/>
        <a:p>
          <a:r>
            <a:rPr lang="en-US" sz="1400" dirty="0" err="1"/>
            <a:t>sp_delete_category</a:t>
          </a:r>
          <a:r>
            <a:rPr lang="en-US" sz="1400" dirty="0"/>
            <a:t> [ @class = ] 'class' , [ @name = ] 'name'</a:t>
          </a:r>
        </a:p>
      </dgm:t>
    </dgm:pt>
    <dgm:pt modelId="{0FC2474C-1DB5-450C-8E9E-5ECBFC2CC853}" type="parTrans" cxnId="{B97EC060-723F-4267-8D40-551A0584FAE3}">
      <dgm:prSet/>
      <dgm:spPr/>
      <dgm:t>
        <a:bodyPr/>
        <a:lstStyle/>
        <a:p>
          <a:endParaRPr lang="en-US"/>
        </a:p>
      </dgm:t>
    </dgm:pt>
    <dgm:pt modelId="{C92869DB-BAFC-4BC6-939D-45A55E0A76F5}" type="sibTrans" cxnId="{B97EC060-723F-4267-8D40-551A0584FAE3}">
      <dgm:prSet/>
      <dgm:spPr/>
      <dgm:t>
        <a:bodyPr/>
        <a:lstStyle/>
        <a:p>
          <a:endParaRPr lang="en-US"/>
        </a:p>
      </dgm:t>
    </dgm:pt>
    <dgm:pt modelId="{D2518731-3C86-4A33-B710-ED7BD876BFA7}">
      <dgm:prSet phldrT="[Text]" custT="1"/>
      <dgm:spPr/>
      <dgm:t>
        <a:bodyPr/>
        <a:lstStyle/>
        <a:p>
          <a:r>
            <a:rPr lang="en-US" sz="1400" dirty="0"/>
            <a:t>USE </a:t>
          </a:r>
          <a:r>
            <a:rPr lang="en-US" sz="1400" dirty="0" err="1"/>
            <a:t>msdb</a:t>
          </a:r>
          <a:r>
            <a:rPr lang="en-US" sz="1400" dirty="0"/>
            <a:t> ;  </a:t>
          </a:r>
        </a:p>
        <a:p>
          <a:r>
            <a:rPr lang="en-US" sz="1400" dirty="0"/>
            <a:t>GO     </a:t>
          </a:r>
        </a:p>
        <a:p>
          <a:r>
            <a:rPr lang="en-US" sz="1400" dirty="0"/>
            <a:t>EXEC </a:t>
          </a:r>
          <a:r>
            <a:rPr lang="en-US" sz="1400" dirty="0" err="1"/>
            <a:t>dbo.sp_delete_category</a:t>
          </a:r>
          <a:r>
            <a:rPr lang="en-US" sz="1400" dirty="0"/>
            <a:t>  </a:t>
          </a:r>
        </a:p>
        <a:p>
          <a:r>
            <a:rPr lang="en-US" sz="1400" dirty="0"/>
            <a:t>    @name = </a:t>
          </a:r>
          <a:r>
            <a:rPr lang="en-US" sz="1400" dirty="0" err="1"/>
            <a:t>N'AdminJobs</a:t>
          </a:r>
          <a:r>
            <a:rPr lang="en-US" sz="1400" dirty="0"/>
            <a:t>',  </a:t>
          </a:r>
        </a:p>
        <a:p>
          <a:r>
            <a:rPr lang="en-US" sz="1400" dirty="0"/>
            <a:t>    @class = N'JOB' ;  </a:t>
          </a:r>
        </a:p>
      </dgm:t>
    </dgm:pt>
    <dgm:pt modelId="{45360A6C-45E0-48F9-9560-7BB86E1AD5E1}" type="parTrans" cxnId="{CB095484-03B7-451A-8459-745FB95FAE34}">
      <dgm:prSet/>
      <dgm:spPr/>
      <dgm:t>
        <a:bodyPr/>
        <a:lstStyle/>
        <a:p>
          <a:endParaRPr lang="en-US"/>
        </a:p>
      </dgm:t>
    </dgm:pt>
    <dgm:pt modelId="{6D04E68A-D7BF-43DD-A1B4-D4C4F2E3585C}" type="sibTrans" cxnId="{CB095484-03B7-451A-8459-745FB95FAE34}">
      <dgm:prSet/>
      <dgm:spPr/>
      <dgm:t>
        <a:bodyPr/>
        <a:lstStyle/>
        <a:p>
          <a:endParaRPr lang="en-US"/>
        </a:p>
      </dgm:t>
    </dgm:pt>
    <dgm:pt modelId="{CEC3D5F4-13A2-4A3B-935F-362C9004297E}">
      <dgm:prSet phldrT="[Text]" custT="1"/>
      <dgm:spPr/>
      <dgm:t>
        <a:bodyPr/>
        <a:lstStyle/>
        <a:p>
          <a:r>
            <a:rPr lang="es-NI" sz="3600" dirty="0"/>
            <a:t>Actualizar</a:t>
          </a:r>
          <a:endParaRPr lang="en-US" sz="3600" dirty="0"/>
        </a:p>
      </dgm:t>
    </dgm:pt>
    <dgm:pt modelId="{D84A87DB-24FF-4957-A885-10A47D331346}" type="parTrans" cxnId="{A508D2C1-73EC-4DF8-A3F5-0C1CAB8C54AD}">
      <dgm:prSet/>
      <dgm:spPr/>
      <dgm:t>
        <a:bodyPr/>
        <a:lstStyle/>
        <a:p>
          <a:endParaRPr lang="en-US"/>
        </a:p>
      </dgm:t>
    </dgm:pt>
    <dgm:pt modelId="{1F95FF24-9058-403D-8FAC-43F5793994CD}" type="sibTrans" cxnId="{A508D2C1-73EC-4DF8-A3F5-0C1CAB8C54AD}">
      <dgm:prSet/>
      <dgm:spPr/>
      <dgm:t>
        <a:bodyPr/>
        <a:lstStyle/>
        <a:p>
          <a:endParaRPr lang="en-US"/>
        </a:p>
      </dgm:t>
    </dgm:pt>
    <dgm:pt modelId="{2620D379-0DC2-4C72-B3D5-C606ED4881DA}">
      <dgm:prSet phldrT="[Text]" custT="1"/>
      <dgm:spPr/>
      <dgm:t>
        <a:bodyPr/>
        <a:lstStyle/>
        <a:p>
          <a:r>
            <a:rPr lang="en-US" sz="1400" dirty="0" err="1"/>
            <a:t>sp_update_category</a:t>
          </a:r>
          <a:r>
            <a:rPr lang="en-US" sz="1400" dirty="0"/>
            <a:t>  </a:t>
          </a:r>
        </a:p>
        <a:p>
          <a:r>
            <a:rPr lang="en-US" sz="1400" dirty="0"/>
            <a:t>     [@class =] 'class' ,   </a:t>
          </a:r>
        </a:p>
        <a:p>
          <a:r>
            <a:rPr lang="en-US" sz="1400" dirty="0"/>
            <a:t>     [@name =] '</a:t>
          </a:r>
          <a:r>
            <a:rPr lang="en-US" sz="1400" dirty="0" err="1"/>
            <a:t>old_name</a:t>
          </a:r>
          <a:r>
            <a:rPr lang="en-US" sz="1400" dirty="0"/>
            <a:t>' ,  </a:t>
          </a:r>
        </a:p>
        <a:p>
          <a:r>
            <a:rPr lang="en-US" sz="1400" dirty="0"/>
            <a:t>     [@</a:t>
          </a:r>
          <a:r>
            <a:rPr lang="en-US" sz="1400" dirty="0" err="1"/>
            <a:t>new_name</a:t>
          </a:r>
          <a:r>
            <a:rPr lang="en-US" sz="1400" dirty="0"/>
            <a:t> =] '</a:t>
          </a:r>
          <a:r>
            <a:rPr lang="en-US" sz="1400" dirty="0" err="1"/>
            <a:t>new_name</a:t>
          </a:r>
          <a:r>
            <a:rPr lang="en-US" sz="900" dirty="0"/>
            <a:t>'</a:t>
          </a:r>
        </a:p>
      </dgm:t>
    </dgm:pt>
    <dgm:pt modelId="{85075A21-779F-4D96-A124-72E207D8C75D}" type="parTrans" cxnId="{A2B91965-F241-405F-97F6-3C473F946907}">
      <dgm:prSet/>
      <dgm:spPr/>
      <dgm:t>
        <a:bodyPr/>
        <a:lstStyle/>
        <a:p>
          <a:endParaRPr lang="en-US"/>
        </a:p>
      </dgm:t>
    </dgm:pt>
    <dgm:pt modelId="{89C73E7D-5B42-4A70-B165-568B95F99F3D}" type="sibTrans" cxnId="{A2B91965-F241-405F-97F6-3C473F946907}">
      <dgm:prSet/>
      <dgm:spPr/>
      <dgm:t>
        <a:bodyPr/>
        <a:lstStyle/>
        <a:p>
          <a:endParaRPr lang="en-US"/>
        </a:p>
      </dgm:t>
    </dgm:pt>
    <dgm:pt modelId="{966B596C-BA5B-44DF-B2BA-19E3F642C034}">
      <dgm:prSet phldrT="[Text]" custT="1"/>
      <dgm:spPr/>
      <dgm:t>
        <a:bodyPr/>
        <a:lstStyle/>
        <a:p>
          <a:r>
            <a:rPr lang="en-US" sz="1400" dirty="0"/>
            <a:t>USE </a:t>
          </a:r>
          <a:r>
            <a:rPr lang="en-US" sz="1400" dirty="0" err="1"/>
            <a:t>msdb</a:t>
          </a:r>
          <a:r>
            <a:rPr lang="en-US" sz="1400" dirty="0"/>
            <a:t> ;    </a:t>
          </a:r>
        </a:p>
        <a:p>
          <a:r>
            <a:rPr lang="en-US" sz="1400" dirty="0"/>
            <a:t>EXEC </a:t>
          </a:r>
          <a:r>
            <a:rPr lang="en-US" sz="1400" dirty="0" err="1"/>
            <a:t>dbo.sp_update_category</a:t>
          </a:r>
          <a:r>
            <a:rPr lang="en-US" sz="1400" dirty="0"/>
            <a:t>  </a:t>
          </a:r>
        </a:p>
        <a:p>
          <a:r>
            <a:rPr lang="en-US" sz="1400" dirty="0"/>
            <a:t>  @class = N'JOB',  </a:t>
          </a:r>
        </a:p>
        <a:p>
          <a:r>
            <a:rPr lang="en-US" sz="1400" dirty="0"/>
            <a:t>  @name = </a:t>
          </a:r>
          <a:r>
            <a:rPr lang="en-US" sz="1400" dirty="0" err="1"/>
            <a:t>N'AdminJobs</a:t>
          </a:r>
          <a:r>
            <a:rPr lang="en-US" sz="1400" dirty="0"/>
            <a:t>',  </a:t>
          </a:r>
        </a:p>
        <a:p>
          <a:r>
            <a:rPr lang="en-US" sz="1400" dirty="0"/>
            <a:t>  @</a:t>
          </a:r>
          <a:r>
            <a:rPr lang="en-US" sz="1400" dirty="0" err="1"/>
            <a:t>new_name</a:t>
          </a:r>
          <a:r>
            <a:rPr lang="en-US" sz="1400" dirty="0"/>
            <a:t> = </a:t>
          </a:r>
          <a:r>
            <a:rPr lang="en-US" sz="1400" dirty="0" err="1"/>
            <a:t>N'Administrative</a:t>
          </a:r>
          <a:r>
            <a:rPr lang="en-US" sz="1400" dirty="0"/>
            <a:t> Jobs' ;  </a:t>
          </a:r>
        </a:p>
      </dgm:t>
    </dgm:pt>
    <dgm:pt modelId="{E5CE2896-66B7-45C6-89C5-07EEDE011592}" type="parTrans" cxnId="{24920F52-83B3-44F2-BBF0-9DED856FBFB6}">
      <dgm:prSet/>
      <dgm:spPr/>
      <dgm:t>
        <a:bodyPr/>
        <a:lstStyle/>
        <a:p>
          <a:endParaRPr lang="en-US"/>
        </a:p>
      </dgm:t>
    </dgm:pt>
    <dgm:pt modelId="{E5792525-A1D0-424D-9593-797D2815FD4C}" type="sibTrans" cxnId="{24920F52-83B3-44F2-BBF0-9DED856FBFB6}">
      <dgm:prSet/>
      <dgm:spPr/>
      <dgm:t>
        <a:bodyPr/>
        <a:lstStyle/>
        <a:p>
          <a:endParaRPr lang="en-US"/>
        </a:p>
      </dgm:t>
    </dgm:pt>
    <dgm:pt modelId="{9180556F-FBF3-44E5-ABF2-63C51F6E7183}">
      <dgm:prSet phldrT="[Text]" custT="1"/>
      <dgm:spPr/>
      <dgm:t>
        <a:bodyPr/>
        <a:lstStyle/>
        <a:p>
          <a:r>
            <a:rPr lang="es-NI" sz="3600" dirty="0"/>
            <a:t>Consultar</a:t>
          </a:r>
          <a:endParaRPr lang="en-US" sz="3600" dirty="0"/>
        </a:p>
      </dgm:t>
    </dgm:pt>
    <dgm:pt modelId="{11131A8C-29D7-4C4A-9529-6F3991F88087}" type="parTrans" cxnId="{CD53FCFA-C196-4C0C-A8F0-8C8B444774A8}">
      <dgm:prSet/>
      <dgm:spPr/>
      <dgm:t>
        <a:bodyPr/>
        <a:lstStyle/>
        <a:p>
          <a:endParaRPr lang="en-US"/>
        </a:p>
      </dgm:t>
    </dgm:pt>
    <dgm:pt modelId="{318F3189-1752-4105-8504-6127C8EAE091}" type="sibTrans" cxnId="{CD53FCFA-C196-4C0C-A8F0-8C8B444774A8}">
      <dgm:prSet/>
      <dgm:spPr/>
      <dgm:t>
        <a:bodyPr/>
        <a:lstStyle/>
        <a:p>
          <a:endParaRPr lang="en-US"/>
        </a:p>
      </dgm:t>
    </dgm:pt>
    <dgm:pt modelId="{2F2DC1B7-26E4-4D28-88D1-09C276E415E8}">
      <dgm:prSet phldrT="[Text]" custT="1"/>
      <dgm:spPr/>
      <dgm:t>
        <a:bodyPr/>
        <a:lstStyle/>
        <a:p>
          <a:r>
            <a:rPr lang="en-US" sz="1400" dirty="0" err="1"/>
            <a:t>sp_help_category</a:t>
          </a:r>
          <a:r>
            <a:rPr lang="en-US" sz="1400" dirty="0"/>
            <a:t> [ [ @class = ] 'class' ]   </a:t>
          </a:r>
        </a:p>
        <a:p>
          <a:r>
            <a:rPr lang="en-US" sz="1400" dirty="0"/>
            <a:t>     [ , [ @type = ] 'type' ]   </a:t>
          </a:r>
        </a:p>
        <a:p>
          <a:r>
            <a:rPr lang="en-US" sz="1400" dirty="0"/>
            <a:t>     [ , [ @name = ] 'name' ]   </a:t>
          </a:r>
        </a:p>
        <a:p>
          <a:r>
            <a:rPr lang="en-US" sz="1400" dirty="0"/>
            <a:t>     [ , [ @suffix = ] suffix </a:t>
          </a:r>
          <a:r>
            <a:rPr lang="en-US" sz="1200" dirty="0"/>
            <a:t>]</a:t>
          </a:r>
        </a:p>
      </dgm:t>
    </dgm:pt>
    <dgm:pt modelId="{417FE49F-7D45-4867-B964-E492F69B0D3E}" type="parTrans" cxnId="{7C2A2B2A-5331-4422-BC69-1DEE20B98412}">
      <dgm:prSet/>
      <dgm:spPr/>
      <dgm:t>
        <a:bodyPr/>
        <a:lstStyle/>
        <a:p>
          <a:endParaRPr lang="en-US"/>
        </a:p>
      </dgm:t>
    </dgm:pt>
    <dgm:pt modelId="{EE862F11-4A84-4758-9DD5-7F3807E81929}" type="sibTrans" cxnId="{7C2A2B2A-5331-4422-BC69-1DEE20B98412}">
      <dgm:prSet/>
      <dgm:spPr/>
      <dgm:t>
        <a:bodyPr/>
        <a:lstStyle/>
        <a:p>
          <a:endParaRPr lang="en-US"/>
        </a:p>
      </dgm:t>
    </dgm:pt>
    <dgm:pt modelId="{F393B12E-EDB6-4FAD-AFF1-DEF7E46148E1}">
      <dgm:prSet phldrT="[Text]" custT="1"/>
      <dgm:spPr/>
      <dgm:t>
        <a:bodyPr/>
        <a:lstStyle/>
        <a:p>
          <a:r>
            <a:rPr lang="en-US" sz="1400" dirty="0"/>
            <a:t>USE </a:t>
          </a:r>
          <a:r>
            <a:rPr lang="en-US" sz="1400" dirty="0" err="1"/>
            <a:t>msdb</a:t>
          </a:r>
          <a:r>
            <a:rPr lang="en-US" sz="1400" dirty="0"/>
            <a:t> ;  </a:t>
          </a:r>
        </a:p>
        <a:p>
          <a:r>
            <a:rPr lang="en-US" sz="1400" dirty="0"/>
            <a:t>GO    </a:t>
          </a:r>
        </a:p>
        <a:p>
          <a:r>
            <a:rPr lang="en-US" sz="1400" dirty="0"/>
            <a:t>EXEC </a:t>
          </a:r>
          <a:r>
            <a:rPr lang="en-US" sz="1400" dirty="0" err="1"/>
            <a:t>dbo.sp_help_category</a:t>
          </a:r>
          <a:r>
            <a:rPr lang="en-US" sz="1400" dirty="0"/>
            <a:t>  </a:t>
          </a:r>
        </a:p>
        <a:p>
          <a:r>
            <a:rPr lang="en-US" sz="1400" dirty="0"/>
            <a:t>    @type = N'LOCAL' ;  </a:t>
          </a:r>
        </a:p>
        <a:p>
          <a:r>
            <a:rPr lang="en-US" sz="1400" dirty="0"/>
            <a:t>GO</a:t>
          </a:r>
        </a:p>
      </dgm:t>
    </dgm:pt>
    <dgm:pt modelId="{75DB48D0-C9BD-4507-A865-073356384CD2}" type="parTrans" cxnId="{ED028B95-9849-4F6E-A262-4DAAC65DD735}">
      <dgm:prSet/>
      <dgm:spPr/>
      <dgm:t>
        <a:bodyPr/>
        <a:lstStyle/>
        <a:p>
          <a:endParaRPr lang="en-US"/>
        </a:p>
      </dgm:t>
    </dgm:pt>
    <dgm:pt modelId="{9587FE38-057B-4BC9-8CD7-7A3B7B507B90}" type="sibTrans" cxnId="{ED028B95-9849-4F6E-A262-4DAAC65DD735}">
      <dgm:prSet/>
      <dgm:spPr/>
      <dgm:t>
        <a:bodyPr/>
        <a:lstStyle/>
        <a:p>
          <a:endParaRPr lang="en-US"/>
        </a:p>
      </dgm:t>
    </dgm:pt>
    <dgm:pt modelId="{33798339-508B-4D09-B783-C1A339149FB7}" type="pres">
      <dgm:prSet presAssocID="{2E0B8382-0640-42C1-B1FF-B1FA8C3DD0E6}" presName="theList" presStyleCnt="0">
        <dgm:presLayoutVars>
          <dgm:dir/>
          <dgm:animLvl val="lvl"/>
          <dgm:resizeHandles val="exact"/>
        </dgm:presLayoutVars>
      </dgm:prSet>
      <dgm:spPr/>
    </dgm:pt>
    <dgm:pt modelId="{B1FECA0C-A681-4BC3-8320-71A7CCA3C5B6}" type="pres">
      <dgm:prSet presAssocID="{93B096E4-80B3-4FF7-AA69-49D97C4CCCEF}" presName="compNode" presStyleCnt="0"/>
      <dgm:spPr/>
    </dgm:pt>
    <dgm:pt modelId="{2912C408-BFD3-4752-880E-FFC9F254038B}" type="pres">
      <dgm:prSet presAssocID="{93B096E4-80B3-4FF7-AA69-49D97C4CCCEF}" presName="aNode" presStyleLbl="bgShp" presStyleIdx="0" presStyleCnt="3"/>
      <dgm:spPr/>
    </dgm:pt>
    <dgm:pt modelId="{44F7BD64-DC49-4524-97CB-B5B6DB31B8A8}" type="pres">
      <dgm:prSet presAssocID="{93B096E4-80B3-4FF7-AA69-49D97C4CCCEF}" presName="textNode" presStyleLbl="bgShp" presStyleIdx="0" presStyleCnt="3"/>
      <dgm:spPr/>
    </dgm:pt>
    <dgm:pt modelId="{49185A2C-57CC-41E1-AE17-3869437A3F8F}" type="pres">
      <dgm:prSet presAssocID="{93B096E4-80B3-4FF7-AA69-49D97C4CCCEF}" presName="compChildNode" presStyleCnt="0"/>
      <dgm:spPr/>
    </dgm:pt>
    <dgm:pt modelId="{08D54AB7-075C-47D9-A640-8CD08A05E3A6}" type="pres">
      <dgm:prSet presAssocID="{93B096E4-80B3-4FF7-AA69-49D97C4CCCEF}" presName="theInnerList" presStyleCnt="0"/>
      <dgm:spPr/>
    </dgm:pt>
    <dgm:pt modelId="{80BCF710-B163-4A2C-9C31-6EF410D11DE5}" type="pres">
      <dgm:prSet presAssocID="{86FE225F-8C6F-4549-B730-3DA865911107}" presName="childNode" presStyleLbl="node1" presStyleIdx="0" presStyleCnt="6">
        <dgm:presLayoutVars>
          <dgm:bulletEnabled val="1"/>
        </dgm:presLayoutVars>
      </dgm:prSet>
      <dgm:spPr/>
    </dgm:pt>
    <dgm:pt modelId="{16791F06-5315-4F26-9C5E-6D1705E2C67F}" type="pres">
      <dgm:prSet presAssocID="{86FE225F-8C6F-4549-B730-3DA865911107}" presName="aSpace2" presStyleCnt="0"/>
      <dgm:spPr/>
    </dgm:pt>
    <dgm:pt modelId="{086EFE6A-4031-4C69-926E-0BDA7090C7FF}" type="pres">
      <dgm:prSet presAssocID="{D2518731-3C86-4A33-B710-ED7BD876BFA7}" presName="childNode" presStyleLbl="node1" presStyleIdx="1" presStyleCnt="6">
        <dgm:presLayoutVars>
          <dgm:bulletEnabled val="1"/>
        </dgm:presLayoutVars>
      </dgm:prSet>
      <dgm:spPr/>
    </dgm:pt>
    <dgm:pt modelId="{C9DDE80C-07FE-4A47-9E15-3E828A75EACE}" type="pres">
      <dgm:prSet presAssocID="{93B096E4-80B3-4FF7-AA69-49D97C4CCCEF}" presName="aSpace" presStyleCnt="0"/>
      <dgm:spPr/>
    </dgm:pt>
    <dgm:pt modelId="{DA730941-6D59-41A9-8593-BF9AE48D73E7}" type="pres">
      <dgm:prSet presAssocID="{CEC3D5F4-13A2-4A3B-935F-362C9004297E}" presName="compNode" presStyleCnt="0"/>
      <dgm:spPr/>
    </dgm:pt>
    <dgm:pt modelId="{E10B0140-CEA0-4966-AB5F-FAEBA1F1B8F3}" type="pres">
      <dgm:prSet presAssocID="{CEC3D5F4-13A2-4A3B-935F-362C9004297E}" presName="aNode" presStyleLbl="bgShp" presStyleIdx="1" presStyleCnt="3"/>
      <dgm:spPr/>
    </dgm:pt>
    <dgm:pt modelId="{B4E662E7-88AC-4876-83A7-435E9A25BA62}" type="pres">
      <dgm:prSet presAssocID="{CEC3D5F4-13A2-4A3B-935F-362C9004297E}" presName="textNode" presStyleLbl="bgShp" presStyleIdx="1" presStyleCnt="3"/>
      <dgm:spPr/>
    </dgm:pt>
    <dgm:pt modelId="{30EFDF56-3A8C-438A-803C-73490E5B53FF}" type="pres">
      <dgm:prSet presAssocID="{CEC3D5F4-13A2-4A3B-935F-362C9004297E}" presName="compChildNode" presStyleCnt="0"/>
      <dgm:spPr/>
    </dgm:pt>
    <dgm:pt modelId="{E6285014-866B-4959-8800-C981C08448BE}" type="pres">
      <dgm:prSet presAssocID="{CEC3D5F4-13A2-4A3B-935F-362C9004297E}" presName="theInnerList" presStyleCnt="0"/>
      <dgm:spPr/>
    </dgm:pt>
    <dgm:pt modelId="{56559133-AD53-4C87-9EE9-3EEFB2EFE0FA}" type="pres">
      <dgm:prSet presAssocID="{2620D379-0DC2-4C72-B3D5-C606ED4881DA}" presName="childNode" presStyleLbl="node1" presStyleIdx="2" presStyleCnt="6">
        <dgm:presLayoutVars>
          <dgm:bulletEnabled val="1"/>
        </dgm:presLayoutVars>
      </dgm:prSet>
      <dgm:spPr/>
    </dgm:pt>
    <dgm:pt modelId="{8868A061-A5E2-4257-9361-48E4DF6F88AE}" type="pres">
      <dgm:prSet presAssocID="{2620D379-0DC2-4C72-B3D5-C606ED4881DA}" presName="aSpace2" presStyleCnt="0"/>
      <dgm:spPr/>
    </dgm:pt>
    <dgm:pt modelId="{F8CCAD35-B43A-458D-AF97-037D68CE7C7F}" type="pres">
      <dgm:prSet presAssocID="{966B596C-BA5B-44DF-B2BA-19E3F642C034}" presName="childNode" presStyleLbl="node1" presStyleIdx="3" presStyleCnt="6">
        <dgm:presLayoutVars>
          <dgm:bulletEnabled val="1"/>
        </dgm:presLayoutVars>
      </dgm:prSet>
      <dgm:spPr/>
    </dgm:pt>
    <dgm:pt modelId="{9382FBFB-C538-402B-89BA-78FD82CC5074}" type="pres">
      <dgm:prSet presAssocID="{CEC3D5F4-13A2-4A3B-935F-362C9004297E}" presName="aSpace" presStyleCnt="0"/>
      <dgm:spPr/>
    </dgm:pt>
    <dgm:pt modelId="{E732AD55-0D51-4D04-BB9E-B0495705AEE9}" type="pres">
      <dgm:prSet presAssocID="{9180556F-FBF3-44E5-ABF2-63C51F6E7183}" presName="compNode" presStyleCnt="0"/>
      <dgm:spPr/>
    </dgm:pt>
    <dgm:pt modelId="{4F210B05-82C4-4D40-848C-5E5368318F76}" type="pres">
      <dgm:prSet presAssocID="{9180556F-FBF3-44E5-ABF2-63C51F6E7183}" presName="aNode" presStyleLbl="bgShp" presStyleIdx="2" presStyleCnt="3"/>
      <dgm:spPr/>
    </dgm:pt>
    <dgm:pt modelId="{4713E562-D98C-4589-A608-527A95C39C77}" type="pres">
      <dgm:prSet presAssocID="{9180556F-FBF3-44E5-ABF2-63C51F6E7183}" presName="textNode" presStyleLbl="bgShp" presStyleIdx="2" presStyleCnt="3"/>
      <dgm:spPr/>
    </dgm:pt>
    <dgm:pt modelId="{D614F04B-1660-4C7F-98C1-65F0B893A838}" type="pres">
      <dgm:prSet presAssocID="{9180556F-FBF3-44E5-ABF2-63C51F6E7183}" presName="compChildNode" presStyleCnt="0"/>
      <dgm:spPr/>
    </dgm:pt>
    <dgm:pt modelId="{66C08186-72C7-44F9-84F3-BEDFE446D894}" type="pres">
      <dgm:prSet presAssocID="{9180556F-FBF3-44E5-ABF2-63C51F6E7183}" presName="theInnerList" presStyleCnt="0"/>
      <dgm:spPr/>
    </dgm:pt>
    <dgm:pt modelId="{F1095F32-A37C-4251-9BF6-A08494987324}" type="pres">
      <dgm:prSet presAssocID="{2F2DC1B7-26E4-4D28-88D1-09C276E415E8}" presName="childNode" presStyleLbl="node1" presStyleIdx="4" presStyleCnt="6">
        <dgm:presLayoutVars>
          <dgm:bulletEnabled val="1"/>
        </dgm:presLayoutVars>
      </dgm:prSet>
      <dgm:spPr/>
    </dgm:pt>
    <dgm:pt modelId="{06FCC668-04BB-4521-8E2A-FCFEC499C78C}" type="pres">
      <dgm:prSet presAssocID="{2F2DC1B7-26E4-4D28-88D1-09C276E415E8}" presName="aSpace2" presStyleCnt="0"/>
      <dgm:spPr/>
    </dgm:pt>
    <dgm:pt modelId="{1F5A1A00-5A4A-47F8-9226-89770912B93D}" type="pres">
      <dgm:prSet presAssocID="{F393B12E-EDB6-4FAD-AFF1-DEF7E46148E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7DF6E22-D621-4E0D-9827-EAC780D713AD}" type="presOf" srcId="{2F2DC1B7-26E4-4D28-88D1-09C276E415E8}" destId="{F1095F32-A37C-4251-9BF6-A08494987324}" srcOrd="0" destOrd="0" presId="urn:microsoft.com/office/officeart/2005/8/layout/lProcess2"/>
    <dgm:cxn modelId="{2F042A29-CD84-4988-A778-AF0F1610863F}" type="presOf" srcId="{9180556F-FBF3-44E5-ABF2-63C51F6E7183}" destId="{4F210B05-82C4-4D40-848C-5E5368318F76}" srcOrd="0" destOrd="0" presId="urn:microsoft.com/office/officeart/2005/8/layout/lProcess2"/>
    <dgm:cxn modelId="{7C2A2B2A-5331-4422-BC69-1DEE20B98412}" srcId="{9180556F-FBF3-44E5-ABF2-63C51F6E7183}" destId="{2F2DC1B7-26E4-4D28-88D1-09C276E415E8}" srcOrd="0" destOrd="0" parTransId="{417FE49F-7D45-4867-B964-E492F69B0D3E}" sibTransId="{EE862F11-4A84-4758-9DD5-7F3807E81929}"/>
    <dgm:cxn modelId="{6A61BE30-3AE2-4423-AAE8-1259AD3B9138}" type="presOf" srcId="{86FE225F-8C6F-4549-B730-3DA865911107}" destId="{80BCF710-B163-4A2C-9C31-6EF410D11DE5}" srcOrd="0" destOrd="0" presId="urn:microsoft.com/office/officeart/2005/8/layout/lProcess2"/>
    <dgm:cxn modelId="{B97EC060-723F-4267-8D40-551A0584FAE3}" srcId="{93B096E4-80B3-4FF7-AA69-49D97C4CCCEF}" destId="{86FE225F-8C6F-4549-B730-3DA865911107}" srcOrd="0" destOrd="0" parTransId="{0FC2474C-1DB5-450C-8E9E-5ECBFC2CC853}" sibTransId="{C92869DB-BAFC-4BC6-939D-45A55E0A76F5}"/>
    <dgm:cxn modelId="{3C4EDA44-9117-4C55-877E-C08248DFBF02}" type="presOf" srcId="{2620D379-0DC2-4C72-B3D5-C606ED4881DA}" destId="{56559133-AD53-4C87-9EE9-3EEFB2EFE0FA}" srcOrd="0" destOrd="0" presId="urn:microsoft.com/office/officeart/2005/8/layout/lProcess2"/>
    <dgm:cxn modelId="{A2B91965-F241-405F-97F6-3C473F946907}" srcId="{CEC3D5F4-13A2-4A3B-935F-362C9004297E}" destId="{2620D379-0DC2-4C72-B3D5-C606ED4881DA}" srcOrd="0" destOrd="0" parTransId="{85075A21-779F-4D96-A124-72E207D8C75D}" sibTransId="{89C73E7D-5B42-4A70-B165-568B95F99F3D}"/>
    <dgm:cxn modelId="{41CB966A-98EB-40DA-A981-5825692E89BD}" type="presOf" srcId="{93B096E4-80B3-4FF7-AA69-49D97C4CCCEF}" destId="{44F7BD64-DC49-4524-97CB-B5B6DB31B8A8}" srcOrd="1" destOrd="0" presId="urn:microsoft.com/office/officeart/2005/8/layout/lProcess2"/>
    <dgm:cxn modelId="{24920F52-83B3-44F2-BBF0-9DED856FBFB6}" srcId="{CEC3D5F4-13A2-4A3B-935F-362C9004297E}" destId="{966B596C-BA5B-44DF-B2BA-19E3F642C034}" srcOrd="1" destOrd="0" parTransId="{E5CE2896-66B7-45C6-89C5-07EEDE011592}" sibTransId="{E5792525-A1D0-424D-9593-797D2815FD4C}"/>
    <dgm:cxn modelId="{C1E16F79-EDA3-43C9-AE64-62726C1B3AE4}" type="presOf" srcId="{CEC3D5F4-13A2-4A3B-935F-362C9004297E}" destId="{B4E662E7-88AC-4876-83A7-435E9A25BA62}" srcOrd="1" destOrd="0" presId="urn:microsoft.com/office/officeart/2005/8/layout/lProcess2"/>
    <dgm:cxn modelId="{CB095484-03B7-451A-8459-745FB95FAE34}" srcId="{93B096E4-80B3-4FF7-AA69-49D97C4CCCEF}" destId="{D2518731-3C86-4A33-B710-ED7BD876BFA7}" srcOrd="1" destOrd="0" parTransId="{45360A6C-45E0-48F9-9560-7BB86E1AD5E1}" sibTransId="{6D04E68A-D7BF-43DD-A1B4-D4C4F2E3585C}"/>
    <dgm:cxn modelId="{FE1A238A-FFC9-49CC-85FC-00BC0986309C}" type="presOf" srcId="{966B596C-BA5B-44DF-B2BA-19E3F642C034}" destId="{F8CCAD35-B43A-458D-AF97-037D68CE7C7F}" srcOrd="0" destOrd="0" presId="urn:microsoft.com/office/officeart/2005/8/layout/lProcess2"/>
    <dgm:cxn modelId="{ED028B95-9849-4F6E-A262-4DAAC65DD735}" srcId="{9180556F-FBF3-44E5-ABF2-63C51F6E7183}" destId="{F393B12E-EDB6-4FAD-AFF1-DEF7E46148E1}" srcOrd="1" destOrd="0" parTransId="{75DB48D0-C9BD-4507-A865-073356384CD2}" sibTransId="{9587FE38-057B-4BC9-8CD7-7A3B7B507B90}"/>
    <dgm:cxn modelId="{45583297-CDE9-4BF0-A167-BF88448B3169}" type="presOf" srcId="{F393B12E-EDB6-4FAD-AFF1-DEF7E46148E1}" destId="{1F5A1A00-5A4A-47F8-9226-89770912B93D}" srcOrd="0" destOrd="0" presId="urn:microsoft.com/office/officeart/2005/8/layout/lProcess2"/>
    <dgm:cxn modelId="{F0BBFAAA-BF05-4673-9E3C-A0F641F1620D}" srcId="{2E0B8382-0640-42C1-B1FF-B1FA8C3DD0E6}" destId="{93B096E4-80B3-4FF7-AA69-49D97C4CCCEF}" srcOrd="0" destOrd="0" parTransId="{85A2271C-0097-4CD7-900C-D30F777B3060}" sibTransId="{CA89F15F-D1B9-4579-8784-FAB4682518E3}"/>
    <dgm:cxn modelId="{294540B3-428B-4556-8CA5-7C9B2114E747}" type="presOf" srcId="{CEC3D5F4-13A2-4A3B-935F-362C9004297E}" destId="{E10B0140-CEA0-4966-AB5F-FAEBA1F1B8F3}" srcOrd="0" destOrd="0" presId="urn:microsoft.com/office/officeart/2005/8/layout/lProcess2"/>
    <dgm:cxn modelId="{A0B686B4-084D-481F-B999-312D2A44E3A5}" type="presOf" srcId="{93B096E4-80B3-4FF7-AA69-49D97C4CCCEF}" destId="{2912C408-BFD3-4752-880E-FFC9F254038B}" srcOrd="0" destOrd="0" presId="urn:microsoft.com/office/officeart/2005/8/layout/lProcess2"/>
    <dgm:cxn modelId="{77A926B7-566A-467D-9C69-9160D4DAE550}" type="presOf" srcId="{D2518731-3C86-4A33-B710-ED7BD876BFA7}" destId="{086EFE6A-4031-4C69-926E-0BDA7090C7FF}" srcOrd="0" destOrd="0" presId="urn:microsoft.com/office/officeart/2005/8/layout/lProcess2"/>
    <dgm:cxn modelId="{A508D2C1-73EC-4DF8-A3F5-0C1CAB8C54AD}" srcId="{2E0B8382-0640-42C1-B1FF-B1FA8C3DD0E6}" destId="{CEC3D5F4-13A2-4A3B-935F-362C9004297E}" srcOrd="1" destOrd="0" parTransId="{D84A87DB-24FF-4957-A885-10A47D331346}" sibTransId="{1F95FF24-9058-403D-8FAC-43F5793994CD}"/>
    <dgm:cxn modelId="{9E5B0ADF-165D-4CD5-8FBB-5C3215356EE2}" type="presOf" srcId="{2E0B8382-0640-42C1-B1FF-B1FA8C3DD0E6}" destId="{33798339-508B-4D09-B783-C1A339149FB7}" srcOrd="0" destOrd="0" presId="urn:microsoft.com/office/officeart/2005/8/layout/lProcess2"/>
    <dgm:cxn modelId="{B507CFE8-E07C-47EC-A944-02F3BCCA7F15}" type="presOf" srcId="{9180556F-FBF3-44E5-ABF2-63C51F6E7183}" destId="{4713E562-D98C-4589-A608-527A95C39C77}" srcOrd="1" destOrd="0" presId="urn:microsoft.com/office/officeart/2005/8/layout/lProcess2"/>
    <dgm:cxn modelId="{CD53FCFA-C196-4C0C-A8F0-8C8B444774A8}" srcId="{2E0B8382-0640-42C1-B1FF-B1FA8C3DD0E6}" destId="{9180556F-FBF3-44E5-ABF2-63C51F6E7183}" srcOrd="2" destOrd="0" parTransId="{11131A8C-29D7-4C4A-9529-6F3991F88087}" sibTransId="{318F3189-1752-4105-8504-6127C8EAE091}"/>
    <dgm:cxn modelId="{B5070F01-072C-4D4F-868D-DBDF6E62DACB}" type="presParOf" srcId="{33798339-508B-4D09-B783-C1A339149FB7}" destId="{B1FECA0C-A681-4BC3-8320-71A7CCA3C5B6}" srcOrd="0" destOrd="0" presId="urn:microsoft.com/office/officeart/2005/8/layout/lProcess2"/>
    <dgm:cxn modelId="{FDECA963-7F1C-4A8F-BB98-9B1AC026CF3E}" type="presParOf" srcId="{B1FECA0C-A681-4BC3-8320-71A7CCA3C5B6}" destId="{2912C408-BFD3-4752-880E-FFC9F254038B}" srcOrd="0" destOrd="0" presId="urn:microsoft.com/office/officeart/2005/8/layout/lProcess2"/>
    <dgm:cxn modelId="{0B929D7C-4482-4597-B6F9-93CDC6A45DFD}" type="presParOf" srcId="{B1FECA0C-A681-4BC3-8320-71A7CCA3C5B6}" destId="{44F7BD64-DC49-4524-97CB-B5B6DB31B8A8}" srcOrd="1" destOrd="0" presId="urn:microsoft.com/office/officeart/2005/8/layout/lProcess2"/>
    <dgm:cxn modelId="{CFC76C52-C1AB-4CAF-AA11-C5FCD94A47DD}" type="presParOf" srcId="{B1FECA0C-A681-4BC3-8320-71A7CCA3C5B6}" destId="{49185A2C-57CC-41E1-AE17-3869437A3F8F}" srcOrd="2" destOrd="0" presId="urn:microsoft.com/office/officeart/2005/8/layout/lProcess2"/>
    <dgm:cxn modelId="{29E69894-D9C0-40F3-80D6-5C9C8DF76328}" type="presParOf" srcId="{49185A2C-57CC-41E1-AE17-3869437A3F8F}" destId="{08D54AB7-075C-47D9-A640-8CD08A05E3A6}" srcOrd="0" destOrd="0" presId="urn:microsoft.com/office/officeart/2005/8/layout/lProcess2"/>
    <dgm:cxn modelId="{7A9FF96E-E4F8-4550-9BF2-F6FEDE559A35}" type="presParOf" srcId="{08D54AB7-075C-47D9-A640-8CD08A05E3A6}" destId="{80BCF710-B163-4A2C-9C31-6EF410D11DE5}" srcOrd="0" destOrd="0" presId="urn:microsoft.com/office/officeart/2005/8/layout/lProcess2"/>
    <dgm:cxn modelId="{75E3DB42-080B-4FAE-B59F-85D2CB51BC1E}" type="presParOf" srcId="{08D54AB7-075C-47D9-A640-8CD08A05E3A6}" destId="{16791F06-5315-4F26-9C5E-6D1705E2C67F}" srcOrd="1" destOrd="0" presId="urn:microsoft.com/office/officeart/2005/8/layout/lProcess2"/>
    <dgm:cxn modelId="{CC418A8A-7C97-46A0-B5C5-A30A57A8E3CA}" type="presParOf" srcId="{08D54AB7-075C-47D9-A640-8CD08A05E3A6}" destId="{086EFE6A-4031-4C69-926E-0BDA7090C7FF}" srcOrd="2" destOrd="0" presId="urn:microsoft.com/office/officeart/2005/8/layout/lProcess2"/>
    <dgm:cxn modelId="{3320B30E-1521-405F-88F5-A0341F0C6FD3}" type="presParOf" srcId="{33798339-508B-4D09-B783-C1A339149FB7}" destId="{C9DDE80C-07FE-4A47-9E15-3E828A75EACE}" srcOrd="1" destOrd="0" presId="urn:microsoft.com/office/officeart/2005/8/layout/lProcess2"/>
    <dgm:cxn modelId="{040A7BF5-B435-4F61-B8BF-D5EA23DFCEDC}" type="presParOf" srcId="{33798339-508B-4D09-B783-C1A339149FB7}" destId="{DA730941-6D59-41A9-8593-BF9AE48D73E7}" srcOrd="2" destOrd="0" presId="urn:microsoft.com/office/officeart/2005/8/layout/lProcess2"/>
    <dgm:cxn modelId="{845CA020-C375-49AC-A352-3A7565F4F33B}" type="presParOf" srcId="{DA730941-6D59-41A9-8593-BF9AE48D73E7}" destId="{E10B0140-CEA0-4966-AB5F-FAEBA1F1B8F3}" srcOrd="0" destOrd="0" presId="urn:microsoft.com/office/officeart/2005/8/layout/lProcess2"/>
    <dgm:cxn modelId="{423626E9-D62B-49E4-B9B0-16B0575A960E}" type="presParOf" srcId="{DA730941-6D59-41A9-8593-BF9AE48D73E7}" destId="{B4E662E7-88AC-4876-83A7-435E9A25BA62}" srcOrd="1" destOrd="0" presId="urn:microsoft.com/office/officeart/2005/8/layout/lProcess2"/>
    <dgm:cxn modelId="{9B99D9DD-59AF-4AAC-B646-0A96B0E196FB}" type="presParOf" srcId="{DA730941-6D59-41A9-8593-BF9AE48D73E7}" destId="{30EFDF56-3A8C-438A-803C-73490E5B53FF}" srcOrd="2" destOrd="0" presId="urn:microsoft.com/office/officeart/2005/8/layout/lProcess2"/>
    <dgm:cxn modelId="{6C90113D-2D5B-4CA4-8F96-5FF2661BC26F}" type="presParOf" srcId="{30EFDF56-3A8C-438A-803C-73490E5B53FF}" destId="{E6285014-866B-4959-8800-C981C08448BE}" srcOrd="0" destOrd="0" presId="urn:microsoft.com/office/officeart/2005/8/layout/lProcess2"/>
    <dgm:cxn modelId="{B451A9A3-8DE3-4B50-A4F7-CE98FD095998}" type="presParOf" srcId="{E6285014-866B-4959-8800-C981C08448BE}" destId="{56559133-AD53-4C87-9EE9-3EEFB2EFE0FA}" srcOrd="0" destOrd="0" presId="urn:microsoft.com/office/officeart/2005/8/layout/lProcess2"/>
    <dgm:cxn modelId="{D5F543BE-CBEC-467F-9539-3F4E41536320}" type="presParOf" srcId="{E6285014-866B-4959-8800-C981C08448BE}" destId="{8868A061-A5E2-4257-9361-48E4DF6F88AE}" srcOrd="1" destOrd="0" presId="urn:microsoft.com/office/officeart/2005/8/layout/lProcess2"/>
    <dgm:cxn modelId="{1700B7E6-9A2F-47B2-8E20-0E5BA32DC946}" type="presParOf" srcId="{E6285014-866B-4959-8800-C981C08448BE}" destId="{F8CCAD35-B43A-458D-AF97-037D68CE7C7F}" srcOrd="2" destOrd="0" presId="urn:microsoft.com/office/officeart/2005/8/layout/lProcess2"/>
    <dgm:cxn modelId="{1E012C35-935D-4A08-9AB8-10E8CA0AD05E}" type="presParOf" srcId="{33798339-508B-4D09-B783-C1A339149FB7}" destId="{9382FBFB-C538-402B-89BA-78FD82CC5074}" srcOrd="3" destOrd="0" presId="urn:microsoft.com/office/officeart/2005/8/layout/lProcess2"/>
    <dgm:cxn modelId="{A0D5479C-2E53-4AA7-9823-C16A1A432318}" type="presParOf" srcId="{33798339-508B-4D09-B783-C1A339149FB7}" destId="{E732AD55-0D51-4D04-BB9E-B0495705AEE9}" srcOrd="4" destOrd="0" presId="urn:microsoft.com/office/officeart/2005/8/layout/lProcess2"/>
    <dgm:cxn modelId="{A5EA0B0A-3143-4861-B5CE-29EDF0AE6627}" type="presParOf" srcId="{E732AD55-0D51-4D04-BB9E-B0495705AEE9}" destId="{4F210B05-82C4-4D40-848C-5E5368318F76}" srcOrd="0" destOrd="0" presId="urn:microsoft.com/office/officeart/2005/8/layout/lProcess2"/>
    <dgm:cxn modelId="{DF724050-4CDD-4795-8970-288A88574A49}" type="presParOf" srcId="{E732AD55-0D51-4D04-BB9E-B0495705AEE9}" destId="{4713E562-D98C-4589-A608-527A95C39C77}" srcOrd="1" destOrd="0" presId="urn:microsoft.com/office/officeart/2005/8/layout/lProcess2"/>
    <dgm:cxn modelId="{EA387F16-A21A-43E0-B694-E75C136BBF81}" type="presParOf" srcId="{E732AD55-0D51-4D04-BB9E-B0495705AEE9}" destId="{D614F04B-1660-4C7F-98C1-65F0B893A838}" srcOrd="2" destOrd="0" presId="urn:microsoft.com/office/officeart/2005/8/layout/lProcess2"/>
    <dgm:cxn modelId="{F82919B2-C412-4CA3-BD25-8CF85AC80DF0}" type="presParOf" srcId="{D614F04B-1660-4C7F-98C1-65F0B893A838}" destId="{66C08186-72C7-44F9-84F3-BEDFE446D894}" srcOrd="0" destOrd="0" presId="urn:microsoft.com/office/officeart/2005/8/layout/lProcess2"/>
    <dgm:cxn modelId="{0F982F64-315D-40BD-A025-BCB680D4961E}" type="presParOf" srcId="{66C08186-72C7-44F9-84F3-BEDFE446D894}" destId="{F1095F32-A37C-4251-9BF6-A08494987324}" srcOrd="0" destOrd="0" presId="urn:microsoft.com/office/officeart/2005/8/layout/lProcess2"/>
    <dgm:cxn modelId="{D96834CC-7193-49B6-8FC1-2BD62613DD20}" type="presParOf" srcId="{66C08186-72C7-44F9-84F3-BEDFE446D894}" destId="{06FCC668-04BB-4521-8E2A-FCFEC499C78C}" srcOrd="1" destOrd="0" presId="urn:microsoft.com/office/officeart/2005/8/layout/lProcess2"/>
    <dgm:cxn modelId="{939FB766-05F8-4F12-B221-5E7987F72C76}" type="presParOf" srcId="{66C08186-72C7-44F9-84F3-BEDFE446D894}" destId="{1F5A1A00-5A4A-47F8-9226-89770912B93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0B8382-0640-42C1-B1FF-B1FA8C3DD0E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596C-BA5B-44DF-B2BA-19E3F642C034}">
      <dgm:prSet phldrT="[Text]" custT="1"/>
      <dgm:spPr/>
      <dgm:t>
        <a:bodyPr/>
        <a:lstStyle/>
        <a:p>
          <a:r>
            <a:rPr lang="es-NI" sz="3600" dirty="0"/>
            <a:t>Consultar</a:t>
          </a:r>
          <a:endParaRPr lang="en-US" sz="1400" dirty="0"/>
        </a:p>
      </dgm:t>
    </dgm:pt>
    <dgm:pt modelId="{E5CE2896-66B7-45C6-89C5-07EEDE011592}" type="parTrans" cxnId="{24920F52-83B3-44F2-BBF0-9DED856FBFB6}">
      <dgm:prSet/>
      <dgm:spPr/>
      <dgm:t>
        <a:bodyPr/>
        <a:lstStyle/>
        <a:p>
          <a:endParaRPr lang="en-US"/>
        </a:p>
      </dgm:t>
    </dgm:pt>
    <dgm:pt modelId="{E5792525-A1D0-424D-9593-797D2815FD4C}" type="sibTrans" cxnId="{24920F52-83B3-44F2-BBF0-9DED856FBFB6}">
      <dgm:prSet/>
      <dgm:spPr/>
      <dgm:t>
        <a:bodyPr/>
        <a:lstStyle/>
        <a:p>
          <a:endParaRPr lang="en-US"/>
        </a:p>
      </dgm:t>
    </dgm:pt>
    <dgm:pt modelId="{2F2DC1B7-26E4-4D28-88D1-09C276E415E8}">
      <dgm:prSet phldrT="[Text]" custT="1"/>
      <dgm:spPr/>
      <dgm:t>
        <a:bodyPr/>
        <a:lstStyle/>
        <a:p>
          <a:r>
            <a:rPr lang="en-US" sz="1400" dirty="0" err="1"/>
            <a:t>sp_help_category</a:t>
          </a:r>
          <a:r>
            <a:rPr lang="en-US" sz="1400" dirty="0"/>
            <a:t> [ [ @class = ] 'class' ]   </a:t>
          </a:r>
        </a:p>
        <a:p>
          <a:r>
            <a:rPr lang="en-US" sz="1400" dirty="0"/>
            <a:t>     [ , [ @type = ] 'type' ]   </a:t>
          </a:r>
        </a:p>
        <a:p>
          <a:r>
            <a:rPr lang="en-US" sz="1400" dirty="0"/>
            <a:t>     [ , [ @name = ] 'name' ]   </a:t>
          </a:r>
        </a:p>
        <a:p>
          <a:r>
            <a:rPr lang="en-US" sz="1400" dirty="0"/>
            <a:t>     [ , [ @suffix = ] suffix </a:t>
          </a:r>
          <a:r>
            <a:rPr lang="en-US" sz="1200" dirty="0"/>
            <a:t>]</a:t>
          </a:r>
        </a:p>
      </dgm:t>
    </dgm:pt>
    <dgm:pt modelId="{417FE49F-7D45-4867-B964-E492F69B0D3E}" type="parTrans" cxnId="{7C2A2B2A-5331-4422-BC69-1DEE20B98412}">
      <dgm:prSet/>
      <dgm:spPr/>
      <dgm:t>
        <a:bodyPr/>
        <a:lstStyle/>
        <a:p>
          <a:endParaRPr lang="en-US"/>
        </a:p>
      </dgm:t>
    </dgm:pt>
    <dgm:pt modelId="{EE862F11-4A84-4758-9DD5-7F3807E81929}" type="sibTrans" cxnId="{7C2A2B2A-5331-4422-BC69-1DEE20B98412}">
      <dgm:prSet/>
      <dgm:spPr/>
      <dgm:t>
        <a:bodyPr/>
        <a:lstStyle/>
        <a:p>
          <a:endParaRPr lang="en-US"/>
        </a:p>
      </dgm:t>
    </dgm:pt>
    <dgm:pt modelId="{F393B12E-EDB6-4FAD-AFF1-DEF7E46148E1}">
      <dgm:prSet phldrT="[Text]" custT="1"/>
      <dgm:spPr/>
      <dgm:t>
        <a:bodyPr/>
        <a:lstStyle/>
        <a:p>
          <a:r>
            <a:rPr lang="en-US" sz="1400" dirty="0"/>
            <a:t>USE </a:t>
          </a:r>
          <a:r>
            <a:rPr lang="en-US" sz="1400" dirty="0" err="1"/>
            <a:t>msdb</a:t>
          </a:r>
          <a:r>
            <a:rPr lang="en-US" sz="1400" dirty="0"/>
            <a:t> ;  </a:t>
          </a:r>
        </a:p>
        <a:p>
          <a:r>
            <a:rPr lang="en-US" sz="1400" dirty="0"/>
            <a:t>GO    </a:t>
          </a:r>
        </a:p>
        <a:p>
          <a:r>
            <a:rPr lang="en-US" sz="1400" dirty="0"/>
            <a:t>EXEC </a:t>
          </a:r>
          <a:r>
            <a:rPr lang="en-US" sz="1400" dirty="0" err="1"/>
            <a:t>dbo.sp_help_category</a:t>
          </a:r>
          <a:r>
            <a:rPr lang="en-US" sz="1400" dirty="0"/>
            <a:t>  </a:t>
          </a:r>
        </a:p>
        <a:p>
          <a:r>
            <a:rPr lang="en-US" sz="1400" dirty="0"/>
            <a:t>    @type = N'LOCAL' ;  </a:t>
          </a:r>
        </a:p>
        <a:p>
          <a:r>
            <a:rPr lang="en-US" sz="1400" dirty="0"/>
            <a:t>GO</a:t>
          </a:r>
        </a:p>
      </dgm:t>
    </dgm:pt>
    <dgm:pt modelId="{75DB48D0-C9BD-4507-A865-073356384CD2}" type="parTrans" cxnId="{ED028B95-9849-4F6E-A262-4DAAC65DD735}">
      <dgm:prSet/>
      <dgm:spPr/>
      <dgm:t>
        <a:bodyPr/>
        <a:lstStyle/>
        <a:p>
          <a:endParaRPr lang="en-US"/>
        </a:p>
      </dgm:t>
    </dgm:pt>
    <dgm:pt modelId="{9587FE38-057B-4BC9-8CD7-7A3B7B507B90}" type="sibTrans" cxnId="{ED028B95-9849-4F6E-A262-4DAAC65DD735}">
      <dgm:prSet/>
      <dgm:spPr/>
      <dgm:t>
        <a:bodyPr/>
        <a:lstStyle/>
        <a:p>
          <a:endParaRPr lang="en-US"/>
        </a:p>
      </dgm:t>
    </dgm:pt>
    <dgm:pt modelId="{33798339-508B-4D09-B783-C1A339149FB7}" type="pres">
      <dgm:prSet presAssocID="{2E0B8382-0640-42C1-B1FF-B1FA8C3DD0E6}" presName="theList" presStyleCnt="0">
        <dgm:presLayoutVars>
          <dgm:dir/>
          <dgm:animLvl val="lvl"/>
          <dgm:resizeHandles val="exact"/>
        </dgm:presLayoutVars>
      </dgm:prSet>
      <dgm:spPr/>
    </dgm:pt>
    <dgm:pt modelId="{B50CE566-0169-43AC-B47B-A334B1BCC5D4}" type="pres">
      <dgm:prSet presAssocID="{966B596C-BA5B-44DF-B2BA-19E3F642C034}" presName="compNode" presStyleCnt="0"/>
      <dgm:spPr/>
    </dgm:pt>
    <dgm:pt modelId="{1454D7B7-205E-46AB-9F25-04A122EB2B95}" type="pres">
      <dgm:prSet presAssocID="{966B596C-BA5B-44DF-B2BA-19E3F642C034}" presName="aNode" presStyleLbl="bgShp" presStyleIdx="0" presStyleCnt="1"/>
      <dgm:spPr/>
    </dgm:pt>
    <dgm:pt modelId="{459E11EE-36C9-4A41-8654-E84E4C469FDF}" type="pres">
      <dgm:prSet presAssocID="{966B596C-BA5B-44DF-B2BA-19E3F642C034}" presName="textNode" presStyleLbl="bgShp" presStyleIdx="0" presStyleCnt="1"/>
      <dgm:spPr/>
    </dgm:pt>
    <dgm:pt modelId="{787677FC-0878-43EA-AEE7-56446741977C}" type="pres">
      <dgm:prSet presAssocID="{966B596C-BA5B-44DF-B2BA-19E3F642C034}" presName="compChildNode" presStyleCnt="0"/>
      <dgm:spPr/>
    </dgm:pt>
    <dgm:pt modelId="{49B5FB5A-6F33-4EB8-8B1D-2E5377D3C31C}" type="pres">
      <dgm:prSet presAssocID="{966B596C-BA5B-44DF-B2BA-19E3F642C034}" presName="theInnerList" presStyleCnt="0"/>
      <dgm:spPr/>
    </dgm:pt>
    <dgm:pt modelId="{F1095F32-A37C-4251-9BF6-A08494987324}" type="pres">
      <dgm:prSet presAssocID="{2F2DC1B7-26E4-4D28-88D1-09C276E415E8}" presName="childNode" presStyleLbl="node1" presStyleIdx="0" presStyleCnt="2">
        <dgm:presLayoutVars>
          <dgm:bulletEnabled val="1"/>
        </dgm:presLayoutVars>
      </dgm:prSet>
      <dgm:spPr/>
    </dgm:pt>
    <dgm:pt modelId="{06FCC668-04BB-4521-8E2A-FCFEC499C78C}" type="pres">
      <dgm:prSet presAssocID="{2F2DC1B7-26E4-4D28-88D1-09C276E415E8}" presName="aSpace2" presStyleCnt="0"/>
      <dgm:spPr/>
    </dgm:pt>
    <dgm:pt modelId="{1F5A1A00-5A4A-47F8-9226-89770912B93D}" type="pres">
      <dgm:prSet presAssocID="{F393B12E-EDB6-4FAD-AFF1-DEF7E46148E1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F687C916-3AC5-4C5F-8158-1E83AA57B88F}" type="presOf" srcId="{966B596C-BA5B-44DF-B2BA-19E3F642C034}" destId="{1454D7B7-205E-46AB-9F25-04A122EB2B95}" srcOrd="0" destOrd="0" presId="urn:microsoft.com/office/officeart/2005/8/layout/lProcess2"/>
    <dgm:cxn modelId="{7C2A2B2A-5331-4422-BC69-1DEE20B98412}" srcId="{966B596C-BA5B-44DF-B2BA-19E3F642C034}" destId="{2F2DC1B7-26E4-4D28-88D1-09C276E415E8}" srcOrd="0" destOrd="0" parTransId="{417FE49F-7D45-4867-B964-E492F69B0D3E}" sibTransId="{EE862F11-4A84-4758-9DD5-7F3807E81929}"/>
    <dgm:cxn modelId="{14D05E4D-C36A-41A4-8971-7363BA1E76F2}" type="presOf" srcId="{2E0B8382-0640-42C1-B1FF-B1FA8C3DD0E6}" destId="{33798339-508B-4D09-B783-C1A339149FB7}" srcOrd="0" destOrd="0" presId="urn:microsoft.com/office/officeart/2005/8/layout/lProcess2"/>
    <dgm:cxn modelId="{24920F52-83B3-44F2-BBF0-9DED856FBFB6}" srcId="{2E0B8382-0640-42C1-B1FF-B1FA8C3DD0E6}" destId="{966B596C-BA5B-44DF-B2BA-19E3F642C034}" srcOrd="0" destOrd="0" parTransId="{E5CE2896-66B7-45C6-89C5-07EEDE011592}" sibTransId="{E5792525-A1D0-424D-9593-797D2815FD4C}"/>
    <dgm:cxn modelId="{ED028B95-9849-4F6E-A262-4DAAC65DD735}" srcId="{966B596C-BA5B-44DF-B2BA-19E3F642C034}" destId="{F393B12E-EDB6-4FAD-AFF1-DEF7E46148E1}" srcOrd="1" destOrd="0" parTransId="{75DB48D0-C9BD-4507-A865-073356384CD2}" sibTransId="{9587FE38-057B-4BC9-8CD7-7A3B7B507B90}"/>
    <dgm:cxn modelId="{28DA1CC9-F51F-47A9-97D3-55EAD54F39A4}" type="presOf" srcId="{2F2DC1B7-26E4-4D28-88D1-09C276E415E8}" destId="{F1095F32-A37C-4251-9BF6-A08494987324}" srcOrd="0" destOrd="0" presId="urn:microsoft.com/office/officeart/2005/8/layout/lProcess2"/>
    <dgm:cxn modelId="{63F14ECD-DA76-4B2D-B46F-32CF09077B31}" type="presOf" srcId="{966B596C-BA5B-44DF-B2BA-19E3F642C034}" destId="{459E11EE-36C9-4A41-8654-E84E4C469FDF}" srcOrd="1" destOrd="0" presId="urn:microsoft.com/office/officeart/2005/8/layout/lProcess2"/>
    <dgm:cxn modelId="{901D21F5-7372-453C-B5AB-91BD49396468}" type="presOf" srcId="{F393B12E-EDB6-4FAD-AFF1-DEF7E46148E1}" destId="{1F5A1A00-5A4A-47F8-9226-89770912B93D}" srcOrd="0" destOrd="0" presId="urn:microsoft.com/office/officeart/2005/8/layout/lProcess2"/>
    <dgm:cxn modelId="{875D91F2-917D-45D6-AFAA-E34AC69B3DFC}" type="presParOf" srcId="{33798339-508B-4D09-B783-C1A339149FB7}" destId="{B50CE566-0169-43AC-B47B-A334B1BCC5D4}" srcOrd="0" destOrd="0" presId="urn:microsoft.com/office/officeart/2005/8/layout/lProcess2"/>
    <dgm:cxn modelId="{462D0D6F-8434-41C3-89E5-1E603C6A6FBB}" type="presParOf" srcId="{B50CE566-0169-43AC-B47B-A334B1BCC5D4}" destId="{1454D7B7-205E-46AB-9F25-04A122EB2B95}" srcOrd="0" destOrd="0" presId="urn:microsoft.com/office/officeart/2005/8/layout/lProcess2"/>
    <dgm:cxn modelId="{DDAFFD14-22F0-4860-A852-45DFD1649F58}" type="presParOf" srcId="{B50CE566-0169-43AC-B47B-A334B1BCC5D4}" destId="{459E11EE-36C9-4A41-8654-E84E4C469FDF}" srcOrd="1" destOrd="0" presId="urn:microsoft.com/office/officeart/2005/8/layout/lProcess2"/>
    <dgm:cxn modelId="{ED949668-22CF-477A-B90F-82306FE9E64A}" type="presParOf" srcId="{B50CE566-0169-43AC-B47B-A334B1BCC5D4}" destId="{787677FC-0878-43EA-AEE7-56446741977C}" srcOrd="2" destOrd="0" presId="urn:microsoft.com/office/officeart/2005/8/layout/lProcess2"/>
    <dgm:cxn modelId="{36C72BFA-EFA9-4E2F-BC90-6DB0AECC59F3}" type="presParOf" srcId="{787677FC-0878-43EA-AEE7-56446741977C}" destId="{49B5FB5A-6F33-4EB8-8B1D-2E5377D3C31C}" srcOrd="0" destOrd="0" presId="urn:microsoft.com/office/officeart/2005/8/layout/lProcess2"/>
    <dgm:cxn modelId="{F6FEFB5D-D727-4C40-896F-368A74398BB0}" type="presParOf" srcId="{49B5FB5A-6F33-4EB8-8B1D-2E5377D3C31C}" destId="{F1095F32-A37C-4251-9BF6-A08494987324}" srcOrd="0" destOrd="0" presId="urn:microsoft.com/office/officeart/2005/8/layout/lProcess2"/>
    <dgm:cxn modelId="{02EA63BB-4143-44FE-B0BE-FE9AE5BFBAD1}" type="presParOf" srcId="{49B5FB5A-6F33-4EB8-8B1D-2E5377D3C31C}" destId="{06FCC668-04BB-4521-8E2A-FCFEC499C78C}" srcOrd="1" destOrd="0" presId="urn:microsoft.com/office/officeart/2005/8/layout/lProcess2"/>
    <dgm:cxn modelId="{D5EA3A85-B531-4AFE-B4EE-DEC7E3830F34}" type="presParOf" srcId="{49B5FB5A-6F33-4EB8-8B1D-2E5377D3C31C}" destId="{1F5A1A00-5A4A-47F8-9226-89770912B93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7B7538-FC5D-407F-8B7C-E3139B9096E5}" type="doc">
      <dgm:prSet loTypeId="urn:microsoft.com/office/officeart/2009/3/layout/SubStepProcess" loCatId="process" qsTypeId="urn:microsoft.com/office/officeart/2005/8/quickstyle/3d3" qsCatId="3D" csTypeId="urn:microsoft.com/office/officeart/2005/8/colors/accent2_2" csCatId="accent2" phldr="1"/>
      <dgm:spPr/>
    </dgm:pt>
    <dgm:pt modelId="{74A5BA38-2268-4A1E-80FF-A9A8734052A3}">
      <dgm:prSet phldrT="[Text]"/>
      <dgm:spPr/>
      <dgm:t>
        <a:bodyPr/>
        <a:lstStyle/>
        <a:p>
          <a:r>
            <a:rPr lang="es-NI" dirty="0"/>
            <a:t>JOBS</a:t>
          </a:r>
          <a:endParaRPr lang="en-US" dirty="0"/>
        </a:p>
      </dgm:t>
    </dgm:pt>
    <dgm:pt modelId="{66E45F13-4730-476A-B748-A83C147EE42C}" type="parTrans" cxnId="{C0D76386-CA00-4BFF-A2B4-CB15DE4572FD}">
      <dgm:prSet/>
      <dgm:spPr/>
      <dgm:t>
        <a:bodyPr/>
        <a:lstStyle/>
        <a:p>
          <a:endParaRPr lang="en-US"/>
        </a:p>
      </dgm:t>
    </dgm:pt>
    <dgm:pt modelId="{88330C31-1079-42BD-BF1A-69913D8F40DB}" type="sibTrans" cxnId="{C0D76386-CA00-4BFF-A2B4-CB15DE4572FD}">
      <dgm:prSet/>
      <dgm:spPr/>
      <dgm:t>
        <a:bodyPr/>
        <a:lstStyle/>
        <a:p>
          <a:endParaRPr lang="en-US"/>
        </a:p>
      </dgm:t>
    </dgm:pt>
    <dgm:pt modelId="{E9D3B6AF-36C0-4AE9-AACA-0570CB7F7CF4}">
      <dgm:prSet phldrT="[Text]"/>
      <dgm:spPr/>
      <dgm:t>
        <a:bodyPr/>
        <a:lstStyle/>
        <a:p>
          <a:r>
            <a:rPr lang="es-NI" dirty="0"/>
            <a:t>Serie específica de operaciones realizadas secuencialmente</a:t>
          </a:r>
          <a:endParaRPr lang="en-US" dirty="0"/>
        </a:p>
      </dgm:t>
    </dgm:pt>
    <dgm:pt modelId="{969CFE9F-9625-4BB3-BE1D-99D01047BE57}" type="parTrans" cxnId="{82D01B28-9935-4914-B6BE-377A3DF53623}">
      <dgm:prSet/>
      <dgm:spPr/>
      <dgm:t>
        <a:bodyPr/>
        <a:lstStyle/>
        <a:p>
          <a:endParaRPr lang="en-US"/>
        </a:p>
      </dgm:t>
    </dgm:pt>
    <dgm:pt modelId="{48A03A02-DD82-4B22-BCBF-9E02030B6775}" type="sibTrans" cxnId="{82D01B28-9935-4914-B6BE-377A3DF53623}">
      <dgm:prSet/>
      <dgm:spPr/>
      <dgm:t>
        <a:bodyPr/>
        <a:lstStyle/>
        <a:p>
          <a:endParaRPr lang="en-US"/>
        </a:p>
      </dgm:t>
    </dgm:pt>
    <dgm:pt modelId="{80D9BFDC-B224-4FA4-969F-CED35D592EC8}">
      <dgm:prSet phldrT="[Text]"/>
      <dgm:spPr/>
      <dgm:t>
        <a:bodyPr/>
        <a:lstStyle/>
        <a:p>
          <a:r>
            <a:rPr lang="es-NI" dirty="0"/>
            <a:t>Variedad de actividades</a:t>
          </a:r>
          <a:endParaRPr lang="en-US" dirty="0"/>
        </a:p>
      </dgm:t>
    </dgm:pt>
    <dgm:pt modelId="{F971773E-A46D-4919-BD38-A4F82CA02B00}" type="parTrans" cxnId="{B77E635B-AD46-4C37-B2E8-AE7985332C47}">
      <dgm:prSet/>
      <dgm:spPr/>
      <dgm:t>
        <a:bodyPr/>
        <a:lstStyle/>
        <a:p>
          <a:endParaRPr lang="en-US"/>
        </a:p>
      </dgm:t>
    </dgm:pt>
    <dgm:pt modelId="{0B51FF7C-B32A-4073-83B1-A7C059F63785}" type="sibTrans" cxnId="{B77E635B-AD46-4C37-B2E8-AE7985332C47}">
      <dgm:prSet/>
      <dgm:spPr/>
      <dgm:t>
        <a:bodyPr/>
        <a:lstStyle/>
        <a:p>
          <a:endParaRPr lang="en-US"/>
        </a:p>
      </dgm:t>
    </dgm:pt>
    <dgm:pt modelId="{9C0731DF-780C-4325-9BB4-4FF2BB080885}">
      <dgm:prSet phldrT="[Text]"/>
      <dgm:spPr/>
      <dgm:t>
        <a:bodyPr/>
        <a:lstStyle/>
        <a:p>
          <a:r>
            <a:rPr lang="es-NI" dirty="0"/>
            <a:t>Tareas repetitivas o programadas</a:t>
          </a:r>
          <a:endParaRPr lang="en-US" dirty="0"/>
        </a:p>
      </dgm:t>
    </dgm:pt>
    <dgm:pt modelId="{CC9796BD-C73D-412E-989D-2B3BD2521B23}" type="parTrans" cxnId="{7307534F-E1EF-432F-89DE-506353E58B66}">
      <dgm:prSet/>
      <dgm:spPr/>
      <dgm:t>
        <a:bodyPr/>
        <a:lstStyle/>
        <a:p>
          <a:endParaRPr lang="en-US"/>
        </a:p>
      </dgm:t>
    </dgm:pt>
    <dgm:pt modelId="{E8B04426-3EAC-4D7B-AF4F-CEB6E07EDE8E}" type="sibTrans" cxnId="{7307534F-E1EF-432F-89DE-506353E58B66}">
      <dgm:prSet/>
      <dgm:spPr/>
      <dgm:t>
        <a:bodyPr/>
        <a:lstStyle/>
        <a:p>
          <a:endParaRPr lang="en-US"/>
        </a:p>
      </dgm:t>
    </dgm:pt>
    <dgm:pt modelId="{0D4C978A-CA64-4AE3-B19B-4912DE93E65A}">
      <dgm:prSet phldrT="[Text]"/>
      <dgm:spPr/>
      <dgm:t>
        <a:bodyPr/>
        <a:lstStyle/>
        <a:p>
          <a:r>
            <a:rPr lang="es-NI" dirty="0"/>
            <a:t>Notificaciones automáticas</a:t>
          </a:r>
          <a:endParaRPr lang="en-US" dirty="0"/>
        </a:p>
      </dgm:t>
    </dgm:pt>
    <dgm:pt modelId="{19719392-F685-41C4-A6FE-554459D0AF81}" type="parTrans" cxnId="{75EAB33C-F96C-4115-AEA1-3AD9A6424F76}">
      <dgm:prSet/>
      <dgm:spPr/>
      <dgm:t>
        <a:bodyPr/>
        <a:lstStyle/>
        <a:p>
          <a:endParaRPr lang="en-US"/>
        </a:p>
      </dgm:t>
    </dgm:pt>
    <dgm:pt modelId="{AD80C359-F354-4B76-BBEF-423AC6189E82}" type="sibTrans" cxnId="{75EAB33C-F96C-4115-AEA1-3AD9A6424F76}">
      <dgm:prSet/>
      <dgm:spPr/>
      <dgm:t>
        <a:bodyPr/>
        <a:lstStyle/>
        <a:p>
          <a:endParaRPr lang="en-US"/>
        </a:p>
      </dgm:t>
    </dgm:pt>
    <dgm:pt modelId="{D1C60AEB-DADA-4B89-B44C-4A7ECC1A5A7F}" type="pres">
      <dgm:prSet presAssocID="{B77B7538-FC5D-407F-8B7C-E3139B9096E5}" presName="Name0" presStyleCnt="0">
        <dgm:presLayoutVars>
          <dgm:chMax val="7"/>
          <dgm:dir/>
          <dgm:animOne val="branch"/>
        </dgm:presLayoutVars>
      </dgm:prSet>
      <dgm:spPr/>
    </dgm:pt>
    <dgm:pt modelId="{CE92460B-F056-4201-B312-A8643A578E6A}" type="pres">
      <dgm:prSet presAssocID="{74A5BA38-2268-4A1E-80FF-A9A8734052A3}" presName="parTx1" presStyleLbl="node1" presStyleIdx="0" presStyleCnt="1"/>
      <dgm:spPr/>
    </dgm:pt>
    <dgm:pt modelId="{3DEB1361-A0C6-443B-8574-C22A3B81A502}" type="pres">
      <dgm:prSet presAssocID="{74A5BA38-2268-4A1E-80FF-A9A8734052A3}" presName="spPre1" presStyleCnt="0"/>
      <dgm:spPr/>
    </dgm:pt>
    <dgm:pt modelId="{6721F6D6-776D-4A7D-BC15-F43D6D06C846}" type="pres">
      <dgm:prSet presAssocID="{74A5BA38-2268-4A1E-80FF-A9A8734052A3}" presName="chLin1" presStyleCnt="0"/>
      <dgm:spPr/>
    </dgm:pt>
    <dgm:pt modelId="{1ED63E69-1B98-4B7E-A200-7FC784C21360}" type="pres">
      <dgm:prSet presAssocID="{969CFE9F-9625-4BB3-BE1D-99D01047BE57}" presName="Name11" presStyleLbl="parChTrans1D1" presStyleIdx="0" presStyleCnt="8"/>
      <dgm:spPr/>
    </dgm:pt>
    <dgm:pt modelId="{060A0ADE-7C1F-43F9-B51C-CE337FEA4A5B}" type="pres">
      <dgm:prSet presAssocID="{E9D3B6AF-36C0-4AE9-AACA-0570CB7F7CF4}" presName="txAndLines1" presStyleCnt="0"/>
      <dgm:spPr/>
    </dgm:pt>
    <dgm:pt modelId="{E3229F8A-9344-453C-B54A-37ACE3D6E986}" type="pres">
      <dgm:prSet presAssocID="{E9D3B6AF-36C0-4AE9-AACA-0570CB7F7CF4}" presName="anchor1" presStyleCnt="0"/>
      <dgm:spPr/>
    </dgm:pt>
    <dgm:pt modelId="{A8DC1054-BF56-4499-ACDE-0AD6215666C8}" type="pres">
      <dgm:prSet presAssocID="{E9D3B6AF-36C0-4AE9-AACA-0570CB7F7CF4}" presName="backup1" presStyleCnt="0"/>
      <dgm:spPr/>
    </dgm:pt>
    <dgm:pt modelId="{371E6331-C901-4214-966C-BD93CF2B1FFF}" type="pres">
      <dgm:prSet presAssocID="{E9D3B6AF-36C0-4AE9-AACA-0570CB7F7CF4}" presName="preLine1" presStyleLbl="parChTrans1D1" presStyleIdx="1" presStyleCnt="8"/>
      <dgm:spPr/>
    </dgm:pt>
    <dgm:pt modelId="{CF7FCE66-08A5-4A2C-B18D-EF3B7AA93FB4}" type="pres">
      <dgm:prSet presAssocID="{E9D3B6AF-36C0-4AE9-AACA-0570CB7F7CF4}" presName="desTx1" presStyleLbl="revTx" presStyleIdx="0" presStyleCnt="0">
        <dgm:presLayoutVars>
          <dgm:bulletEnabled val="1"/>
        </dgm:presLayoutVars>
      </dgm:prSet>
      <dgm:spPr/>
    </dgm:pt>
    <dgm:pt modelId="{A231BA64-0380-42E5-A4B4-2729410631FA}" type="pres">
      <dgm:prSet presAssocID="{F971773E-A46D-4919-BD38-A4F82CA02B00}" presName="Name11" presStyleLbl="parChTrans1D1" presStyleIdx="2" presStyleCnt="8"/>
      <dgm:spPr/>
    </dgm:pt>
    <dgm:pt modelId="{C116E895-8F18-4F65-B93F-8169057DD2AE}" type="pres">
      <dgm:prSet presAssocID="{80D9BFDC-B224-4FA4-969F-CED35D592EC8}" presName="txAndLines1" presStyleCnt="0"/>
      <dgm:spPr/>
    </dgm:pt>
    <dgm:pt modelId="{03ABF145-C1D4-4932-99EE-FAF2C11A3A5D}" type="pres">
      <dgm:prSet presAssocID="{80D9BFDC-B224-4FA4-969F-CED35D592EC8}" presName="anchor1" presStyleCnt="0"/>
      <dgm:spPr/>
    </dgm:pt>
    <dgm:pt modelId="{735CE461-C50E-430A-992C-22C19810F1F5}" type="pres">
      <dgm:prSet presAssocID="{80D9BFDC-B224-4FA4-969F-CED35D592EC8}" presName="backup1" presStyleCnt="0"/>
      <dgm:spPr/>
    </dgm:pt>
    <dgm:pt modelId="{08AE77CF-07A4-45FD-B306-13858093BFD4}" type="pres">
      <dgm:prSet presAssocID="{80D9BFDC-B224-4FA4-969F-CED35D592EC8}" presName="preLine1" presStyleLbl="parChTrans1D1" presStyleIdx="3" presStyleCnt="8"/>
      <dgm:spPr/>
    </dgm:pt>
    <dgm:pt modelId="{F583D1B3-3428-48EE-A36B-3D1DA173A107}" type="pres">
      <dgm:prSet presAssocID="{80D9BFDC-B224-4FA4-969F-CED35D592EC8}" presName="desTx1" presStyleLbl="revTx" presStyleIdx="0" presStyleCnt="0">
        <dgm:presLayoutVars>
          <dgm:bulletEnabled val="1"/>
        </dgm:presLayoutVars>
      </dgm:prSet>
      <dgm:spPr/>
    </dgm:pt>
    <dgm:pt modelId="{99372437-E122-4EC6-8DDF-B30D6D776C44}" type="pres">
      <dgm:prSet presAssocID="{CC9796BD-C73D-412E-989D-2B3BD2521B23}" presName="Name11" presStyleLbl="parChTrans1D1" presStyleIdx="4" presStyleCnt="8"/>
      <dgm:spPr/>
    </dgm:pt>
    <dgm:pt modelId="{EDF1E4CF-F5CF-45AC-A18F-1E7AE69CC8B7}" type="pres">
      <dgm:prSet presAssocID="{9C0731DF-780C-4325-9BB4-4FF2BB080885}" presName="txAndLines1" presStyleCnt="0"/>
      <dgm:spPr/>
    </dgm:pt>
    <dgm:pt modelId="{74C20A8C-4CA9-4101-B914-8A7A68AB0C7C}" type="pres">
      <dgm:prSet presAssocID="{9C0731DF-780C-4325-9BB4-4FF2BB080885}" presName="anchor1" presStyleCnt="0"/>
      <dgm:spPr/>
    </dgm:pt>
    <dgm:pt modelId="{777AD8D3-65F8-4872-805F-BE09F75CAE86}" type="pres">
      <dgm:prSet presAssocID="{9C0731DF-780C-4325-9BB4-4FF2BB080885}" presName="backup1" presStyleCnt="0"/>
      <dgm:spPr/>
    </dgm:pt>
    <dgm:pt modelId="{876D5B52-B1EB-44F5-BE68-C4FED142F828}" type="pres">
      <dgm:prSet presAssocID="{9C0731DF-780C-4325-9BB4-4FF2BB080885}" presName="preLine1" presStyleLbl="parChTrans1D1" presStyleIdx="5" presStyleCnt="8"/>
      <dgm:spPr/>
    </dgm:pt>
    <dgm:pt modelId="{B6D7D7C3-4162-4B52-ACFB-F084F95B2156}" type="pres">
      <dgm:prSet presAssocID="{9C0731DF-780C-4325-9BB4-4FF2BB080885}" presName="desTx1" presStyleLbl="revTx" presStyleIdx="0" presStyleCnt="0">
        <dgm:presLayoutVars>
          <dgm:bulletEnabled val="1"/>
        </dgm:presLayoutVars>
      </dgm:prSet>
      <dgm:spPr/>
    </dgm:pt>
    <dgm:pt modelId="{7895B214-3CD8-469B-8145-557D6EC72B89}" type="pres">
      <dgm:prSet presAssocID="{19719392-F685-41C4-A6FE-554459D0AF81}" presName="Name11" presStyleLbl="parChTrans1D1" presStyleIdx="6" presStyleCnt="8"/>
      <dgm:spPr/>
    </dgm:pt>
    <dgm:pt modelId="{D77AF74B-7683-440A-9599-7ADCEEB9F427}" type="pres">
      <dgm:prSet presAssocID="{0D4C978A-CA64-4AE3-B19B-4912DE93E65A}" presName="txAndLines1" presStyleCnt="0"/>
      <dgm:spPr/>
    </dgm:pt>
    <dgm:pt modelId="{49A6C7DE-686D-4DD1-AF4E-F99366E8C2FF}" type="pres">
      <dgm:prSet presAssocID="{0D4C978A-CA64-4AE3-B19B-4912DE93E65A}" presName="anchor1" presStyleCnt="0"/>
      <dgm:spPr/>
    </dgm:pt>
    <dgm:pt modelId="{84A265B3-157E-46DD-83E0-AD5A3174A499}" type="pres">
      <dgm:prSet presAssocID="{0D4C978A-CA64-4AE3-B19B-4912DE93E65A}" presName="backup1" presStyleCnt="0"/>
      <dgm:spPr/>
    </dgm:pt>
    <dgm:pt modelId="{C4621DBA-55A4-46BF-A8E1-1C2DC9205E62}" type="pres">
      <dgm:prSet presAssocID="{0D4C978A-CA64-4AE3-B19B-4912DE93E65A}" presName="preLine1" presStyleLbl="parChTrans1D1" presStyleIdx="7" presStyleCnt="8"/>
      <dgm:spPr/>
    </dgm:pt>
    <dgm:pt modelId="{43E9AFE7-5215-43D3-92D3-A60DDB53FA0F}" type="pres">
      <dgm:prSet presAssocID="{0D4C978A-CA64-4AE3-B19B-4912DE93E65A}" presName="desTx1" presStyleLbl="revTx" presStyleIdx="0" presStyleCnt="0">
        <dgm:presLayoutVars>
          <dgm:bulletEnabled val="1"/>
        </dgm:presLayoutVars>
      </dgm:prSet>
      <dgm:spPr/>
    </dgm:pt>
  </dgm:ptLst>
  <dgm:cxnLst>
    <dgm:cxn modelId="{82D01B28-9935-4914-B6BE-377A3DF53623}" srcId="{74A5BA38-2268-4A1E-80FF-A9A8734052A3}" destId="{E9D3B6AF-36C0-4AE9-AACA-0570CB7F7CF4}" srcOrd="0" destOrd="0" parTransId="{969CFE9F-9625-4BB3-BE1D-99D01047BE57}" sibTransId="{48A03A02-DD82-4B22-BCBF-9E02030B6775}"/>
    <dgm:cxn modelId="{75EAB33C-F96C-4115-AEA1-3AD9A6424F76}" srcId="{74A5BA38-2268-4A1E-80FF-A9A8734052A3}" destId="{0D4C978A-CA64-4AE3-B19B-4912DE93E65A}" srcOrd="3" destOrd="0" parTransId="{19719392-F685-41C4-A6FE-554459D0AF81}" sibTransId="{AD80C359-F354-4B76-BBEF-423AC6189E82}"/>
    <dgm:cxn modelId="{B77E635B-AD46-4C37-B2E8-AE7985332C47}" srcId="{74A5BA38-2268-4A1E-80FF-A9A8734052A3}" destId="{80D9BFDC-B224-4FA4-969F-CED35D592EC8}" srcOrd="1" destOrd="0" parTransId="{F971773E-A46D-4919-BD38-A4F82CA02B00}" sibTransId="{0B51FF7C-B32A-4073-83B1-A7C059F63785}"/>
    <dgm:cxn modelId="{7307534F-E1EF-432F-89DE-506353E58B66}" srcId="{74A5BA38-2268-4A1E-80FF-A9A8734052A3}" destId="{9C0731DF-780C-4325-9BB4-4FF2BB080885}" srcOrd="2" destOrd="0" parTransId="{CC9796BD-C73D-412E-989D-2B3BD2521B23}" sibTransId="{E8B04426-3EAC-4D7B-AF4F-CEB6E07EDE8E}"/>
    <dgm:cxn modelId="{9CCB1077-51C5-4FEC-8FA6-DBE48EEAF3D5}" type="presOf" srcId="{9C0731DF-780C-4325-9BB4-4FF2BB080885}" destId="{B6D7D7C3-4162-4B52-ACFB-F084F95B2156}" srcOrd="0" destOrd="0" presId="urn:microsoft.com/office/officeart/2009/3/layout/SubStepProcess"/>
    <dgm:cxn modelId="{0510B184-361B-4F93-BCEA-57E7E6D849B2}" type="presOf" srcId="{74A5BA38-2268-4A1E-80FF-A9A8734052A3}" destId="{CE92460B-F056-4201-B312-A8643A578E6A}" srcOrd="0" destOrd="0" presId="urn:microsoft.com/office/officeart/2009/3/layout/SubStepProcess"/>
    <dgm:cxn modelId="{C0D76386-CA00-4BFF-A2B4-CB15DE4572FD}" srcId="{B77B7538-FC5D-407F-8B7C-E3139B9096E5}" destId="{74A5BA38-2268-4A1E-80FF-A9A8734052A3}" srcOrd="0" destOrd="0" parTransId="{66E45F13-4730-476A-B748-A83C147EE42C}" sibTransId="{88330C31-1079-42BD-BF1A-69913D8F40DB}"/>
    <dgm:cxn modelId="{86F93A8A-BD20-47C0-8104-70314B710492}" type="presOf" srcId="{E9D3B6AF-36C0-4AE9-AACA-0570CB7F7CF4}" destId="{CF7FCE66-08A5-4A2C-B18D-EF3B7AA93FB4}" srcOrd="0" destOrd="0" presId="urn:microsoft.com/office/officeart/2009/3/layout/SubStepProcess"/>
    <dgm:cxn modelId="{6B995B93-A64F-400D-B427-85A190C0D982}" type="presOf" srcId="{80D9BFDC-B224-4FA4-969F-CED35D592EC8}" destId="{F583D1B3-3428-48EE-A36B-3D1DA173A107}" srcOrd="0" destOrd="0" presId="urn:microsoft.com/office/officeart/2009/3/layout/SubStepProcess"/>
    <dgm:cxn modelId="{DFC97797-55FF-49D3-81C4-A0F729CF9E34}" type="presOf" srcId="{B77B7538-FC5D-407F-8B7C-E3139B9096E5}" destId="{D1C60AEB-DADA-4B89-B44C-4A7ECC1A5A7F}" srcOrd="0" destOrd="0" presId="urn:microsoft.com/office/officeart/2009/3/layout/SubStepProcess"/>
    <dgm:cxn modelId="{FFF204C2-C34E-4193-A654-DBA72361489A}" type="presOf" srcId="{0D4C978A-CA64-4AE3-B19B-4912DE93E65A}" destId="{43E9AFE7-5215-43D3-92D3-A60DDB53FA0F}" srcOrd="0" destOrd="0" presId="urn:microsoft.com/office/officeart/2009/3/layout/SubStepProcess"/>
    <dgm:cxn modelId="{083E714B-0C3B-4A1D-AB9D-F8F22F235CAF}" type="presParOf" srcId="{D1C60AEB-DADA-4B89-B44C-4A7ECC1A5A7F}" destId="{CE92460B-F056-4201-B312-A8643A578E6A}" srcOrd="0" destOrd="0" presId="urn:microsoft.com/office/officeart/2009/3/layout/SubStepProcess"/>
    <dgm:cxn modelId="{EC6D2BC7-7F3E-4AA3-AE89-B99151BEB87A}" type="presParOf" srcId="{D1C60AEB-DADA-4B89-B44C-4A7ECC1A5A7F}" destId="{3DEB1361-A0C6-443B-8574-C22A3B81A502}" srcOrd="1" destOrd="0" presId="urn:microsoft.com/office/officeart/2009/3/layout/SubStepProcess"/>
    <dgm:cxn modelId="{05B2A785-4BA9-4672-916D-B07CBC901211}" type="presParOf" srcId="{D1C60AEB-DADA-4B89-B44C-4A7ECC1A5A7F}" destId="{6721F6D6-776D-4A7D-BC15-F43D6D06C846}" srcOrd="2" destOrd="0" presId="urn:microsoft.com/office/officeart/2009/3/layout/SubStepProcess"/>
    <dgm:cxn modelId="{5869CFBE-2BAD-44B7-8233-4BB4CB1088E6}" type="presParOf" srcId="{6721F6D6-776D-4A7D-BC15-F43D6D06C846}" destId="{1ED63E69-1B98-4B7E-A200-7FC784C21360}" srcOrd="0" destOrd="0" presId="urn:microsoft.com/office/officeart/2009/3/layout/SubStepProcess"/>
    <dgm:cxn modelId="{8867D340-3FF8-4220-BDA2-F01D25D8E9BE}" type="presParOf" srcId="{6721F6D6-776D-4A7D-BC15-F43D6D06C846}" destId="{060A0ADE-7C1F-43F9-B51C-CE337FEA4A5B}" srcOrd="1" destOrd="0" presId="urn:microsoft.com/office/officeart/2009/3/layout/SubStepProcess"/>
    <dgm:cxn modelId="{54287A26-B96D-40BB-998A-613422F53F85}" type="presParOf" srcId="{060A0ADE-7C1F-43F9-B51C-CE337FEA4A5B}" destId="{E3229F8A-9344-453C-B54A-37ACE3D6E986}" srcOrd="0" destOrd="0" presId="urn:microsoft.com/office/officeart/2009/3/layout/SubStepProcess"/>
    <dgm:cxn modelId="{9E9E5E3D-1C68-4332-84BB-1945F0E53585}" type="presParOf" srcId="{060A0ADE-7C1F-43F9-B51C-CE337FEA4A5B}" destId="{A8DC1054-BF56-4499-ACDE-0AD6215666C8}" srcOrd="1" destOrd="0" presId="urn:microsoft.com/office/officeart/2009/3/layout/SubStepProcess"/>
    <dgm:cxn modelId="{07FA99FE-10A4-4299-B847-D30DD23DB3BE}" type="presParOf" srcId="{060A0ADE-7C1F-43F9-B51C-CE337FEA4A5B}" destId="{371E6331-C901-4214-966C-BD93CF2B1FFF}" srcOrd="2" destOrd="0" presId="urn:microsoft.com/office/officeart/2009/3/layout/SubStepProcess"/>
    <dgm:cxn modelId="{FB9023DD-89B0-448E-9899-7B57B163E5D9}" type="presParOf" srcId="{060A0ADE-7C1F-43F9-B51C-CE337FEA4A5B}" destId="{CF7FCE66-08A5-4A2C-B18D-EF3B7AA93FB4}" srcOrd="3" destOrd="0" presId="urn:microsoft.com/office/officeart/2009/3/layout/SubStepProcess"/>
    <dgm:cxn modelId="{736814E3-DF36-4E44-A2E1-B4055D7EECA2}" type="presParOf" srcId="{6721F6D6-776D-4A7D-BC15-F43D6D06C846}" destId="{A231BA64-0380-42E5-A4B4-2729410631FA}" srcOrd="2" destOrd="0" presId="urn:microsoft.com/office/officeart/2009/3/layout/SubStepProcess"/>
    <dgm:cxn modelId="{94EE8E98-6BF2-4C0B-8CE1-F869494CB94B}" type="presParOf" srcId="{6721F6D6-776D-4A7D-BC15-F43D6D06C846}" destId="{C116E895-8F18-4F65-B93F-8169057DD2AE}" srcOrd="3" destOrd="0" presId="urn:microsoft.com/office/officeart/2009/3/layout/SubStepProcess"/>
    <dgm:cxn modelId="{F1AE6A9D-A310-480D-AC90-B4346E43A078}" type="presParOf" srcId="{C116E895-8F18-4F65-B93F-8169057DD2AE}" destId="{03ABF145-C1D4-4932-99EE-FAF2C11A3A5D}" srcOrd="0" destOrd="0" presId="urn:microsoft.com/office/officeart/2009/3/layout/SubStepProcess"/>
    <dgm:cxn modelId="{FDB92D05-CC1E-409A-9531-4AB842F7C589}" type="presParOf" srcId="{C116E895-8F18-4F65-B93F-8169057DD2AE}" destId="{735CE461-C50E-430A-992C-22C19810F1F5}" srcOrd="1" destOrd="0" presId="urn:microsoft.com/office/officeart/2009/3/layout/SubStepProcess"/>
    <dgm:cxn modelId="{29413488-AE0C-4B45-836D-B772A2BE614D}" type="presParOf" srcId="{C116E895-8F18-4F65-B93F-8169057DD2AE}" destId="{08AE77CF-07A4-45FD-B306-13858093BFD4}" srcOrd="2" destOrd="0" presId="urn:microsoft.com/office/officeart/2009/3/layout/SubStepProcess"/>
    <dgm:cxn modelId="{934C6F6A-7FC8-4586-92FF-0A61344965EC}" type="presParOf" srcId="{C116E895-8F18-4F65-B93F-8169057DD2AE}" destId="{F583D1B3-3428-48EE-A36B-3D1DA173A107}" srcOrd="3" destOrd="0" presId="urn:microsoft.com/office/officeart/2009/3/layout/SubStepProcess"/>
    <dgm:cxn modelId="{8D54403B-9ABF-4E73-A3BF-A4395862E29B}" type="presParOf" srcId="{6721F6D6-776D-4A7D-BC15-F43D6D06C846}" destId="{99372437-E122-4EC6-8DDF-B30D6D776C44}" srcOrd="4" destOrd="0" presId="urn:microsoft.com/office/officeart/2009/3/layout/SubStepProcess"/>
    <dgm:cxn modelId="{6B639125-F6AE-4268-94A6-4C77DE64C633}" type="presParOf" srcId="{6721F6D6-776D-4A7D-BC15-F43D6D06C846}" destId="{EDF1E4CF-F5CF-45AC-A18F-1E7AE69CC8B7}" srcOrd="5" destOrd="0" presId="urn:microsoft.com/office/officeart/2009/3/layout/SubStepProcess"/>
    <dgm:cxn modelId="{D2A79BEF-5C04-4402-96DC-F8132C4D6142}" type="presParOf" srcId="{EDF1E4CF-F5CF-45AC-A18F-1E7AE69CC8B7}" destId="{74C20A8C-4CA9-4101-B914-8A7A68AB0C7C}" srcOrd="0" destOrd="0" presId="urn:microsoft.com/office/officeart/2009/3/layout/SubStepProcess"/>
    <dgm:cxn modelId="{C2414AF6-75E3-4598-9206-DA9D160E3054}" type="presParOf" srcId="{EDF1E4CF-F5CF-45AC-A18F-1E7AE69CC8B7}" destId="{777AD8D3-65F8-4872-805F-BE09F75CAE86}" srcOrd="1" destOrd="0" presId="urn:microsoft.com/office/officeart/2009/3/layout/SubStepProcess"/>
    <dgm:cxn modelId="{43D22981-9610-429E-971F-4FA50406D93C}" type="presParOf" srcId="{EDF1E4CF-F5CF-45AC-A18F-1E7AE69CC8B7}" destId="{876D5B52-B1EB-44F5-BE68-C4FED142F828}" srcOrd="2" destOrd="0" presId="urn:microsoft.com/office/officeart/2009/3/layout/SubStepProcess"/>
    <dgm:cxn modelId="{52858EBC-A7F6-4942-A38D-9C185F22118E}" type="presParOf" srcId="{EDF1E4CF-F5CF-45AC-A18F-1E7AE69CC8B7}" destId="{B6D7D7C3-4162-4B52-ACFB-F084F95B2156}" srcOrd="3" destOrd="0" presId="urn:microsoft.com/office/officeart/2009/3/layout/SubStepProcess"/>
    <dgm:cxn modelId="{6899E888-5AC7-481D-A289-D2B0A6FE47ED}" type="presParOf" srcId="{6721F6D6-776D-4A7D-BC15-F43D6D06C846}" destId="{7895B214-3CD8-469B-8145-557D6EC72B89}" srcOrd="6" destOrd="0" presId="urn:microsoft.com/office/officeart/2009/3/layout/SubStepProcess"/>
    <dgm:cxn modelId="{470D70BD-B0B2-4244-9C49-D1BBE6013B49}" type="presParOf" srcId="{6721F6D6-776D-4A7D-BC15-F43D6D06C846}" destId="{D77AF74B-7683-440A-9599-7ADCEEB9F427}" srcOrd="7" destOrd="0" presId="urn:microsoft.com/office/officeart/2009/3/layout/SubStepProcess"/>
    <dgm:cxn modelId="{02026884-1054-4297-821C-00BB2F8F017A}" type="presParOf" srcId="{D77AF74B-7683-440A-9599-7ADCEEB9F427}" destId="{49A6C7DE-686D-4DD1-AF4E-F99366E8C2FF}" srcOrd="0" destOrd="0" presId="urn:microsoft.com/office/officeart/2009/3/layout/SubStepProcess"/>
    <dgm:cxn modelId="{6FDE1FCE-21C6-4A94-9D0F-C6129BB873E6}" type="presParOf" srcId="{D77AF74B-7683-440A-9599-7ADCEEB9F427}" destId="{84A265B3-157E-46DD-83E0-AD5A3174A499}" srcOrd="1" destOrd="0" presId="urn:microsoft.com/office/officeart/2009/3/layout/SubStepProcess"/>
    <dgm:cxn modelId="{E6810AFD-5D42-4FF9-942D-24BA9FEEEA7F}" type="presParOf" srcId="{D77AF74B-7683-440A-9599-7ADCEEB9F427}" destId="{C4621DBA-55A4-46BF-A8E1-1C2DC9205E62}" srcOrd="2" destOrd="0" presId="urn:microsoft.com/office/officeart/2009/3/layout/SubStepProcess"/>
    <dgm:cxn modelId="{79C32AFF-32E7-4A81-A2E0-4EB4A6FAA18E}" type="presParOf" srcId="{D77AF74B-7683-440A-9599-7ADCEEB9F427}" destId="{43E9AFE7-5215-43D3-92D3-A60DDB53FA0F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7B7538-FC5D-407F-8B7C-E3139B9096E5}" type="doc">
      <dgm:prSet loTypeId="urn:microsoft.com/office/officeart/2009/3/layout/PhasedProcess" loCatId="process" qsTypeId="urn:microsoft.com/office/officeart/2005/8/quickstyle/3d3" qsCatId="3D" csTypeId="urn:microsoft.com/office/officeart/2005/8/colors/accent2_2" csCatId="accent2" phldr="1"/>
      <dgm:spPr/>
    </dgm:pt>
    <dgm:pt modelId="{74A5BA38-2268-4A1E-80FF-A9A8734052A3}">
      <dgm:prSet phldrT="[Text]"/>
      <dgm:spPr/>
      <dgm:t>
        <a:bodyPr/>
        <a:lstStyle/>
        <a:p>
          <a:r>
            <a:rPr lang="es-NI" dirty="0"/>
            <a:t>Actividades incluidas</a:t>
          </a:r>
          <a:endParaRPr lang="en-US" dirty="0"/>
        </a:p>
      </dgm:t>
    </dgm:pt>
    <dgm:pt modelId="{66E45F13-4730-476A-B748-A83C147EE42C}" type="parTrans" cxnId="{C0D76386-CA00-4BFF-A2B4-CB15DE4572FD}">
      <dgm:prSet/>
      <dgm:spPr/>
      <dgm:t>
        <a:bodyPr/>
        <a:lstStyle/>
        <a:p>
          <a:endParaRPr lang="en-US"/>
        </a:p>
      </dgm:t>
    </dgm:pt>
    <dgm:pt modelId="{88330C31-1079-42BD-BF1A-69913D8F40DB}" type="sibTrans" cxnId="{C0D76386-CA00-4BFF-A2B4-CB15DE4572FD}">
      <dgm:prSet/>
      <dgm:spPr/>
      <dgm:t>
        <a:bodyPr/>
        <a:lstStyle/>
        <a:p>
          <a:endParaRPr lang="en-US"/>
        </a:p>
      </dgm:t>
    </dgm:pt>
    <dgm:pt modelId="{E9D3B6AF-36C0-4AE9-AACA-0570CB7F7CF4}">
      <dgm:prSet phldrT="[Text]"/>
      <dgm:spPr/>
      <dgm:t>
        <a:bodyPr/>
        <a:lstStyle/>
        <a:p>
          <a:r>
            <a:rPr lang="es-NI" dirty="0"/>
            <a:t>Scripts </a:t>
          </a:r>
          <a:r>
            <a:rPr lang="es-NI" dirty="0" err="1"/>
            <a:t>Transact</a:t>
          </a:r>
          <a:r>
            <a:rPr lang="es-NI" dirty="0"/>
            <a:t>-SQL</a:t>
          </a:r>
          <a:endParaRPr lang="en-US" dirty="0"/>
        </a:p>
      </dgm:t>
    </dgm:pt>
    <dgm:pt modelId="{969CFE9F-9625-4BB3-BE1D-99D01047BE57}" type="parTrans" cxnId="{82D01B28-9935-4914-B6BE-377A3DF53623}">
      <dgm:prSet/>
      <dgm:spPr/>
      <dgm:t>
        <a:bodyPr/>
        <a:lstStyle/>
        <a:p>
          <a:endParaRPr lang="en-US"/>
        </a:p>
      </dgm:t>
    </dgm:pt>
    <dgm:pt modelId="{48A03A02-DD82-4B22-BCBF-9E02030B6775}" type="sibTrans" cxnId="{82D01B28-9935-4914-B6BE-377A3DF53623}">
      <dgm:prSet/>
      <dgm:spPr/>
      <dgm:t>
        <a:bodyPr/>
        <a:lstStyle/>
        <a:p>
          <a:endParaRPr lang="en-US"/>
        </a:p>
      </dgm:t>
    </dgm:pt>
    <dgm:pt modelId="{80D9BFDC-B224-4FA4-969F-CED35D592EC8}">
      <dgm:prSet phldrT="[Text]"/>
      <dgm:spPr/>
      <dgm:t>
        <a:bodyPr/>
        <a:lstStyle/>
        <a:p>
          <a:r>
            <a:rPr lang="es-NI" dirty="0"/>
            <a:t>Tareas de replicación.</a:t>
          </a:r>
          <a:endParaRPr lang="en-US" dirty="0"/>
        </a:p>
      </dgm:t>
    </dgm:pt>
    <dgm:pt modelId="{F971773E-A46D-4919-BD38-A4F82CA02B00}" type="parTrans" cxnId="{B77E635B-AD46-4C37-B2E8-AE7985332C47}">
      <dgm:prSet/>
      <dgm:spPr/>
      <dgm:t>
        <a:bodyPr/>
        <a:lstStyle/>
        <a:p>
          <a:endParaRPr lang="en-US"/>
        </a:p>
      </dgm:t>
    </dgm:pt>
    <dgm:pt modelId="{0B51FF7C-B32A-4073-83B1-A7C059F63785}" type="sibTrans" cxnId="{B77E635B-AD46-4C37-B2E8-AE7985332C47}">
      <dgm:prSet/>
      <dgm:spPr/>
      <dgm:t>
        <a:bodyPr/>
        <a:lstStyle/>
        <a:p>
          <a:endParaRPr lang="en-US"/>
        </a:p>
      </dgm:t>
    </dgm:pt>
    <dgm:pt modelId="{9C0731DF-780C-4325-9BB4-4FF2BB080885}">
      <dgm:prSet phldrT="[Text]"/>
      <dgm:spPr/>
      <dgm:t>
        <a:bodyPr/>
        <a:lstStyle/>
        <a:p>
          <a:r>
            <a:rPr lang="es-NI" dirty="0"/>
            <a:t>Comandos y consultas de </a:t>
          </a:r>
          <a:r>
            <a:rPr lang="es-NI" dirty="0" err="1"/>
            <a:t>Analysis</a:t>
          </a:r>
          <a:r>
            <a:rPr lang="es-NI" dirty="0"/>
            <a:t> </a:t>
          </a:r>
          <a:r>
            <a:rPr lang="es-NI" dirty="0" err="1"/>
            <a:t>Services</a:t>
          </a:r>
          <a:endParaRPr lang="en-US" dirty="0"/>
        </a:p>
      </dgm:t>
    </dgm:pt>
    <dgm:pt modelId="{CC9796BD-C73D-412E-989D-2B3BD2521B23}" type="parTrans" cxnId="{7307534F-E1EF-432F-89DE-506353E58B66}">
      <dgm:prSet/>
      <dgm:spPr/>
      <dgm:t>
        <a:bodyPr/>
        <a:lstStyle/>
        <a:p>
          <a:endParaRPr lang="en-US"/>
        </a:p>
      </dgm:t>
    </dgm:pt>
    <dgm:pt modelId="{E8B04426-3EAC-4D7B-AF4F-CEB6E07EDE8E}" type="sibTrans" cxnId="{7307534F-E1EF-432F-89DE-506353E58B66}">
      <dgm:prSet/>
      <dgm:spPr/>
      <dgm:t>
        <a:bodyPr/>
        <a:lstStyle/>
        <a:p>
          <a:endParaRPr lang="en-US"/>
        </a:p>
      </dgm:t>
    </dgm:pt>
    <dgm:pt modelId="{0D4C978A-CA64-4AE3-B19B-4912DE93E65A}">
      <dgm:prSet phldrT="[Text]"/>
      <dgm:spPr/>
      <dgm:t>
        <a:bodyPr/>
        <a:lstStyle/>
        <a:p>
          <a:r>
            <a:rPr lang="es-NI" dirty="0"/>
            <a:t>Paquetes de </a:t>
          </a:r>
          <a:r>
            <a:rPr lang="es-NI" dirty="0" err="1"/>
            <a:t>Integration</a:t>
          </a:r>
          <a:r>
            <a:rPr lang="es-NI" dirty="0"/>
            <a:t> </a:t>
          </a:r>
          <a:r>
            <a:rPr lang="es-NI" dirty="0" err="1"/>
            <a:t>Services</a:t>
          </a:r>
          <a:endParaRPr lang="en-US" dirty="0"/>
        </a:p>
      </dgm:t>
    </dgm:pt>
    <dgm:pt modelId="{19719392-F685-41C4-A6FE-554459D0AF81}" type="parTrans" cxnId="{75EAB33C-F96C-4115-AEA1-3AD9A6424F76}">
      <dgm:prSet/>
      <dgm:spPr/>
      <dgm:t>
        <a:bodyPr/>
        <a:lstStyle/>
        <a:p>
          <a:endParaRPr lang="en-US"/>
        </a:p>
      </dgm:t>
    </dgm:pt>
    <dgm:pt modelId="{AD80C359-F354-4B76-BBEF-423AC6189E82}" type="sibTrans" cxnId="{75EAB33C-F96C-4115-AEA1-3AD9A6424F76}">
      <dgm:prSet/>
      <dgm:spPr/>
      <dgm:t>
        <a:bodyPr/>
        <a:lstStyle/>
        <a:p>
          <a:endParaRPr lang="en-US"/>
        </a:p>
      </dgm:t>
    </dgm:pt>
    <dgm:pt modelId="{26B70251-FF7B-4B59-A53E-39F38B706A00}" type="pres">
      <dgm:prSet presAssocID="{B77B7538-FC5D-407F-8B7C-E3139B9096E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591DD31C-F49E-4D9A-BDA9-D901AE5D0B7F}" type="pres">
      <dgm:prSet presAssocID="{B77B7538-FC5D-407F-8B7C-E3139B9096E5}" presName="middleComposite" presStyleCnt="0"/>
      <dgm:spPr/>
    </dgm:pt>
    <dgm:pt modelId="{85849C4B-00D7-4807-A065-B895EAEAFE8B}" type="pres">
      <dgm:prSet presAssocID="{B77B7538-FC5D-407F-8B7C-E3139B9096E5}" presName="leftComposite" presStyleCnt="0"/>
      <dgm:spPr/>
    </dgm:pt>
    <dgm:pt modelId="{6E4EF688-75AB-421A-87AE-883C3C19D27F}" type="pres">
      <dgm:prSet presAssocID="{E9D3B6AF-36C0-4AE9-AACA-0570CB7F7CF4}" presName="childText1_1" presStyleLbl="vennNode1" presStyleIdx="0" presStyleCnt="9">
        <dgm:presLayoutVars>
          <dgm:chMax val="0"/>
          <dgm:chPref val="0"/>
        </dgm:presLayoutVars>
      </dgm:prSet>
      <dgm:spPr/>
    </dgm:pt>
    <dgm:pt modelId="{734B85E7-B379-4BC2-AEEC-99084E818DC9}" type="pres">
      <dgm:prSet presAssocID="{E9D3B6AF-36C0-4AE9-AACA-0570CB7F7CF4}" presName="ellipse1" presStyleLbl="vennNode1" presStyleIdx="1" presStyleCnt="9"/>
      <dgm:spPr/>
    </dgm:pt>
    <dgm:pt modelId="{A5F94429-B1D7-4EB7-BA4C-642398BA3B32}" type="pres">
      <dgm:prSet presAssocID="{E9D3B6AF-36C0-4AE9-AACA-0570CB7F7CF4}" presName="ellipse2" presStyleLbl="vennNode1" presStyleIdx="2" presStyleCnt="9"/>
      <dgm:spPr/>
    </dgm:pt>
    <dgm:pt modelId="{BAE1E2CD-3173-413D-9760-62FDE110AFA1}" type="pres">
      <dgm:prSet presAssocID="{80D9BFDC-B224-4FA4-969F-CED35D592EC8}" presName="childText1_2" presStyleLbl="vennNode1" presStyleIdx="3" presStyleCnt="9">
        <dgm:presLayoutVars>
          <dgm:chMax val="0"/>
          <dgm:chPref val="0"/>
        </dgm:presLayoutVars>
      </dgm:prSet>
      <dgm:spPr/>
    </dgm:pt>
    <dgm:pt modelId="{E090FDF0-628D-4542-BA36-ED0C4EBE7C10}" type="pres">
      <dgm:prSet presAssocID="{80D9BFDC-B224-4FA4-969F-CED35D592EC8}" presName="ellipse3" presStyleLbl="vennNode1" presStyleIdx="4" presStyleCnt="9"/>
      <dgm:spPr/>
    </dgm:pt>
    <dgm:pt modelId="{A5E5880E-953E-4F45-92A3-5179D1E6C18A}" type="pres">
      <dgm:prSet presAssocID="{9C0731DF-780C-4325-9BB4-4FF2BB080885}" presName="childText1_3" presStyleLbl="vennNode1" presStyleIdx="5" presStyleCnt="9">
        <dgm:presLayoutVars>
          <dgm:chMax val="0"/>
          <dgm:chPref val="0"/>
        </dgm:presLayoutVars>
      </dgm:prSet>
      <dgm:spPr/>
    </dgm:pt>
    <dgm:pt modelId="{4345C78B-9701-480A-A491-A2B19B4BD3C4}" type="pres">
      <dgm:prSet presAssocID="{0D4C978A-CA64-4AE3-B19B-4912DE93E65A}" presName="childText1_4" presStyleLbl="vennNode1" presStyleIdx="6" presStyleCnt="9">
        <dgm:presLayoutVars>
          <dgm:chMax val="0"/>
          <dgm:chPref val="0"/>
        </dgm:presLayoutVars>
      </dgm:prSet>
      <dgm:spPr/>
    </dgm:pt>
    <dgm:pt modelId="{ADCEB338-4E54-4770-A5AC-E4A0C958495E}" type="pres">
      <dgm:prSet presAssocID="{0D4C978A-CA64-4AE3-B19B-4912DE93E65A}" presName="ellipse4" presStyleLbl="vennNode1" presStyleIdx="7" presStyleCnt="9"/>
      <dgm:spPr/>
    </dgm:pt>
    <dgm:pt modelId="{13C7AE28-B795-4D7E-8CF9-1A03B8FC4DF7}" type="pres">
      <dgm:prSet presAssocID="{0D4C978A-CA64-4AE3-B19B-4912DE93E65A}" presName="ellipse5" presStyleLbl="vennNode1" presStyleIdx="8" presStyleCnt="9"/>
      <dgm:spPr/>
    </dgm:pt>
    <dgm:pt modelId="{235DFF25-C0F4-47AE-BDAF-1094FF840040}" type="pres">
      <dgm:prSet presAssocID="{B77B7538-FC5D-407F-8B7C-E3139B9096E5}" presName="parentText1" presStyleLbl="revTx" presStyleIdx="0" presStyleCnt="1">
        <dgm:presLayoutVars>
          <dgm:chMax val="4"/>
          <dgm:chPref val="3"/>
          <dgm:bulletEnabled val="1"/>
        </dgm:presLayoutVars>
      </dgm:prSet>
      <dgm:spPr/>
    </dgm:pt>
  </dgm:ptLst>
  <dgm:cxnLst>
    <dgm:cxn modelId="{AD0ADF20-5273-4F4E-AE2A-7161665736CF}" type="presOf" srcId="{80D9BFDC-B224-4FA4-969F-CED35D592EC8}" destId="{BAE1E2CD-3173-413D-9760-62FDE110AFA1}" srcOrd="0" destOrd="0" presId="urn:microsoft.com/office/officeart/2009/3/layout/PhasedProcess"/>
    <dgm:cxn modelId="{82D01B28-9935-4914-B6BE-377A3DF53623}" srcId="{74A5BA38-2268-4A1E-80FF-A9A8734052A3}" destId="{E9D3B6AF-36C0-4AE9-AACA-0570CB7F7CF4}" srcOrd="0" destOrd="0" parTransId="{969CFE9F-9625-4BB3-BE1D-99D01047BE57}" sibTransId="{48A03A02-DD82-4B22-BCBF-9E02030B6775}"/>
    <dgm:cxn modelId="{3005212B-D5C8-4FDC-8618-812827769E60}" type="presOf" srcId="{0D4C978A-CA64-4AE3-B19B-4912DE93E65A}" destId="{4345C78B-9701-480A-A491-A2B19B4BD3C4}" srcOrd="0" destOrd="0" presId="urn:microsoft.com/office/officeart/2009/3/layout/PhasedProcess"/>
    <dgm:cxn modelId="{75EAB33C-F96C-4115-AEA1-3AD9A6424F76}" srcId="{74A5BA38-2268-4A1E-80FF-A9A8734052A3}" destId="{0D4C978A-CA64-4AE3-B19B-4912DE93E65A}" srcOrd="3" destOrd="0" parTransId="{19719392-F685-41C4-A6FE-554459D0AF81}" sibTransId="{AD80C359-F354-4B76-BBEF-423AC6189E82}"/>
    <dgm:cxn modelId="{B77E635B-AD46-4C37-B2E8-AE7985332C47}" srcId="{74A5BA38-2268-4A1E-80FF-A9A8734052A3}" destId="{80D9BFDC-B224-4FA4-969F-CED35D592EC8}" srcOrd="1" destOrd="0" parTransId="{F971773E-A46D-4919-BD38-A4F82CA02B00}" sibTransId="{0B51FF7C-B32A-4073-83B1-A7C059F63785}"/>
    <dgm:cxn modelId="{274DF75F-7259-4282-89D9-A332C98FBE3D}" type="presOf" srcId="{9C0731DF-780C-4325-9BB4-4FF2BB080885}" destId="{A5E5880E-953E-4F45-92A3-5179D1E6C18A}" srcOrd="0" destOrd="0" presId="urn:microsoft.com/office/officeart/2009/3/layout/PhasedProcess"/>
    <dgm:cxn modelId="{7307534F-E1EF-432F-89DE-506353E58B66}" srcId="{74A5BA38-2268-4A1E-80FF-A9A8734052A3}" destId="{9C0731DF-780C-4325-9BB4-4FF2BB080885}" srcOrd="2" destOrd="0" parTransId="{CC9796BD-C73D-412E-989D-2B3BD2521B23}" sibTransId="{E8B04426-3EAC-4D7B-AF4F-CEB6E07EDE8E}"/>
    <dgm:cxn modelId="{59944070-8E14-4F9E-831A-5D1951B40F21}" type="presOf" srcId="{B77B7538-FC5D-407F-8B7C-E3139B9096E5}" destId="{26B70251-FF7B-4B59-A53E-39F38B706A00}" srcOrd="0" destOrd="0" presId="urn:microsoft.com/office/officeart/2009/3/layout/PhasedProcess"/>
    <dgm:cxn modelId="{C0D76386-CA00-4BFF-A2B4-CB15DE4572FD}" srcId="{B77B7538-FC5D-407F-8B7C-E3139B9096E5}" destId="{74A5BA38-2268-4A1E-80FF-A9A8734052A3}" srcOrd="0" destOrd="0" parTransId="{66E45F13-4730-476A-B748-A83C147EE42C}" sibTransId="{88330C31-1079-42BD-BF1A-69913D8F40DB}"/>
    <dgm:cxn modelId="{966F70DD-2A47-4E3A-B1E7-F71125701DCE}" type="presOf" srcId="{E9D3B6AF-36C0-4AE9-AACA-0570CB7F7CF4}" destId="{6E4EF688-75AB-421A-87AE-883C3C19D27F}" srcOrd="0" destOrd="0" presId="urn:microsoft.com/office/officeart/2009/3/layout/PhasedProcess"/>
    <dgm:cxn modelId="{68F64BFE-05D7-4214-BA41-F05BA936A224}" type="presOf" srcId="{74A5BA38-2268-4A1E-80FF-A9A8734052A3}" destId="{235DFF25-C0F4-47AE-BDAF-1094FF840040}" srcOrd="0" destOrd="0" presId="urn:microsoft.com/office/officeart/2009/3/layout/PhasedProcess"/>
    <dgm:cxn modelId="{538258F9-15A2-403B-9B42-B70DD3A3E86B}" type="presParOf" srcId="{26B70251-FF7B-4B59-A53E-39F38B706A00}" destId="{591DD31C-F49E-4D9A-BDA9-D901AE5D0B7F}" srcOrd="0" destOrd="0" presId="urn:microsoft.com/office/officeart/2009/3/layout/PhasedProcess"/>
    <dgm:cxn modelId="{A94ED1E8-14DA-4E5D-92FD-E6E0531F3CC6}" type="presParOf" srcId="{26B70251-FF7B-4B59-A53E-39F38B706A00}" destId="{85849C4B-00D7-4807-A065-B895EAEAFE8B}" srcOrd="1" destOrd="0" presId="urn:microsoft.com/office/officeart/2009/3/layout/PhasedProcess"/>
    <dgm:cxn modelId="{7A55BD1B-65EE-4462-BE1D-19148358C3BA}" type="presParOf" srcId="{85849C4B-00D7-4807-A065-B895EAEAFE8B}" destId="{6E4EF688-75AB-421A-87AE-883C3C19D27F}" srcOrd="0" destOrd="0" presId="urn:microsoft.com/office/officeart/2009/3/layout/PhasedProcess"/>
    <dgm:cxn modelId="{29D73BE6-352A-43B8-9FEA-59D6803EB759}" type="presParOf" srcId="{85849C4B-00D7-4807-A065-B895EAEAFE8B}" destId="{734B85E7-B379-4BC2-AEEC-99084E818DC9}" srcOrd="1" destOrd="0" presId="urn:microsoft.com/office/officeart/2009/3/layout/PhasedProcess"/>
    <dgm:cxn modelId="{89D8DEDD-7DA8-4E57-8BF8-854437198DD8}" type="presParOf" srcId="{85849C4B-00D7-4807-A065-B895EAEAFE8B}" destId="{A5F94429-B1D7-4EB7-BA4C-642398BA3B32}" srcOrd="2" destOrd="0" presId="urn:microsoft.com/office/officeart/2009/3/layout/PhasedProcess"/>
    <dgm:cxn modelId="{1D2DE972-CF08-42F3-A70F-9379BDFD52E7}" type="presParOf" srcId="{85849C4B-00D7-4807-A065-B895EAEAFE8B}" destId="{BAE1E2CD-3173-413D-9760-62FDE110AFA1}" srcOrd="3" destOrd="0" presId="urn:microsoft.com/office/officeart/2009/3/layout/PhasedProcess"/>
    <dgm:cxn modelId="{FB8B881E-3857-45E4-8F58-C028CC43FAA9}" type="presParOf" srcId="{85849C4B-00D7-4807-A065-B895EAEAFE8B}" destId="{E090FDF0-628D-4542-BA36-ED0C4EBE7C10}" srcOrd="4" destOrd="0" presId="urn:microsoft.com/office/officeart/2009/3/layout/PhasedProcess"/>
    <dgm:cxn modelId="{1D128350-7A8F-4B92-AF68-31AC0B038B74}" type="presParOf" srcId="{85849C4B-00D7-4807-A065-B895EAEAFE8B}" destId="{A5E5880E-953E-4F45-92A3-5179D1E6C18A}" srcOrd="5" destOrd="0" presId="urn:microsoft.com/office/officeart/2009/3/layout/PhasedProcess"/>
    <dgm:cxn modelId="{DCF44D24-F16B-40DB-AE90-A8796746ADF3}" type="presParOf" srcId="{85849C4B-00D7-4807-A065-B895EAEAFE8B}" destId="{4345C78B-9701-480A-A491-A2B19B4BD3C4}" srcOrd="6" destOrd="0" presId="urn:microsoft.com/office/officeart/2009/3/layout/PhasedProcess"/>
    <dgm:cxn modelId="{ECB9B612-6CCE-4EF2-B51C-D0CCB69130D2}" type="presParOf" srcId="{85849C4B-00D7-4807-A065-B895EAEAFE8B}" destId="{ADCEB338-4E54-4770-A5AC-E4A0C958495E}" srcOrd="7" destOrd="0" presId="urn:microsoft.com/office/officeart/2009/3/layout/PhasedProcess"/>
    <dgm:cxn modelId="{16BD3E53-995C-4CC6-A8B2-FAA439537156}" type="presParOf" srcId="{85849C4B-00D7-4807-A065-B895EAEAFE8B}" destId="{13C7AE28-B795-4D7E-8CF9-1A03B8FC4DF7}" srcOrd="8" destOrd="0" presId="urn:microsoft.com/office/officeart/2009/3/layout/PhasedProcess"/>
    <dgm:cxn modelId="{4E4D8FE6-612B-4F7E-A898-2A334C2E0E8A}" type="presParOf" srcId="{26B70251-FF7B-4B59-A53E-39F38B706A00}" destId="{235DFF25-C0F4-47AE-BDAF-1094FF840040}" srcOrd="2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146A1-E287-4428-A81A-840D24B632E4}" type="doc">
      <dgm:prSet loTypeId="urn:microsoft.com/office/officeart/2008/layout/AlternatingHexagons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4F454D-5BE2-4458-9272-192246B1C86B}">
      <dgm:prSet phldrT="[Text]"/>
      <dgm:spPr/>
      <dgm:t>
        <a:bodyPr/>
        <a:lstStyle/>
        <a:p>
          <a:r>
            <a:rPr lang="es-NI" dirty="0"/>
            <a:t>Rol fijo de bases de datos</a:t>
          </a:r>
          <a:endParaRPr lang="en-US" dirty="0"/>
        </a:p>
      </dgm:t>
    </dgm:pt>
    <dgm:pt modelId="{30B4E9D6-C7AD-4E69-B312-FD7A8B5D83F9}" type="parTrans" cxnId="{6C21F3BE-A407-402D-B63B-F53D60E02DFC}">
      <dgm:prSet/>
      <dgm:spPr/>
      <dgm:t>
        <a:bodyPr/>
        <a:lstStyle/>
        <a:p>
          <a:endParaRPr lang="en-US"/>
        </a:p>
      </dgm:t>
    </dgm:pt>
    <dgm:pt modelId="{8FFEC5DF-3E07-42E3-9DA2-DC3E25704E7C}" type="sibTrans" cxnId="{6C21F3BE-A407-402D-B63B-F53D60E02DFC}">
      <dgm:prSet/>
      <dgm:spPr/>
      <dgm:t>
        <a:bodyPr/>
        <a:lstStyle/>
        <a:p>
          <a:endParaRPr lang="en-US"/>
        </a:p>
      </dgm:t>
    </dgm:pt>
    <dgm:pt modelId="{A2FBB3F5-AA25-404C-9E0E-B40EE3C57636}">
      <dgm:prSet phldrT="[Text]"/>
      <dgm:spPr/>
      <dgm:t>
        <a:bodyPr/>
        <a:lstStyle/>
        <a:p>
          <a:r>
            <a:rPr lang="en-US" b="0" i="0" dirty="0" err="1"/>
            <a:t>SQLAgentUserRole</a:t>
          </a:r>
          <a:endParaRPr lang="en-US" b="0" dirty="0"/>
        </a:p>
      </dgm:t>
    </dgm:pt>
    <dgm:pt modelId="{40E1012B-4A31-4D0C-BAE2-2571E3324DBC}" type="parTrans" cxnId="{0C38484E-D818-42D6-8C00-3C0131A2E2D9}">
      <dgm:prSet/>
      <dgm:spPr/>
      <dgm:t>
        <a:bodyPr/>
        <a:lstStyle/>
        <a:p>
          <a:endParaRPr lang="en-US"/>
        </a:p>
      </dgm:t>
    </dgm:pt>
    <dgm:pt modelId="{AB13C872-DAC6-49DF-B5DB-7956BBF568FF}" type="sibTrans" cxnId="{0C38484E-D818-42D6-8C00-3C0131A2E2D9}">
      <dgm:prSet/>
      <dgm:spPr/>
      <dgm:t>
        <a:bodyPr/>
        <a:lstStyle/>
        <a:p>
          <a:endParaRPr lang="en-US"/>
        </a:p>
      </dgm:t>
    </dgm:pt>
    <dgm:pt modelId="{D54CC76A-061C-4111-8AB6-F54D0CFA64AE}">
      <dgm:prSet phldrT="[Text]"/>
      <dgm:spPr/>
      <dgm:t>
        <a:bodyPr/>
        <a:lstStyle/>
        <a:p>
          <a:r>
            <a:rPr lang="es-NI" dirty="0" err="1"/>
            <a:t>sysadmin</a:t>
          </a:r>
          <a:endParaRPr lang="en-US" dirty="0"/>
        </a:p>
      </dgm:t>
    </dgm:pt>
    <dgm:pt modelId="{CF6BAA66-6169-4149-9A20-CB5D98CB9FB7}" type="parTrans" cxnId="{41701DD9-A731-41E9-9E2E-5CCA1DD124E8}">
      <dgm:prSet/>
      <dgm:spPr/>
      <dgm:t>
        <a:bodyPr/>
        <a:lstStyle/>
        <a:p>
          <a:endParaRPr lang="en-US"/>
        </a:p>
      </dgm:t>
    </dgm:pt>
    <dgm:pt modelId="{2097EB69-F214-4E60-AB65-E3FE3F04D202}" type="sibTrans" cxnId="{41701DD9-A731-41E9-9E2E-5CCA1DD124E8}">
      <dgm:prSet/>
      <dgm:spPr/>
      <dgm:t>
        <a:bodyPr/>
        <a:lstStyle/>
        <a:p>
          <a:endParaRPr lang="en-US"/>
        </a:p>
      </dgm:t>
    </dgm:pt>
    <dgm:pt modelId="{713C5BED-31EA-40AF-BE99-5F127AC68AA9}">
      <dgm:prSet phldrT="[Text]"/>
      <dgm:spPr/>
      <dgm:t>
        <a:bodyPr/>
        <a:lstStyle/>
        <a:p>
          <a:r>
            <a:rPr lang="es-NI" dirty="0"/>
            <a:t>Potestad a otro usuario</a:t>
          </a:r>
          <a:endParaRPr lang="en-US" dirty="0"/>
        </a:p>
      </dgm:t>
    </dgm:pt>
    <dgm:pt modelId="{02450BB5-681C-40A0-A757-5B3206C7ED8E}" type="parTrans" cxnId="{59F0DCC3-44AE-457D-A307-96D2FB2314F0}">
      <dgm:prSet/>
      <dgm:spPr/>
      <dgm:t>
        <a:bodyPr/>
        <a:lstStyle/>
        <a:p>
          <a:endParaRPr lang="en-US"/>
        </a:p>
      </dgm:t>
    </dgm:pt>
    <dgm:pt modelId="{9433452D-1AC6-4AB5-82BF-85F92EF58D7C}" type="sibTrans" cxnId="{59F0DCC3-44AE-457D-A307-96D2FB2314F0}">
      <dgm:prSet/>
      <dgm:spPr/>
      <dgm:t>
        <a:bodyPr/>
        <a:lstStyle/>
        <a:p>
          <a:endParaRPr lang="en-US"/>
        </a:p>
      </dgm:t>
    </dgm:pt>
    <dgm:pt modelId="{4BDC17CE-1E3F-45C5-BB02-F4C6EDD45DBA}">
      <dgm:prSet phldrT="[Text]"/>
      <dgm:spPr/>
      <dgm:t>
        <a:bodyPr/>
        <a:lstStyle/>
        <a:p>
          <a:r>
            <a:rPr lang="es-NI" dirty="0"/>
            <a:t>Permisos individuales</a:t>
          </a:r>
          <a:endParaRPr lang="en-US" dirty="0"/>
        </a:p>
      </dgm:t>
    </dgm:pt>
    <dgm:pt modelId="{2B87A8DF-07AB-4B90-A328-5BA24C8B94DB}" type="parTrans" cxnId="{AD2FB92D-40F6-425A-9630-75923E031775}">
      <dgm:prSet/>
      <dgm:spPr/>
      <dgm:t>
        <a:bodyPr/>
        <a:lstStyle/>
        <a:p>
          <a:endParaRPr lang="en-US"/>
        </a:p>
      </dgm:t>
    </dgm:pt>
    <dgm:pt modelId="{9AB87973-75C6-49BF-AC74-217DA8A92247}" type="sibTrans" cxnId="{AD2FB92D-40F6-425A-9630-75923E031775}">
      <dgm:prSet/>
      <dgm:spPr/>
      <dgm:t>
        <a:bodyPr/>
        <a:lstStyle/>
        <a:p>
          <a:endParaRPr lang="en-US"/>
        </a:p>
      </dgm:t>
    </dgm:pt>
    <dgm:pt modelId="{5A7EFC67-CBBF-4237-B111-FF9948B3335D}">
      <dgm:prSet phldrT="[Text]"/>
      <dgm:spPr/>
      <dgm:t>
        <a:bodyPr/>
        <a:lstStyle/>
        <a:p>
          <a:r>
            <a:rPr lang="es-NI" dirty="0"/>
            <a:t>Cuando un </a:t>
          </a:r>
          <a:r>
            <a:rPr lang="es-NI" dirty="0" err="1"/>
            <a:t>job</a:t>
          </a:r>
          <a:r>
            <a:rPr lang="es-NI" dirty="0"/>
            <a:t> está en ejecución</a:t>
          </a:r>
          <a:endParaRPr lang="en-US" dirty="0"/>
        </a:p>
      </dgm:t>
    </dgm:pt>
    <dgm:pt modelId="{F867583F-58F2-4F1D-BD00-1F466362B999}" type="parTrans" cxnId="{B1F57AC9-3AFA-4854-8214-916FF491FF85}">
      <dgm:prSet/>
      <dgm:spPr/>
      <dgm:t>
        <a:bodyPr/>
        <a:lstStyle/>
        <a:p>
          <a:endParaRPr lang="en-US"/>
        </a:p>
      </dgm:t>
    </dgm:pt>
    <dgm:pt modelId="{F00940FB-4C4C-4756-90B8-78C9F2086E40}" type="sibTrans" cxnId="{B1F57AC9-3AFA-4854-8214-916FF491FF85}">
      <dgm:prSet/>
      <dgm:spPr/>
      <dgm:t>
        <a:bodyPr/>
        <a:lstStyle/>
        <a:p>
          <a:endParaRPr lang="en-US"/>
        </a:p>
      </dgm:t>
    </dgm:pt>
    <dgm:pt modelId="{61F81095-70D5-4974-B1B8-B743C6FF88CE}">
      <dgm:prSet phldrT="[Text]"/>
      <dgm:spPr/>
      <dgm:t>
        <a:bodyPr/>
        <a:lstStyle/>
        <a:p>
          <a:r>
            <a:rPr lang="en-US" b="0" i="0" dirty="0" err="1"/>
            <a:t>SQLAgentReaderRole</a:t>
          </a:r>
          <a:endParaRPr lang="en-US" b="0" dirty="0"/>
        </a:p>
      </dgm:t>
    </dgm:pt>
    <dgm:pt modelId="{9C8BC442-98F5-4074-961A-AFD4DD66B8A8}" type="parTrans" cxnId="{A9C9546F-FC4F-43BC-AFF3-86AD5C343FB9}">
      <dgm:prSet/>
      <dgm:spPr/>
      <dgm:t>
        <a:bodyPr/>
        <a:lstStyle/>
        <a:p>
          <a:endParaRPr lang="en-US"/>
        </a:p>
      </dgm:t>
    </dgm:pt>
    <dgm:pt modelId="{AC28E27F-9972-466E-B7B4-3DF0BEE90E01}" type="sibTrans" cxnId="{A9C9546F-FC4F-43BC-AFF3-86AD5C343FB9}">
      <dgm:prSet/>
      <dgm:spPr/>
      <dgm:t>
        <a:bodyPr/>
        <a:lstStyle/>
        <a:p>
          <a:endParaRPr lang="en-US"/>
        </a:p>
      </dgm:t>
    </dgm:pt>
    <dgm:pt modelId="{822F2F7B-045F-4057-B999-669D98B16873}">
      <dgm:prSet/>
      <dgm:spPr/>
      <dgm:t>
        <a:bodyPr/>
        <a:lstStyle/>
        <a:p>
          <a:r>
            <a:rPr lang="en-US" b="0" i="0" dirty="0" err="1"/>
            <a:t>SQLAgentOperatorRole</a:t>
          </a:r>
          <a:endParaRPr lang="en-US" b="0" i="0" dirty="0"/>
        </a:p>
      </dgm:t>
    </dgm:pt>
    <dgm:pt modelId="{1EC20BB5-DF4A-435D-9BA0-BB3DAE3E15A6}" type="parTrans" cxnId="{B6BF8C75-6505-417A-AD96-5EB67A6A69A8}">
      <dgm:prSet/>
      <dgm:spPr/>
      <dgm:t>
        <a:bodyPr/>
        <a:lstStyle/>
        <a:p>
          <a:endParaRPr lang="en-US"/>
        </a:p>
      </dgm:t>
    </dgm:pt>
    <dgm:pt modelId="{F25D4F9E-4CAE-4296-AD0F-58DE1D3A826B}" type="sibTrans" cxnId="{B6BF8C75-6505-417A-AD96-5EB67A6A69A8}">
      <dgm:prSet/>
      <dgm:spPr/>
      <dgm:t>
        <a:bodyPr/>
        <a:lstStyle/>
        <a:p>
          <a:endParaRPr lang="en-US"/>
        </a:p>
      </dgm:t>
    </dgm:pt>
    <dgm:pt modelId="{5668B50B-E19E-4607-965E-18DF286FB45E}" type="pres">
      <dgm:prSet presAssocID="{963146A1-E287-4428-A81A-840D24B632E4}" presName="Name0" presStyleCnt="0">
        <dgm:presLayoutVars>
          <dgm:chMax/>
          <dgm:chPref/>
          <dgm:dir/>
          <dgm:animLvl val="lvl"/>
        </dgm:presLayoutVars>
      </dgm:prSet>
      <dgm:spPr/>
    </dgm:pt>
    <dgm:pt modelId="{D9CB28C1-9571-4DDD-8E95-1792A3D9AC4C}" type="pres">
      <dgm:prSet presAssocID="{644F454D-5BE2-4458-9272-192246B1C86B}" presName="composite" presStyleCnt="0"/>
      <dgm:spPr/>
    </dgm:pt>
    <dgm:pt modelId="{90E38788-570A-4705-B058-4CD4F20EFEFC}" type="pres">
      <dgm:prSet presAssocID="{644F454D-5BE2-4458-9272-192246B1C86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E221C9F-1158-4CEF-AF4A-F979624D0234}" type="pres">
      <dgm:prSet presAssocID="{644F454D-5BE2-4458-9272-192246B1C86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E13275D-3D1A-4830-A96D-B9B0891FB60F}" type="pres">
      <dgm:prSet presAssocID="{644F454D-5BE2-4458-9272-192246B1C86B}" presName="BalanceSpacing" presStyleCnt="0"/>
      <dgm:spPr/>
    </dgm:pt>
    <dgm:pt modelId="{475AE128-C60F-4B0F-9CC4-F26A362DE318}" type="pres">
      <dgm:prSet presAssocID="{644F454D-5BE2-4458-9272-192246B1C86B}" presName="BalanceSpacing1" presStyleCnt="0"/>
      <dgm:spPr/>
    </dgm:pt>
    <dgm:pt modelId="{98AEA4DD-73D1-4C75-A702-335D9BA52397}" type="pres">
      <dgm:prSet presAssocID="{8FFEC5DF-3E07-42E3-9DA2-DC3E25704E7C}" presName="Accent1Text" presStyleLbl="node1" presStyleIdx="1" presStyleCnt="6"/>
      <dgm:spPr/>
    </dgm:pt>
    <dgm:pt modelId="{6AEC56C5-5C68-4AF7-9A02-C522F38182B1}" type="pres">
      <dgm:prSet presAssocID="{8FFEC5DF-3E07-42E3-9DA2-DC3E25704E7C}" presName="spaceBetweenRectangles" presStyleCnt="0"/>
      <dgm:spPr/>
    </dgm:pt>
    <dgm:pt modelId="{AEA34740-BFE3-4F5E-A2CD-A84B70713081}" type="pres">
      <dgm:prSet presAssocID="{D54CC76A-061C-4111-8AB6-F54D0CFA64AE}" presName="composite" presStyleCnt="0"/>
      <dgm:spPr/>
    </dgm:pt>
    <dgm:pt modelId="{F28A19AA-5BDB-4DC1-ACD0-536F1C54C2CC}" type="pres">
      <dgm:prSet presAssocID="{D54CC76A-061C-4111-8AB6-F54D0CFA64A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E2C0DAB-9A4B-4F74-A66E-4928BF065D6B}" type="pres">
      <dgm:prSet presAssocID="{D54CC76A-061C-4111-8AB6-F54D0CFA64A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EB6B929-F3AF-41FA-A1C0-FABABB552FED}" type="pres">
      <dgm:prSet presAssocID="{D54CC76A-061C-4111-8AB6-F54D0CFA64AE}" presName="BalanceSpacing" presStyleCnt="0"/>
      <dgm:spPr/>
    </dgm:pt>
    <dgm:pt modelId="{EE2CB93C-524C-4C26-B1CE-C2B10B418B33}" type="pres">
      <dgm:prSet presAssocID="{D54CC76A-061C-4111-8AB6-F54D0CFA64AE}" presName="BalanceSpacing1" presStyleCnt="0"/>
      <dgm:spPr/>
    </dgm:pt>
    <dgm:pt modelId="{6462483A-E81A-492A-A671-4C0B6C338E1A}" type="pres">
      <dgm:prSet presAssocID="{2097EB69-F214-4E60-AB65-E3FE3F04D202}" presName="Accent1Text" presStyleLbl="node1" presStyleIdx="3" presStyleCnt="6"/>
      <dgm:spPr/>
    </dgm:pt>
    <dgm:pt modelId="{9ACC4ED6-A899-4273-9DD0-F1FB3D24523C}" type="pres">
      <dgm:prSet presAssocID="{2097EB69-F214-4E60-AB65-E3FE3F04D202}" presName="spaceBetweenRectangles" presStyleCnt="0"/>
      <dgm:spPr/>
    </dgm:pt>
    <dgm:pt modelId="{87C075C1-8ACC-41F9-9B05-6AFC5348F130}" type="pres">
      <dgm:prSet presAssocID="{4BDC17CE-1E3F-45C5-BB02-F4C6EDD45DBA}" presName="composite" presStyleCnt="0"/>
      <dgm:spPr/>
    </dgm:pt>
    <dgm:pt modelId="{2B3D1FB9-7BDA-469B-ACA2-C2E397A4FC44}" type="pres">
      <dgm:prSet presAssocID="{4BDC17CE-1E3F-45C5-BB02-F4C6EDD45DB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F305C89-57E7-4227-9EE2-758BDE8CF086}" type="pres">
      <dgm:prSet presAssocID="{4BDC17CE-1E3F-45C5-BB02-F4C6EDD45DB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61B625E-F760-400D-A2F7-D3E8781FF9C7}" type="pres">
      <dgm:prSet presAssocID="{4BDC17CE-1E3F-45C5-BB02-F4C6EDD45DBA}" presName="BalanceSpacing" presStyleCnt="0"/>
      <dgm:spPr/>
    </dgm:pt>
    <dgm:pt modelId="{0CA74F12-E0DC-4C41-87E9-2EF3480338A0}" type="pres">
      <dgm:prSet presAssocID="{4BDC17CE-1E3F-45C5-BB02-F4C6EDD45DBA}" presName="BalanceSpacing1" presStyleCnt="0"/>
      <dgm:spPr/>
    </dgm:pt>
    <dgm:pt modelId="{432C5A83-4950-4285-B96A-C388A0FE2E69}" type="pres">
      <dgm:prSet presAssocID="{9AB87973-75C6-49BF-AC74-217DA8A92247}" presName="Accent1Text" presStyleLbl="node1" presStyleIdx="5" presStyleCnt="6"/>
      <dgm:spPr/>
    </dgm:pt>
  </dgm:ptLst>
  <dgm:cxnLst>
    <dgm:cxn modelId="{6CA55D1A-EECC-42BB-B451-9478245AC88E}" type="presOf" srcId="{822F2F7B-045F-4057-B999-669D98B16873}" destId="{8E221C9F-1158-4CEF-AF4A-F979624D0234}" srcOrd="0" destOrd="2" presId="urn:microsoft.com/office/officeart/2008/layout/AlternatingHexagons"/>
    <dgm:cxn modelId="{AD2FB92D-40F6-425A-9630-75923E031775}" srcId="{963146A1-E287-4428-A81A-840D24B632E4}" destId="{4BDC17CE-1E3F-45C5-BB02-F4C6EDD45DBA}" srcOrd="2" destOrd="0" parTransId="{2B87A8DF-07AB-4B90-A328-5BA24C8B94DB}" sibTransId="{9AB87973-75C6-49BF-AC74-217DA8A92247}"/>
    <dgm:cxn modelId="{15EE192E-048F-48F0-9884-E6279A62224F}" type="presOf" srcId="{8FFEC5DF-3E07-42E3-9DA2-DC3E25704E7C}" destId="{98AEA4DD-73D1-4C75-A702-335D9BA52397}" srcOrd="0" destOrd="0" presId="urn:microsoft.com/office/officeart/2008/layout/AlternatingHexagons"/>
    <dgm:cxn modelId="{685FAE5D-78BA-4A8B-8423-F4B9E55AC8E5}" type="presOf" srcId="{644F454D-5BE2-4458-9272-192246B1C86B}" destId="{90E38788-570A-4705-B058-4CD4F20EFEFC}" srcOrd="0" destOrd="0" presId="urn:microsoft.com/office/officeart/2008/layout/AlternatingHexagons"/>
    <dgm:cxn modelId="{0C38484E-D818-42D6-8C00-3C0131A2E2D9}" srcId="{644F454D-5BE2-4458-9272-192246B1C86B}" destId="{A2FBB3F5-AA25-404C-9E0E-B40EE3C57636}" srcOrd="0" destOrd="0" parTransId="{40E1012B-4A31-4D0C-BAE2-2571E3324DBC}" sibTransId="{AB13C872-DAC6-49DF-B5DB-7956BBF568FF}"/>
    <dgm:cxn modelId="{A9C9546F-FC4F-43BC-AFF3-86AD5C343FB9}" srcId="{644F454D-5BE2-4458-9272-192246B1C86B}" destId="{61F81095-70D5-4974-B1B8-B743C6FF88CE}" srcOrd="1" destOrd="0" parTransId="{9C8BC442-98F5-4074-961A-AFD4DD66B8A8}" sibTransId="{AC28E27F-9972-466E-B7B4-3DF0BEE90E01}"/>
    <dgm:cxn modelId="{F7358754-4FE0-4AA1-A46A-97D61AB7449D}" type="presOf" srcId="{4BDC17CE-1E3F-45C5-BB02-F4C6EDD45DBA}" destId="{2B3D1FB9-7BDA-469B-ACA2-C2E397A4FC44}" srcOrd="0" destOrd="0" presId="urn:microsoft.com/office/officeart/2008/layout/AlternatingHexagons"/>
    <dgm:cxn modelId="{B6BF8C75-6505-417A-AD96-5EB67A6A69A8}" srcId="{644F454D-5BE2-4458-9272-192246B1C86B}" destId="{822F2F7B-045F-4057-B999-669D98B16873}" srcOrd="2" destOrd="0" parTransId="{1EC20BB5-DF4A-435D-9BA0-BB3DAE3E15A6}" sibTransId="{F25D4F9E-4CAE-4296-AD0F-58DE1D3A826B}"/>
    <dgm:cxn modelId="{DEFAA47C-C7B4-4839-9FE6-6C1716195A6F}" type="presOf" srcId="{713C5BED-31EA-40AF-BE99-5F127AC68AA9}" destId="{9E2C0DAB-9A4B-4F74-A66E-4928BF065D6B}" srcOrd="0" destOrd="0" presId="urn:microsoft.com/office/officeart/2008/layout/AlternatingHexagons"/>
    <dgm:cxn modelId="{BF47217F-72CA-4771-BC11-571A48460444}" type="presOf" srcId="{5A7EFC67-CBBF-4237-B111-FF9948B3335D}" destId="{9F305C89-57E7-4227-9EE2-758BDE8CF086}" srcOrd="0" destOrd="0" presId="urn:microsoft.com/office/officeart/2008/layout/AlternatingHexagons"/>
    <dgm:cxn modelId="{42727FA0-28BF-49B6-A038-C6859A7F29B7}" type="presOf" srcId="{2097EB69-F214-4E60-AB65-E3FE3F04D202}" destId="{6462483A-E81A-492A-A671-4C0B6C338E1A}" srcOrd="0" destOrd="0" presId="urn:microsoft.com/office/officeart/2008/layout/AlternatingHexagons"/>
    <dgm:cxn modelId="{6837F0B2-2C11-4F23-B33D-0C69A0CF50E7}" type="presOf" srcId="{A2FBB3F5-AA25-404C-9E0E-B40EE3C57636}" destId="{8E221C9F-1158-4CEF-AF4A-F979624D0234}" srcOrd="0" destOrd="0" presId="urn:microsoft.com/office/officeart/2008/layout/AlternatingHexagons"/>
    <dgm:cxn modelId="{6C21F3BE-A407-402D-B63B-F53D60E02DFC}" srcId="{963146A1-E287-4428-A81A-840D24B632E4}" destId="{644F454D-5BE2-4458-9272-192246B1C86B}" srcOrd="0" destOrd="0" parTransId="{30B4E9D6-C7AD-4E69-B312-FD7A8B5D83F9}" sibTransId="{8FFEC5DF-3E07-42E3-9DA2-DC3E25704E7C}"/>
    <dgm:cxn modelId="{59F0DCC3-44AE-457D-A307-96D2FB2314F0}" srcId="{D54CC76A-061C-4111-8AB6-F54D0CFA64AE}" destId="{713C5BED-31EA-40AF-BE99-5F127AC68AA9}" srcOrd="0" destOrd="0" parTransId="{02450BB5-681C-40A0-A757-5B3206C7ED8E}" sibTransId="{9433452D-1AC6-4AB5-82BF-85F92EF58D7C}"/>
    <dgm:cxn modelId="{B1F57AC9-3AFA-4854-8214-916FF491FF85}" srcId="{4BDC17CE-1E3F-45C5-BB02-F4C6EDD45DBA}" destId="{5A7EFC67-CBBF-4237-B111-FF9948B3335D}" srcOrd="0" destOrd="0" parTransId="{F867583F-58F2-4F1D-BD00-1F466362B999}" sibTransId="{F00940FB-4C4C-4756-90B8-78C9F2086E40}"/>
    <dgm:cxn modelId="{41701DD9-A731-41E9-9E2E-5CCA1DD124E8}" srcId="{963146A1-E287-4428-A81A-840D24B632E4}" destId="{D54CC76A-061C-4111-8AB6-F54D0CFA64AE}" srcOrd="1" destOrd="0" parTransId="{CF6BAA66-6169-4149-9A20-CB5D98CB9FB7}" sibTransId="{2097EB69-F214-4E60-AB65-E3FE3F04D202}"/>
    <dgm:cxn modelId="{BE2839DD-8A6D-4A62-ADFC-9796B19989D5}" type="presOf" srcId="{D54CC76A-061C-4111-8AB6-F54D0CFA64AE}" destId="{F28A19AA-5BDB-4DC1-ACD0-536F1C54C2CC}" srcOrd="0" destOrd="0" presId="urn:microsoft.com/office/officeart/2008/layout/AlternatingHexagons"/>
    <dgm:cxn modelId="{64D73FE9-D826-49DF-AD09-A0F03633DCBD}" type="presOf" srcId="{963146A1-E287-4428-A81A-840D24B632E4}" destId="{5668B50B-E19E-4607-965E-18DF286FB45E}" srcOrd="0" destOrd="0" presId="urn:microsoft.com/office/officeart/2008/layout/AlternatingHexagons"/>
    <dgm:cxn modelId="{6103A5E9-6BE3-4310-B640-8D4B4D38F0B7}" type="presOf" srcId="{9AB87973-75C6-49BF-AC74-217DA8A92247}" destId="{432C5A83-4950-4285-B96A-C388A0FE2E69}" srcOrd="0" destOrd="0" presId="urn:microsoft.com/office/officeart/2008/layout/AlternatingHexagons"/>
    <dgm:cxn modelId="{D65D8CFD-1A49-4C29-A4FB-C06AAA03B2EF}" type="presOf" srcId="{61F81095-70D5-4974-B1B8-B743C6FF88CE}" destId="{8E221C9F-1158-4CEF-AF4A-F979624D0234}" srcOrd="0" destOrd="1" presId="urn:microsoft.com/office/officeart/2008/layout/AlternatingHexagons"/>
    <dgm:cxn modelId="{76DF3E34-A9A3-4BAB-93CC-C02D8EC08A18}" type="presParOf" srcId="{5668B50B-E19E-4607-965E-18DF286FB45E}" destId="{D9CB28C1-9571-4DDD-8E95-1792A3D9AC4C}" srcOrd="0" destOrd="0" presId="urn:microsoft.com/office/officeart/2008/layout/AlternatingHexagons"/>
    <dgm:cxn modelId="{B070273A-1BC7-4AF3-9B98-14874B899657}" type="presParOf" srcId="{D9CB28C1-9571-4DDD-8E95-1792A3D9AC4C}" destId="{90E38788-570A-4705-B058-4CD4F20EFEFC}" srcOrd="0" destOrd="0" presId="urn:microsoft.com/office/officeart/2008/layout/AlternatingHexagons"/>
    <dgm:cxn modelId="{255287B1-FD26-4BE6-89A4-E38D45D27C23}" type="presParOf" srcId="{D9CB28C1-9571-4DDD-8E95-1792A3D9AC4C}" destId="{8E221C9F-1158-4CEF-AF4A-F979624D0234}" srcOrd="1" destOrd="0" presId="urn:microsoft.com/office/officeart/2008/layout/AlternatingHexagons"/>
    <dgm:cxn modelId="{8AD3AAD1-F570-4528-AAEA-DBE9EF9CB7D9}" type="presParOf" srcId="{D9CB28C1-9571-4DDD-8E95-1792A3D9AC4C}" destId="{6E13275D-3D1A-4830-A96D-B9B0891FB60F}" srcOrd="2" destOrd="0" presId="urn:microsoft.com/office/officeart/2008/layout/AlternatingHexagons"/>
    <dgm:cxn modelId="{602CDEC1-9158-486D-8146-857C57605B71}" type="presParOf" srcId="{D9CB28C1-9571-4DDD-8E95-1792A3D9AC4C}" destId="{475AE128-C60F-4B0F-9CC4-F26A362DE318}" srcOrd="3" destOrd="0" presId="urn:microsoft.com/office/officeart/2008/layout/AlternatingHexagons"/>
    <dgm:cxn modelId="{E1B2B80A-D1CB-4058-866E-BDFAB79EBFDE}" type="presParOf" srcId="{D9CB28C1-9571-4DDD-8E95-1792A3D9AC4C}" destId="{98AEA4DD-73D1-4C75-A702-335D9BA52397}" srcOrd="4" destOrd="0" presId="urn:microsoft.com/office/officeart/2008/layout/AlternatingHexagons"/>
    <dgm:cxn modelId="{56BBD787-553F-4A3F-BD0B-51D62547F4F9}" type="presParOf" srcId="{5668B50B-E19E-4607-965E-18DF286FB45E}" destId="{6AEC56C5-5C68-4AF7-9A02-C522F38182B1}" srcOrd="1" destOrd="0" presId="urn:microsoft.com/office/officeart/2008/layout/AlternatingHexagons"/>
    <dgm:cxn modelId="{79982A7F-96EF-4CC1-8360-2CBBD2E4AE3D}" type="presParOf" srcId="{5668B50B-E19E-4607-965E-18DF286FB45E}" destId="{AEA34740-BFE3-4F5E-A2CD-A84B70713081}" srcOrd="2" destOrd="0" presId="urn:microsoft.com/office/officeart/2008/layout/AlternatingHexagons"/>
    <dgm:cxn modelId="{231EF6D2-5F61-4AB8-858B-D0449CB7800D}" type="presParOf" srcId="{AEA34740-BFE3-4F5E-A2CD-A84B70713081}" destId="{F28A19AA-5BDB-4DC1-ACD0-536F1C54C2CC}" srcOrd="0" destOrd="0" presId="urn:microsoft.com/office/officeart/2008/layout/AlternatingHexagons"/>
    <dgm:cxn modelId="{DE85EFF9-3707-4353-810F-34B77EAF932D}" type="presParOf" srcId="{AEA34740-BFE3-4F5E-A2CD-A84B70713081}" destId="{9E2C0DAB-9A4B-4F74-A66E-4928BF065D6B}" srcOrd="1" destOrd="0" presId="urn:microsoft.com/office/officeart/2008/layout/AlternatingHexagons"/>
    <dgm:cxn modelId="{9F3839E3-5113-460C-98F9-95B50A55C4DD}" type="presParOf" srcId="{AEA34740-BFE3-4F5E-A2CD-A84B70713081}" destId="{5EB6B929-F3AF-41FA-A1C0-FABABB552FED}" srcOrd="2" destOrd="0" presId="urn:microsoft.com/office/officeart/2008/layout/AlternatingHexagons"/>
    <dgm:cxn modelId="{8D50930B-32AA-49E9-B5F5-7D3403626219}" type="presParOf" srcId="{AEA34740-BFE3-4F5E-A2CD-A84B70713081}" destId="{EE2CB93C-524C-4C26-B1CE-C2B10B418B33}" srcOrd="3" destOrd="0" presId="urn:microsoft.com/office/officeart/2008/layout/AlternatingHexagons"/>
    <dgm:cxn modelId="{7CD3F9E6-5E5E-45B2-8BEB-432D5FF2A282}" type="presParOf" srcId="{AEA34740-BFE3-4F5E-A2CD-A84B70713081}" destId="{6462483A-E81A-492A-A671-4C0B6C338E1A}" srcOrd="4" destOrd="0" presId="urn:microsoft.com/office/officeart/2008/layout/AlternatingHexagons"/>
    <dgm:cxn modelId="{88F02422-FD0B-4E2B-A157-817E37A6C892}" type="presParOf" srcId="{5668B50B-E19E-4607-965E-18DF286FB45E}" destId="{9ACC4ED6-A899-4273-9DD0-F1FB3D24523C}" srcOrd="3" destOrd="0" presId="urn:microsoft.com/office/officeart/2008/layout/AlternatingHexagons"/>
    <dgm:cxn modelId="{38B5A4CD-D0C8-4840-8337-DB8934FCC713}" type="presParOf" srcId="{5668B50B-E19E-4607-965E-18DF286FB45E}" destId="{87C075C1-8ACC-41F9-9B05-6AFC5348F130}" srcOrd="4" destOrd="0" presId="urn:microsoft.com/office/officeart/2008/layout/AlternatingHexagons"/>
    <dgm:cxn modelId="{4BE8544A-BFA8-4402-BF25-20A16FAEE472}" type="presParOf" srcId="{87C075C1-8ACC-41F9-9B05-6AFC5348F130}" destId="{2B3D1FB9-7BDA-469B-ACA2-C2E397A4FC44}" srcOrd="0" destOrd="0" presId="urn:microsoft.com/office/officeart/2008/layout/AlternatingHexagons"/>
    <dgm:cxn modelId="{00406B65-7755-42DA-A8A4-41C4CCC18445}" type="presParOf" srcId="{87C075C1-8ACC-41F9-9B05-6AFC5348F130}" destId="{9F305C89-57E7-4227-9EE2-758BDE8CF086}" srcOrd="1" destOrd="0" presId="urn:microsoft.com/office/officeart/2008/layout/AlternatingHexagons"/>
    <dgm:cxn modelId="{86A51AA5-65BA-46A3-9649-753BEE283624}" type="presParOf" srcId="{87C075C1-8ACC-41F9-9B05-6AFC5348F130}" destId="{C61B625E-F760-400D-A2F7-D3E8781FF9C7}" srcOrd="2" destOrd="0" presId="urn:microsoft.com/office/officeart/2008/layout/AlternatingHexagons"/>
    <dgm:cxn modelId="{4FAD23FF-0D38-471D-93EB-A41FB6CD4ABE}" type="presParOf" srcId="{87C075C1-8ACC-41F9-9B05-6AFC5348F130}" destId="{0CA74F12-E0DC-4C41-87E9-2EF3480338A0}" srcOrd="3" destOrd="0" presId="urn:microsoft.com/office/officeart/2008/layout/AlternatingHexagons"/>
    <dgm:cxn modelId="{5262D0BA-671C-42C9-B6EA-ED5A5A9D0D48}" type="presParOf" srcId="{87C075C1-8ACC-41F9-9B05-6AFC5348F130}" destId="{432C5A83-4950-4285-B96A-C388A0FE2E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3146A1-E287-4428-A81A-840D24B632E4}" type="doc">
      <dgm:prSet loTypeId="urn:microsoft.com/office/officeart/2008/layout/AlternatingHexagons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4F454D-5BE2-4458-9272-192246B1C86B}">
      <dgm:prSet phldrT="[Text]" custT="1"/>
      <dgm:spPr/>
      <dgm:t>
        <a:bodyPr/>
        <a:lstStyle/>
        <a:p>
          <a:r>
            <a:rPr lang="es-NI" sz="1200" dirty="0"/>
            <a:t>SP_ADD_JOB</a:t>
          </a:r>
          <a:endParaRPr lang="en-US" sz="1200" dirty="0"/>
        </a:p>
      </dgm:t>
    </dgm:pt>
    <dgm:pt modelId="{30B4E9D6-C7AD-4E69-B312-FD7A8B5D83F9}" type="parTrans" cxnId="{6C21F3BE-A407-402D-B63B-F53D60E02DFC}">
      <dgm:prSet/>
      <dgm:spPr/>
      <dgm:t>
        <a:bodyPr/>
        <a:lstStyle/>
        <a:p>
          <a:endParaRPr lang="en-US" sz="1200"/>
        </a:p>
      </dgm:t>
    </dgm:pt>
    <dgm:pt modelId="{8FFEC5DF-3E07-42E3-9DA2-DC3E25704E7C}" type="sibTrans" cxnId="{6C21F3BE-A407-402D-B63B-F53D60E02DFC}">
      <dgm:prSet custT="1"/>
      <dgm:spPr/>
      <dgm:t>
        <a:bodyPr/>
        <a:lstStyle/>
        <a:p>
          <a:endParaRPr lang="en-US" sz="1200"/>
        </a:p>
      </dgm:t>
    </dgm:pt>
    <dgm:pt modelId="{A2FBB3F5-AA25-404C-9E0E-B40EE3C57636}">
      <dgm:prSet phldrT="[Text]" custT="1"/>
      <dgm:spPr/>
      <dgm:t>
        <a:bodyPr/>
        <a:lstStyle/>
        <a:p>
          <a:r>
            <a:rPr lang="en-US" sz="1200" b="0" i="0" dirty="0"/>
            <a:t>Para </a:t>
          </a:r>
          <a:r>
            <a:rPr lang="en-US" sz="1200" b="0" i="0" dirty="0" err="1"/>
            <a:t>agregar</a:t>
          </a:r>
          <a:r>
            <a:rPr lang="en-US" sz="1200" b="0" i="0" dirty="0"/>
            <a:t> un </a:t>
          </a:r>
          <a:r>
            <a:rPr lang="en-US" sz="1200" b="0" i="0" dirty="0" err="1"/>
            <a:t>trabajo</a:t>
          </a:r>
          <a:r>
            <a:rPr lang="en-US" sz="1200" b="0" i="0" dirty="0"/>
            <a:t>.</a:t>
          </a:r>
          <a:endParaRPr lang="en-US" sz="1200" b="0" dirty="0"/>
        </a:p>
      </dgm:t>
    </dgm:pt>
    <dgm:pt modelId="{40E1012B-4A31-4D0C-BAE2-2571E3324DBC}" type="parTrans" cxnId="{0C38484E-D818-42D6-8C00-3C0131A2E2D9}">
      <dgm:prSet/>
      <dgm:spPr/>
      <dgm:t>
        <a:bodyPr/>
        <a:lstStyle/>
        <a:p>
          <a:endParaRPr lang="en-US" sz="1200"/>
        </a:p>
      </dgm:t>
    </dgm:pt>
    <dgm:pt modelId="{AB13C872-DAC6-49DF-B5DB-7956BBF568FF}" type="sibTrans" cxnId="{0C38484E-D818-42D6-8C00-3C0131A2E2D9}">
      <dgm:prSet/>
      <dgm:spPr/>
      <dgm:t>
        <a:bodyPr/>
        <a:lstStyle/>
        <a:p>
          <a:endParaRPr lang="en-US" sz="1200"/>
        </a:p>
      </dgm:t>
    </dgm:pt>
    <dgm:pt modelId="{D54CC76A-061C-4111-8AB6-F54D0CFA64AE}">
      <dgm:prSet phldrT="[Text]" custT="1"/>
      <dgm:spPr/>
      <dgm:t>
        <a:bodyPr/>
        <a:lstStyle/>
        <a:p>
          <a:r>
            <a:rPr lang="es-NI" sz="1200" dirty="0"/>
            <a:t>SP_ADD_JOBSTEP</a:t>
          </a:r>
          <a:endParaRPr lang="en-US" sz="1200" dirty="0"/>
        </a:p>
      </dgm:t>
    </dgm:pt>
    <dgm:pt modelId="{CF6BAA66-6169-4149-9A20-CB5D98CB9FB7}" type="parTrans" cxnId="{41701DD9-A731-41E9-9E2E-5CCA1DD124E8}">
      <dgm:prSet/>
      <dgm:spPr/>
      <dgm:t>
        <a:bodyPr/>
        <a:lstStyle/>
        <a:p>
          <a:endParaRPr lang="en-US" sz="1200"/>
        </a:p>
      </dgm:t>
    </dgm:pt>
    <dgm:pt modelId="{2097EB69-F214-4E60-AB65-E3FE3F04D202}" type="sibTrans" cxnId="{41701DD9-A731-41E9-9E2E-5CCA1DD124E8}">
      <dgm:prSet custT="1"/>
      <dgm:spPr/>
      <dgm:t>
        <a:bodyPr/>
        <a:lstStyle/>
        <a:p>
          <a:endParaRPr lang="en-US" sz="1200"/>
        </a:p>
      </dgm:t>
    </dgm:pt>
    <dgm:pt modelId="{713C5BED-31EA-40AF-BE99-5F127AC68AA9}">
      <dgm:prSet phldrT="[Text]" custT="1"/>
      <dgm:spPr/>
      <dgm:t>
        <a:bodyPr/>
        <a:lstStyle/>
        <a:p>
          <a:r>
            <a:rPr lang="es-NI" sz="1200" dirty="0"/>
            <a:t>Actividades del trabajo</a:t>
          </a:r>
          <a:endParaRPr lang="en-US" sz="1200" dirty="0"/>
        </a:p>
      </dgm:t>
    </dgm:pt>
    <dgm:pt modelId="{02450BB5-681C-40A0-A757-5B3206C7ED8E}" type="parTrans" cxnId="{59F0DCC3-44AE-457D-A307-96D2FB2314F0}">
      <dgm:prSet/>
      <dgm:spPr/>
      <dgm:t>
        <a:bodyPr/>
        <a:lstStyle/>
        <a:p>
          <a:endParaRPr lang="en-US" sz="1200"/>
        </a:p>
      </dgm:t>
    </dgm:pt>
    <dgm:pt modelId="{9433452D-1AC6-4AB5-82BF-85F92EF58D7C}" type="sibTrans" cxnId="{59F0DCC3-44AE-457D-A307-96D2FB2314F0}">
      <dgm:prSet/>
      <dgm:spPr/>
      <dgm:t>
        <a:bodyPr/>
        <a:lstStyle/>
        <a:p>
          <a:endParaRPr lang="en-US" sz="1200"/>
        </a:p>
      </dgm:t>
    </dgm:pt>
    <dgm:pt modelId="{4BDC17CE-1E3F-45C5-BB02-F4C6EDD45DBA}">
      <dgm:prSet phldrT="[Text]" custT="1"/>
      <dgm:spPr/>
      <dgm:t>
        <a:bodyPr/>
        <a:lstStyle/>
        <a:p>
          <a:r>
            <a:rPr lang="es-NI" sz="1200" dirty="0"/>
            <a:t>SP_ADD_SCHEDULE</a:t>
          </a:r>
          <a:endParaRPr lang="en-US" sz="1200" dirty="0"/>
        </a:p>
      </dgm:t>
    </dgm:pt>
    <dgm:pt modelId="{2B87A8DF-07AB-4B90-A328-5BA24C8B94DB}" type="parTrans" cxnId="{AD2FB92D-40F6-425A-9630-75923E031775}">
      <dgm:prSet/>
      <dgm:spPr/>
      <dgm:t>
        <a:bodyPr/>
        <a:lstStyle/>
        <a:p>
          <a:endParaRPr lang="en-US" sz="1200"/>
        </a:p>
      </dgm:t>
    </dgm:pt>
    <dgm:pt modelId="{9AB87973-75C6-49BF-AC74-217DA8A92247}" type="sibTrans" cxnId="{AD2FB92D-40F6-425A-9630-75923E031775}">
      <dgm:prSet custT="1"/>
      <dgm:spPr/>
      <dgm:t>
        <a:bodyPr/>
        <a:lstStyle/>
        <a:p>
          <a:endParaRPr lang="en-US" sz="1200"/>
        </a:p>
      </dgm:t>
    </dgm:pt>
    <dgm:pt modelId="{5A7EFC67-CBBF-4237-B111-FF9948B3335D}">
      <dgm:prSet phldrT="[Text]" custT="1"/>
      <dgm:spPr/>
      <dgm:t>
        <a:bodyPr/>
        <a:lstStyle/>
        <a:p>
          <a:r>
            <a:rPr lang="es-NI" sz="1200" dirty="0"/>
            <a:t>Programación para ejecutar el trabajo</a:t>
          </a:r>
          <a:endParaRPr lang="en-US" sz="1200" dirty="0"/>
        </a:p>
      </dgm:t>
    </dgm:pt>
    <dgm:pt modelId="{F867583F-58F2-4F1D-BD00-1F466362B999}" type="parTrans" cxnId="{B1F57AC9-3AFA-4854-8214-916FF491FF85}">
      <dgm:prSet/>
      <dgm:spPr/>
      <dgm:t>
        <a:bodyPr/>
        <a:lstStyle/>
        <a:p>
          <a:endParaRPr lang="en-US" sz="1200"/>
        </a:p>
      </dgm:t>
    </dgm:pt>
    <dgm:pt modelId="{F00940FB-4C4C-4756-90B8-78C9F2086E40}" type="sibTrans" cxnId="{B1F57AC9-3AFA-4854-8214-916FF491FF85}">
      <dgm:prSet/>
      <dgm:spPr/>
      <dgm:t>
        <a:bodyPr/>
        <a:lstStyle/>
        <a:p>
          <a:endParaRPr lang="en-US" sz="1200"/>
        </a:p>
      </dgm:t>
    </dgm:pt>
    <dgm:pt modelId="{E5C87462-1801-43D9-9C07-A3357C7A475D}">
      <dgm:prSet phldrT="[Text]" custT="1"/>
      <dgm:spPr/>
      <dgm:t>
        <a:bodyPr/>
        <a:lstStyle/>
        <a:p>
          <a:r>
            <a:rPr lang="es-NI" sz="1200" dirty="0"/>
            <a:t>SP_ADD_JOBSERVER</a:t>
          </a:r>
          <a:endParaRPr lang="en-US" sz="1200" dirty="0"/>
        </a:p>
      </dgm:t>
    </dgm:pt>
    <dgm:pt modelId="{ED050DAD-F72D-4E54-8EB6-52D4169D6CA5}" type="parTrans" cxnId="{57079D42-BB61-46F2-81E8-54E8E32AD5AE}">
      <dgm:prSet/>
      <dgm:spPr/>
      <dgm:t>
        <a:bodyPr/>
        <a:lstStyle/>
        <a:p>
          <a:endParaRPr lang="en-US"/>
        </a:p>
      </dgm:t>
    </dgm:pt>
    <dgm:pt modelId="{98B284CD-0A98-49F2-9747-8D6D0B123AD0}" type="sibTrans" cxnId="{57079D42-BB61-46F2-81E8-54E8E32AD5AE}">
      <dgm:prSet/>
      <dgm:spPr/>
      <dgm:t>
        <a:bodyPr/>
        <a:lstStyle/>
        <a:p>
          <a:endParaRPr lang="en-US"/>
        </a:p>
      </dgm:t>
    </dgm:pt>
    <dgm:pt modelId="{1E473815-F549-4AEE-8053-05FEA060F03F}">
      <dgm:prSet phldrT="[Text]" custT="1"/>
      <dgm:spPr/>
      <dgm:t>
        <a:bodyPr/>
        <a:lstStyle/>
        <a:p>
          <a:r>
            <a:rPr lang="es-NI" sz="1200" dirty="0"/>
            <a:t>Establecer la instancia donde se ejecuta el trabajo</a:t>
          </a:r>
          <a:endParaRPr lang="en-US" sz="1200" dirty="0"/>
        </a:p>
      </dgm:t>
    </dgm:pt>
    <dgm:pt modelId="{16CE7135-484F-456B-A44E-B9F6B568B378}" type="parTrans" cxnId="{8395F5B2-F50F-4586-B234-DD3F5FC41CA7}">
      <dgm:prSet/>
      <dgm:spPr/>
      <dgm:t>
        <a:bodyPr/>
        <a:lstStyle/>
        <a:p>
          <a:endParaRPr lang="en-US"/>
        </a:p>
      </dgm:t>
    </dgm:pt>
    <dgm:pt modelId="{E3F7C39E-A470-4C45-89E0-35604D1237FD}" type="sibTrans" cxnId="{8395F5B2-F50F-4586-B234-DD3F5FC41CA7}">
      <dgm:prSet/>
      <dgm:spPr/>
      <dgm:t>
        <a:bodyPr/>
        <a:lstStyle/>
        <a:p>
          <a:endParaRPr lang="en-US"/>
        </a:p>
      </dgm:t>
    </dgm:pt>
    <dgm:pt modelId="{5668B50B-E19E-4607-965E-18DF286FB45E}" type="pres">
      <dgm:prSet presAssocID="{963146A1-E287-4428-A81A-840D24B632E4}" presName="Name0" presStyleCnt="0">
        <dgm:presLayoutVars>
          <dgm:chMax/>
          <dgm:chPref/>
          <dgm:dir/>
          <dgm:animLvl val="lvl"/>
        </dgm:presLayoutVars>
      </dgm:prSet>
      <dgm:spPr/>
    </dgm:pt>
    <dgm:pt modelId="{D9CB28C1-9571-4DDD-8E95-1792A3D9AC4C}" type="pres">
      <dgm:prSet presAssocID="{644F454D-5BE2-4458-9272-192246B1C86B}" presName="composite" presStyleCnt="0"/>
      <dgm:spPr/>
    </dgm:pt>
    <dgm:pt modelId="{90E38788-570A-4705-B058-4CD4F20EFEFC}" type="pres">
      <dgm:prSet presAssocID="{644F454D-5BE2-4458-9272-192246B1C86B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E221C9F-1158-4CEF-AF4A-F979624D0234}" type="pres">
      <dgm:prSet presAssocID="{644F454D-5BE2-4458-9272-192246B1C86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E13275D-3D1A-4830-A96D-B9B0891FB60F}" type="pres">
      <dgm:prSet presAssocID="{644F454D-5BE2-4458-9272-192246B1C86B}" presName="BalanceSpacing" presStyleCnt="0"/>
      <dgm:spPr/>
    </dgm:pt>
    <dgm:pt modelId="{475AE128-C60F-4B0F-9CC4-F26A362DE318}" type="pres">
      <dgm:prSet presAssocID="{644F454D-5BE2-4458-9272-192246B1C86B}" presName="BalanceSpacing1" presStyleCnt="0"/>
      <dgm:spPr/>
    </dgm:pt>
    <dgm:pt modelId="{98AEA4DD-73D1-4C75-A702-335D9BA52397}" type="pres">
      <dgm:prSet presAssocID="{8FFEC5DF-3E07-42E3-9DA2-DC3E25704E7C}" presName="Accent1Text" presStyleLbl="node1" presStyleIdx="1" presStyleCnt="8"/>
      <dgm:spPr/>
    </dgm:pt>
    <dgm:pt modelId="{6AEC56C5-5C68-4AF7-9A02-C522F38182B1}" type="pres">
      <dgm:prSet presAssocID="{8FFEC5DF-3E07-42E3-9DA2-DC3E25704E7C}" presName="spaceBetweenRectangles" presStyleCnt="0"/>
      <dgm:spPr/>
    </dgm:pt>
    <dgm:pt modelId="{AEA34740-BFE3-4F5E-A2CD-A84B70713081}" type="pres">
      <dgm:prSet presAssocID="{D54CC76A-061C-4111-8AB6-F54D0CFA64AE}" presName="composite" presStyleCnt="0"/>
      <dgm:spPr/>
    </dgm:pt>
    <dgm:pt modelId="{F28A19AA-5BDB-4DC1-ACD0-536F1C54C2CC}" type="pres">
      <dgm:prSet presAssocID="{D54CC76A-061C-4111-8AB6-F54D0CFA64A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E2C0DAB-9A4B-4F74-A66E-4928BF065D6B}" type="pres">
      <dgm:prSet presAssocID="{D54CC76A-061C-4111-8AB6-F54D0CFA64A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EB6B929-F3AF-41FA-A1C0-FABABB552FED}" type="pres">
      <dgm:prSet presAssocID="{D54CC76A-061C-4111-8AB6-F54D0CFA64AE}" presName="BalanceSpacing" presStyleCnt="0"/>
      <dgm:spPr/>
    </dgm:pt>
    <dgm:pt modelId="{EE2CB93C-524C-4C26-B1CE-C2B10B418B33}" type="pres">
      <dgm:prSet presAssocID="{D54CC76A-061C-4111-8AB6-F54D0CFA64AE}" presName="BalanceSpacing1" presStyleCnt="0"/>
      <dgm:spPr/>
    </dgm:pt>
    <dgm:pt modelId="{6462483A-E81A-492A-A671-4C0B6C338E1A}" type="pres">
      <dgm:prSet presAssocID="{2097EB69-F214-4E60-AB65-E3FE3F04D202}" presName="Accent1Text" presStyleLbl="node1" presStyleIdx="3" presStyleCnt="8"/>
      <dgm:spPr/>
    </dgm:pt>
    <dgm:pt modelId="{9ACC4ED6-A899-4273-9DD0-F1FB3D24523C}" type="pres">
      <dgm:prSet presAssocID="{2097EB69-F214-4E60-AB65-E3FE3F04D202}" presName="spaceBetweenRectangles" presStyleCnt="0"/>
      <dgm:spPr/>
    </dgm:pt>
    <dgm:pt modelId="{87C075C1-8ACC-41F9-9B05-6AFC5348F130}" type="pres">
      <dgm:prSet presAssocID="{4BDC17CE-1E3F-45C5-BB02-F4C6EDD45DBA}" presName="composite" presStyleCnt="0"/>
      <dgm:spPr/>
    </dgm:pt>
    <dgm:pt modelId="{2B3D1FB9-7BDA-469B-ACA2-C2E397A4FC44}" type="pres">
      <dgm:prSet presAssocID="{4BDC17CE-1E3F-45C5-BB02-F4C6EDD45DB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F305C89-57E7-4227-9EE2-758BDE8CF086}" type="pres">
      <dgm:prSet presAssocID="{4BDC17CE-1E3F-45C5-BB02-F4C6EDD45DB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61B625E-F760-400D-A2F7-D3E8781FF9C7}" type="pres">
      <dgm:prSet presAssocID="{4BDC17CE-1E3F-45C5-BB02-F4C6EDD45DBA}" presName="BalanceSpacing" presStyleCnt="0"/>
      <dgm:spPr/>
    </dgm:pt>
    <dgm:pt modelId="{0CA74F12-E0DC-4C41-87E9-2EF3480338A0}" type="pres">
      <dgm:prSet presAssocID="{4BDC17CE-1E3F-45C5-BB02-F4C6EDD45DBA}" presName="BalanceSpacing1" presStyleCnt="0"/>
      <dgm:spPr/>
    </dgm:pt>
    <dgm:pt modelId="{432C5A83-4950-4285-B96A-C388A0FE2E69}" type="pres">
      <dgm:prSet presAssocID="{9AB87973-75C6-49BF-AC74-217DA8A92247}" presName="Accent1Text" presStyleLbl="node1" presStyleIdx="5" presStyleCnt="8"/>
      <dgm:spPr/>
    </dgm:pt>
    <dgm:pt modelId="{BF0CE716-0A64-4DD5-A1AE-52B4467442FD}" type="pres">
      <dgm:prSet presAssocID="{9AB87973-75C6-49BF-AC74-217DA8A92247}" presName="spaceBetweenRectangles" presStyleCnt="0"/>
      <dgm:spPr/>
    </dgm:pt>
    <dgm:pt modelId="{868E12D5-0839-4C0F-B31A-D31EB4710240}" type="pres">
      <dgm:prSet presAssocID="{E5C87462-1801-43D9-9C07-A3357C7A475D}" presName="composite" presStyleCnt="0"/>
      <dgm:spPr/>
    </dgm:pt>
    <dgm:pt modelId="{F9305DD6-B098-4DBB-9E0C-2A498F48CC6A}" type="pres">
      <dgm:prSet presAssocID="{E5C87462-1801-43D9-9C07-A3357C7A475D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FB987DFF-960C-4962-8BF3-E295EC85F827}" type="pres">
      <dgm:prSet presAssocID="{E5C87462-1801-43D9-9C07-A3357C7A475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987CD13-FD59-421E-B373-AFFE0ED6E7D4}" type="pres">
      <dgm:prSet presAssocID="{E5C87462-1801-43D9-9C07-A3357C7A475D}" presName="BalanceSpacing" presStyleCnt="0"/>
      <dgm:spPr/>
    </dgm:pt>
    <dgm:pt modelId="{4FFD7F78-66DE-4232-9AE1-5EE6B798264B}" type="pres">
      <dgm:prSet presAssocID="{E5C87462-1801-43D9-9C07-A3357C7A475D}" presName="BalanceSpacing1" presStyleCnt="0"/>
      <dgm:spPr/>
    </dgm:pt>
    <dgm:pt modelId="{7809C9E6-E6A3-40E8-B0E0-F4F7F4A52144}" type="pres">
      <dgm:prSet presAssocID="{98B284CD-0A98-49F2-9747-8D6D0B123AD0}" presName="Accent1Text" presStyleLbl="node1" presStyleIdx="7" presStyleCnt="8"/>
      <dgm:spPr/>
    </dgm:pt>
  </dgm:ptLst>
  <dgm:cxnLst>
    <dgm:cxn modelId="{70976404-EED9-479E-A39D-98651D52043F}" type="presOf" srcId="{644F454D-5BE2-4458-9272-192246B1C86B}" destId="{90E38788-570A-4705-B058-4CD4F20EFEFC}" srcOrd="0" destOrd="0" presId="urn:microsoft.com/office/officeart/2008/layout/AlternatingHexagons"/>
    <dgm:cxn modelId="{F4ADC205-A506-4440-A71D-18F534B374D7}" type="presOf" srcId="{1E473815-F549-4AEE-8053-05FEA060F03F}" destId="{FB987DFF-960C-4962-8BF3-E295EC85F827}" srcOrd="0" destOrd="0" presId="urn:microsoft.com/office/officeart/2008/layout/AlternatingHexagons"/>
    <dgm:cxn modelId="{67296D12-DBF4-404F-95D8-A895B1D711D4}" type="presOf" srcId="{5A7EFC67-CBBF-4237-B111-FF9948B3335D}" destId="{9F305C89-57E7-4227-9EE2-758BDE8CF086}" srcOrd="0" destOrd="0" presId="urn:microsoft.com/office/officeart/2008/layout/AlternatingHexagons"/>
    <dgm:cxn modelId="{3A51DA29-0E37-44DE-91E3-FF5DA1B7CC11}" type="presOf" srcId="{2097EB69-F214-4E60-AB65-E3FE3F04D202}" destId="{6462483A-E81A-492A-A671-4C0B6C338E1A}" srcOrd="0" destOrd="0" presId="urn:microsoft.com/office/officeart/2008/layout/AlternatingHexagons"/>
    <dgm:cxn modelId="{AD2FB92D-40F6-425A-9630-75923E031775}" srcId="{963146A1-E287-4428-A81A-840D24B632E4}" destId="{4BDC17CE-1E3F-45C5-BB02-F4C6EDD45DBA}" srcOrd="2" destOrd="0" parTransId="{2B87A8DF-07AB-4B90-A328-5BA24C8B94DB}" sibTransId="{9AB87973-75C6-49BF-AC74-217DA8A92247}"/>
    <dgm:cxn modelId="{3AC77D2F-4C2C-4D06-BB93-2888BAE9ACB8}" type="presOf" srcId="{963146A1-E287-4428-A81A-840D24B632E4}" destId="{5668B50B-E19E-4607-965E-18DF286FB45E}" srcOrd="0" destOrd="0" presId="urn:microsoft.com/office/officeart/2008/layout/AlternatingHexagons"/>
    <dgm:cxn modelId="{FC6A5239-60DB-45D2-A28E-6CFB51C917AB}" type="presOf" srcId="{E5C87462-1801-43D9-9C07-A3357C7A475D}" destId="{F9305DD6-B098-4DBB-9E0C-2A498F48CC6A}" srcOrd="0" destOrd="0" presId="urn:microsoft.com/office/officeart/2008/layout/AlternatingHexagons"/>
    <dgm:cxn modelId="{57079D42-BB61-46F2-81E8-54E8E32AD5AE}" srcId="{963146A1-E287-4428-A81A-840D24B632E4}" destId="{E5C87462-1801-43D9-9C07-A3357C7A475D}" srcOrd="3" destOrd="0" parTransId="{ED050DAD-F72D-4E54-8EB6-52D4169D6CA5}" sibTransId="{98B284CD-0A98-49F2-9747-8D6D0B123AD0}"/>
    <dgm:cxn modelId="{0C38484E-D818-42D6-8C00-3C0131A2E2D9}" srcId="{644F454D-5BE2-4458-9272-192246B1C86B}" destId="{A2FBB3F5-AA25-404C-9E0E-B40EE3C57636}" srcOrd="0" destOrd="0" parTransId="{40E1012B-4A31-4D0C-BAE2-2571E3324DBC}" sibTransId="{AB13C872-DAC6-49DF-B5DB-7956BBF568FF}"/>
    <dgm:cxn modelId="{3B83A87C-BCE0-49A2-B3DD-CF546319D1C1}" type="presOf" srcId="{D54CC76A-061C-4111-8AB6-F54D0CFA64AE}" destId="{F28A19AA-5BDB-4DC1-ACD0-536F1C54C2CC}" srcOrd="0" destOrd="0" presId="urn:microsoft.com/office/officeart/2008/layout/AlternatingHexagons"/>
    <dgm:cxn modelId="{6BF40B80-75A1-49E8-9989-65DAD5E08D40}" type="presOf" srcId="{4BDC17CE-1E3F-45C5-BB02-F4C6EDD45DBA}" destId="{2B3D1FB9-7BDA-469B-ACA2-C2E397A4FC44}" srcOrd="0" destOrd="0" presId="urn:microsoft.com/office/officeart/2008/layout/AlternatingHexagons"/>
    <dgm:cxn modelId="{927C2E8E-8F01-4A7A-BE90-17FA44C6B229}" type="presOf" srcId="{98B284CD-0A98-49F2-9747-8D6D0B123AD0}" destId="{7809C9E6-E6A3-40E8-B0E0-F4F7F4A52144}" srcOrd="0" destOrd="0" presId="urn:microsoft.com/office/officeart/2008/layout/AlternatingHexagons"/>
    <dgm:cxn modelId="{643555A8-D3C0-4060-B4B4-A82E978784BE}" type="presOf" srcId="{A2FBB3F5-AA25-404C-9E0E-B40EE3C57636}" destId="{8E221C9F-1158-4CEF-AF4A-F979624D0234}" srcOrd="0" destOrd="0" presId="urn:microsoft.com/office/officeart/2008/layout/AlternatingHexagons"/>
    <dgm:cxn modelId="{CD27ABB2-F06E-4A80-A20A-5190B2331F18}" type="presOf" srcId="{8FFEC5DF-3E07-42E3-9DA2-DC3E25704E7C}" destId="{98AEA4DD-73D1-4C75-A702-335D9BA52397}" srcOrd="0" destOrd="0" presId="urn:microsoft.com/office/officeart/2008/layout/AlternatingHexagons"/>
    <dgm:cxn modelId="{8395F5B2-F50F-4586-B234-DD3F5FC41CA7}" srcId="{E5C87462-1801-43D9-9C07-A3357C7A475D}" destId="{1E473815-F549-4AEE-8053-05FEA060F03F}" srcOrd="0" destOrd="0" parTransId="{16CE7135-484F-456B-A44E-B9F6B568B378}" sibTransId="{E3F7C39E-A470-4C45-89E0-35604D1237FD}"/>
    <dgm:cxn modelId="{6C21F3BE-A407-402D-B63B-F53D60E02DFC}" srcId="{963146A1-E287-4428-A81A-840D24B632E4}" destId="{644F454D-5BE2-4458-9272-192246B1C86B}" srcOrd="0" destOrd="0" parTransId="{30B4E9D6-C7AD-4E69-B312-FD7A8B5D83F9}" sibTransId="{8FFEC5DF-3E07-42E3-9DA2-DC3E25704E7C}"/>
    <dgm:cxn modelId="{1CDCC7C0-0116-404A-B9EB-094E202D3477}" type="presOf" srcId="{713C5BED-31EA-40AF-BE99-5F127AC68AA9}" destId="{9E2C0DAB-9A4B-4F74-A66E-4928BF065D6B}" srcOrd="0" destOrd="0" presId="urn:microsoft.com/office/officeart/2008/layout/AlternatingHexagons"/>
    <dgm:cxn modelId="{59F0DCC3-44AE-457D-A307-96D2FB2314F0}" srcId="{D54CC76A-061C-4111-8AB6-F54D0CFA64AE}" destId="{713C5BED-31EA-40AF-BE99-5F127AC68AA9}" srcOrd="0" destOrd="0" parTransId="{02450BB5-681C-40A0-A757-5B3206C7ED8E}" sibTransId="{9433452D-1AC6-4AB5-82BF-85F92EF58D7C}"/>
    <dgm:cxn modelId="{B1F57AC9-3AFA-4854-8214-916FF491FF85}" srcId="{4BDC17CE-1E3F-45C5-BB02-F4C6EDD45DBA}" destId="{5A7EFC67-CBBF-4237-B111-FF9948B3335D}" srcOrd="0" destOrd="0" parTransId="{F867583F-58F2-4F1D-BD00-1F466362B999}" sibTransId="{F00940FB-4C4C-4756-90B8-78C9F2086E40}"/>
    <dgm:cxn modelId="{41701DD9-A731-41E9-9E2E-5CCA1DD124E8}" srcId="{963146A1-E287-4428-A81A-840D24B632E4}" destId="{D54CC76A-061C-4111-8AB6-F54D0CFA64AE}" srcOrd="1" destOrd="0" parTransId="{CF6BAA66-6169-4149-9A20-CB5D98CB9FB7}" sibTransId="{2097EB69-F214-4E60-AB65-E3FE3F04D202}"/>
    <dgm:cxn modelId="{E67237F4-EFF0-463E-A935-2B5885A69744}" type="presOf" srcId="{9AB87973-75C6-49BF-AC74-217DA8A92247}" destId="{432C5A83-4950-4285-B96A-C388A0FE2E69}" srcOrd="0" destOrd="0" presId="urn:microsoft.com/office/officeart/2008/layout/AlternatingHexagons"/>
    <dgm:cxn modelId="{33EFB26D-08CA-458E-B7DA-90FFFBF911F7}" type="presParOf" srcId="{5668B50B-E19E-4607-965E-18DF286FB45E}" destId="{D9CB28C1-9571-4DDD-8E95-1792A3D9AC4C}" srcOrd="0" destOrd="0" presId="urn:microsoft.com/office/officeart/2008/layout/AlternatingHexagons"/>
    <dgm:cxn modelId="{F49DFB2F-CA7C-4642-829B-1307EA290BE0}" type="presParOf" srcId="{D9CB28C1-9571-4DDD-8E95-1792A3D9AC4C}" destId="{90E38788-570A-4705-B058-4CD4F20EFEFC}" srcOrd="0" destOrd="0" presId="urn:microsoft.com/office/officeart/2008/layout/AlternatingHexagons"/>
    <dgm:cxn modelId="{8F41B1E8-8DC4-44E3-B14A-B5E8BD6EDE7C}" type="presParOf" srcId="{D9CB28C1-9571-4DDD-8E95-1792A3D9AC4C}" destId="{8E221C9F-1158-4CEF-AF4A-F979624D0234}" srcOrd="1" destOrd="0" presId="urn:microsoft.com/office/officeart/2008/layout/AlternatingHexagons"/>
    <dgm:cxn modelId="{C8C01E4C-BD0C-4083-B5E0-961648AE07C6}" type="presParOf" srcId="{D9CB28C1-9571-4DDD-8E95-1792A3D9AC4C}" destId="{6E13275D-3D1A-4830-A96D-B9B0891FB60F}" srcOrd="2" destOrd="0" presId="urn:microsoft.com/office/officeart/2008/layout/AlternatingHexagons"/>
    <dgm:cxn modelId="{E8B7A239-3566-4130-A3FA-17638A1E620D}" type="presParOf" srcId="{D9CB28C1-9571-4DDD-8E95-1792A3D9AC4C}" destId="{475AE128-C60F-4B0F-9CC4-F26A362DE318}" srcOrd="3" destOrd="0" presId="urn:microsoft.com/office/officeart/2008/layout/AlternatingHexagons"/>
    <dgm:cxn modelId="{358540F5-677F-412F-A09E-D74C5714823E}" type="presParOf" srcId="{D9CB28C1-9571-4DDD-8E95-1792A3D9AC4C}" destId="{98AEA4DD-73D1-4C75-A702-335D9BA52397}" srcOrd="4" destOrd="0" presId="urn:microsoft.com/office/officeart/2008/layout/AlternatingHexagons"/>
    <dgm:cxn modelId="{B171AD6E-931B-4D66-B751-EC280E296236}" type="presParOf" srcId="{5668B50B-E19E-4607-965E-18DF286FB45E}" destId="{6AEC56C5-5C68-4AF7-9A02-C522F38182B1}" srcOrd="1" destOrd="0" presId="urn:microsoft.com/office/officeart/2008/layout/AlternatingHexagons"/>
    <dgm:cxn modelId="{E3AD2FE9-9FEB-48FA-8711-DD33A1B323BF}" type="presParOf" srcId="{5668B50B-E19E-4607-965E-18DF286FB45E}" destId="{AEA34740-BFE3-4F5E-A2CD-A84B70713081}" srcOrd="2" destOrd="0" presId="urn:microsoft.com/office/officeart/2008/layout/AlternatingHexagons"/>
    <dgm:cxn modelId="{30A1F029-96E5-4F64-BBF6-FF1F66ACFA3D}" type="presParOf" srcId="{AEA34740-BFE3-4F5E-A2CD-A84B70713081}" destId="{F28A19AA-5BDB-4DC1-ACD0-536F1C54C2CC}" srcOrd="0" destOrd="0" presId="urn:microsoft.com/office/officeart/2008/layout/AlternatingHexagons"/>
    <dgm:cxn modelId="{C14E929B-3099-4404-9CE4-F5BFC38C48DA}" type="presParOf" srcId="{AEA34740-BFE3-4F5E-A2CD-A84B70713081}" destId="{9E2C0DAB-9A4B-4F74-A66E-4928BF065D6B}" srcOrd="1" destOrd="0" presId="urn:microsoft.com/office/officeart/2008/layout/AlternatingHexagons"/>
    <dgm:cxn modelId="{019A1632-84D6-4B36-94FD-AADFE93791D8}" type="presParOf" srcId="{AEA34740-BFE3-4F5E-A2CD-A84B70713081}" destId="{5EB6B929-F3AF-41FA-A1C0-FABABB552FED}" srcOrd="2" destOrd="0" presId="urn:microsoft.com/office/officeart/2008/layout/AlternatingHexagons"/>
    <dgm:cxn modelId="{D813F34C-73C6-4118-981E-8B70417B2F86}" type="presParOf" srcId="{AEA34740-BFE3-4F5E-A2CD-A84B70713081}" destId="{EE2CB93C-524C-4C26-B1CE-C2B10B418B33}" srcOrd="3" destOrd="0" presId="urn:microsoft.com/office/officeart/2008/layout/AlternatingHexagons"/>
    <dgm:cxn modelId="{C188551B-C324-4A54-BABB-98A43A983482}" type="presParOf" srcId="{AEA34740-BFE3-4F5E-A2CD-A84B70713081}" destId="{6462483A-E81A-492A-A671-4C0B6C338E1A}" srcOrd="4" destOrd="0" presId="urn:microsoft.com/office/officeart/2008/layout/AlternatingHexagons"/>
    <dgm:cxn modelId="{7D83F958-0181-4186-8242-D32BC061FCE8}" type="presParOf" srcId="{5668B50B-E19E-4607-965E-18DF286FB45E}" destId="{9ACC4ED6-A899-4273-9DD0-F1FB3D24523C}" srcOrd="3" destOrd="0" presId="urn:microsoft.com/office/officeart/2008/layout/AlternatingHexagons"/>
    <dgm:cxn modelId="{FBB4C756-778A-4CA4-AFD3-7DEF994D1BA3}" type="presParOf" srcId="{5668B50B-E19E-4607-965E-18DF286FB45E}" destId="{87C075C1-8ACC-41F9-9B05-6AFC5348F130}" srcOrd="4" destOrd="0" presId="urn:microsoft.com/office/officeart/2008/layout/AlternatingHexagons"/>
    <dgm:cxn modelId="{6F1D81D2-46DA-4F95-ACE2-9E5E99B80018}" type="presParOf" srcId="{87C075C1-8ACC-41F9-9B05-6AFC5348F130}" destId="{2B3D1FB9-7BDA-469B-ACA2-C2E397A4FC44}" srcOrd="0" destOrd="0" presId="urn:microsoft.com/office/officeart/2008/layout/AlternatingHexagons"/>
    <dgm:cxn modelId="{9E14465F-ACB7-47DE-85F2-85E5D29020AA}" type="presParOf" srcId="{87C075C1-8ACC-41F9-9B05-6AFC5348F130}" destId="{9F305C89-57E7-4227-9EE2-758BDE8CF086}" srcOrd="1" destOrd="0" presId="urn:microsoft.com/office/officeart/2008/layout/AlternatingHexagons"/>
    <dgm:cxn modelId="{5363D343-0650-44D9-B2AC-1942E51BD07A}" type="presParOf" srcId="{87C075C1-8ACC-41F9-9B05-6AFC5348F130}" destId="{C61B625E-F760-400D-A2F7-D3E8781FF9C7}" srcOrd="2" destOrd="0" presId="urn:microsoft.com/office/officeart/2008/layout/AlternatingHexagons"/>
    <dgm:cxn modelId="{C1674EE9-BE91-42C9-A7D9-3A58FF7BA561}" type="presParOf" srcId="{87C075C1-8ACC-41F9-9B05-6AFC5348F130}" destId="{0CA74F12-E0DC-4C41-87E9-2EF3480338A0}" srcOrd="3" destOrd="0" presId="urn:microsoft.com/office/officeart/2008/layout/AlternatingHexagons"/>
    <dgm:cxn modelId="{F31C9C33-17C2-422E-B626-50FC2CD3BEB0}" type="presParOf" srcId="{87C075C1-8ACC-41F9-9B05-6AFC5348F130}" destId="{432C5A83-4950-4285-B96A-C388A0FE2E69}" srcOrd="4" destOrd="0" presId="urn:microsoft.com/office/officeart/2008/layout/AlternatingHexagons"/>
    <dgm:cxn modelId="{8DFF3791-082C-462C-8FB2-C259095778B6}" type="presParOf" srcId="{5668B50B-E19E-4607-965E-18DF286FB45E}" destId="{BF0CE716-0A64-4DD5-A1AE-52B4467442FD}" srcOrd="5" destOrd="0" presId="urn:microsoft.com/office/officeart/2008/layout/AlternatingHexagons"/>
    <dgm:cxn modelId="{18DF71B3-70AD-4A53-88DD-3B9D707028D4}" type="presParOf" srcId="{5668B50B-E19E-4607-965E-18DF286FB45E}" destId="{868E12D5-0839-4C0F-B31A-D31EB4710240}" srcOrd="6" destOrd="0" presId="urn:microsoft.com/office/officeart/2008/layout/AlternatingHexagons"/>
    <dgm:cxn modelId="{1AAB95BA-1368-4C99-9806-89181BD20D5A}" type="presParOf" srcId="{868E12D5-0839-4C0F-B31A-D31EB4710240}" destId="{F9305DD6-B098-4DBB-9E0C-2A498F48CC6A}" srcOrd="0" destOrd="0" presId="urn:microsoft.com/office/officeart/2008/layout/AlternatingHexagons"/>
    <dgm:cxn modelId="{682FE4F1-0EDC-40D1-952F-1B7D54198531}" type="presParOf" srcId="{868E12D5-0839-4C0F-B31A-D31EB4710240}" destId="{FB987DFF-960C-4962-8BF3-E295EC85F827}" srcOrd="1" destOrd="0" presId="urn:microsoft.com/office/officeart/2008/layout/AlternatingHexagons"/>
    <dgm:cxn modelId="{AAEF0D5D-B011-4983-8D47-491CE7EC2ACF}" type="presParOf" srcId="{868E12D5-0839-4C0F-B31A-D31EB4710240}" destId="{F987CD13-FD59-421E-B373-AFFE0ED6E7D4}" srcOrd="2" destOrd="0" presId="urn:microsoft.com/office/officeart/2008/layout/AlternatingHexagons"/>
    <dgm:cxn modelId="{C4F311D3-7D4F-45C7-87C6-8FE2362F4619}" type="presParOf" srcId="{868E12D5-0839-4C0F-B31A-D31EB4710240}" destId="{4FFD7F78-66DE-4232-9AE1-5EE6B798264B}" srcOrd="3" destOrd="0" presId="urn:microsoft.com/office/officeart/2008/layout/AlternatingHexagons"/>
    <dgm:cxn modelId="{72FDB722-F7B7-4C88-81F8-09CC41147B56}" type="presParOf" srcId="{868E12D5-0839-4C0F-B31A-D31EB4710240}" destId="{7809C9E6-E6A3-40E8-B0E0-F4F7F4A5214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3146A1-E287-4428-A81A-840D24B632E4}" type="doc">
      <dgm:prSet loTypeId="urn:microsoft.com/office/officeart/2008/layout/AlternatingHexagons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4F454D-5BE2-4458-9272-192246B1C86B}">
      <dgm:prSet phldrT="[Text]" custT="1"/>
      <dgm:spPr/>
      <dgm:t>
        <a:bodyPr/>
        <a:lstStyle/>
        <a:p>
          <a:r>
            <a:rPr lang="es-NI" sz="1200" dirty="0"/>
            <a:t>SP_ATTACH_SCHEDULE</a:t>
          </a:r>
          <a:endParaRPr lang="en-US" sz="1200" dirty="0"/>
        </a:p>
      </dgm:t>
    </dgm:pt>
    <dgm:pt modelId="{30B4E9D6-C7AD-4E69-B312-FD7A8B5D83F9}" type="parTrans" cxnId="{6C21F3BE-A407-402D-B63B-F53D60E02DFC}">
      <dgm:prSet/>
      <dgm:spPr/>
      <dgm:t>
        <a:bodyPr/>
        <a:lstStyle/>
        <a:p>
          <a:endParaRPr lang="en-US" sz="1200"/>
        </a:p>
      </dgm:t>
    </dgm:pt>
    <dgm:pt modelId="{8FFEC5DF-3E07-42E3-9DA2-DC3E25704E7C}" type="sibTrans" cxnId="{6C21F3BE-A407-402D-B63B-F53D60E02DFC}">
      <dgm:prSet custT="1"/>
      <dgm:spPr/>
      <dgm:t>
        <a:bodyPr/>
        <a:lstStyle/>
        <a:p>
          <a:endParaRPr lang="en-US" sz="1200"/>
        </a:p>
      </dgm:t>
    </dgm:pt>
    <dgm:pt modelId="{A2FBB3F5-AA25-404C-9E0E-B40EE3C57636}">
      <dgm:prSet phldrT="[Text]" custT="1"/>
      <dgm:spPr/>
      <dgm:t>
        <a:bodyPr/>
        <a:lstStyle/>
        <a:p>
          <a:r>
            <a:rPr lang="en-US" sz="1200" b="0" i="0" dirty="0" err="1"/>
            <a:t>Configura</a:t>
          </a:r>
          <a:r>
            <a:rPr lang="en-US" sz="1200" b="0" i="0" dirty="0"/>
            <a:t> </a:t>
          </a:r>
          <a:r>
            <a:rPr lang="en-US" sz="1200" b="0" i="0" dirty="0" err="1"/>
            <a:t>una</a:t>
          </a:r>
          <a:r>
            <a:rPr lang="en-US" sz="1200" b="0" i="0" dirty="0"/>
            <a:t> </a:t>
          </a:r>
          <a:r>
            <a:rPr lang="en-US" sz="1200" b="0" i="0" dirty="0" err="1"/>
            <a:t>programación</a:t>
          </a:r>
          <a:r>
            <a:rPr lang="en-US" sz="1200" b="0" i="0" dirty="0"/>
            <a:t> para un </a:t>
          </a:r>
          <a:r>
            <a:rPr lang="en-US" sz="1200" b="0" i="0" dirty="0" err="1"/>
            <a:t>trabajo</a:t>
          </a:r>
          <a:endParaRPr lang="en-US" sz="1200" b="0" dirty="0"/>
        </a:p>
      </dgm:t>
    </dgm:pt>
    <dgm:pt modelId="{40E1012B-4A31-4D0C-BAE2-2571E3324DBC}" type="parTrans" cxnId="{0C38484E-D818-42D6-8C00-3C0131A2E2D9}">
      <dgm:prSet/>
      <dgm:spPr/>
      <dgm:t>
        <a:bodyPr/>
        <a:lstStyle/>
        <a:p>
          <a:endParaRPr lang="en-US" sz="1200"/>
        </a:p>
      </dgm:t>
    </dgm:pt>
    <dgm:pt modelId="{AB13C872-DAC6-49DF-B5DB-7956BBF568FF}" type="sibTrans" cxnId="{0C38484E-D818-42D6-8C00-3C0131A2E2D9}">
      <dgm:prSet/>
      <dgm:spPr/>
      <dgm:t>
        <a:bodyPr/>
        <a:lstStyle/>
        <a:p>
          <a:endParaRPr lang="en-US" sz="1200"/>
        </a:p>
      </dgm:t>
    </dgm:pt>
    <dgm:pt modelId="{D54CC76A-061C-4111-8AB6-F54D0CFA64AE}">
      <dgm:prSet phldrT="[Text]" custT="1"/>
      <dgm:spPr/>
      <dgm:t>
        <a:bodyPr/>
        <a:lstStyle/>
        <a:p>
          <a:r>
            <a:rPr lang="es-NI" sz="1200" dirty="0"/>
            <a:t>SP_DELETE_JOBSERVER</a:t>
          </a:r>
          <a:endParaRPr lang="en-US" sz="1200" dirty="0"/>
        </a:p>
      </dgm:t>
    </dgm:pt>
    <dgm:pt modelId="{CF6BAA66-6169-4149-9A20-CB5D98CB9FB7}" type="parTrans" cxnId="{41701DD9-A731-41E9-9E2E-5CCA1DD124E8}">
      <dgm:prSet/>
      <dgm:spPr/>
      <dgm:t>
        <a:bodyPr/>
        <a:lstStyle/>
        <a:p>
          <a:endParaRPr lang="en-US" sz="1200"/>
        </a:p>
      </dgm:t>
    </dgm:pt>
    <dgm:pt modelId="{2097EB69-F214-4E60-AB65-E3FE3F04D202}" type="sibTrans" cxnId="{41701DD9-A731-41E9-9E2E-5CCA1DD124E8}">
      <dgm:prSet custT="1"/>
      <dgm:spPr/>
      <dgm:t>
        <a:bodyPr/>
        <a:lstStyle/>
        <a:p>
          <a:endParaRPr lang="en-US" sz="1200"/>
        </a:p>
      </dgm:t>
    </dgm:pt>
    <dgm:pt modelId="{713C5BED-31EA-40AF-BE99-5F127AC68AA9}">
      <dgm:prSet phldrT="[Text]" custT="1"/>
      <dgm:spPr/>
      <dgm:t>
        <a:bodyPr/>
        <a:lstStyle/>
        <a:p>
          <a:r>
            <a:rPr lang="es-NI" sz="1200" dirty="0"/>
            <a:t>Quita el trabajo de la instancia</a:t>
          </a:r>
          <a:endParaRPr lang="en-US" sz="1200" dirty="0"/>
        </a:p>
      </dgm:t>
    </dgm:pt>
    <dgm:pt modelId="{02450BB5-681C-40A0-A757-5B3206C7ED8E}" type="parTrans" cxnId="{59F0DCC3-44AE-457D-A307-96D2FB2314F0}">
      <dgm:prSet/>
      <dgm:spPr/>
      <dgm:t>
        <a:bodyPr/>
        <a:lstStyle/>
        <a:p>
          <a:endParaRPr lang="en-US" sz="1200"/>
        </a:p>
      </dgm:t>
    </dgm:pt>
    <dgm:pt modelId="{9433452D-1AC6-4AB5-82BF-85F92EF58D7C}" type="sibTrans" cxnId="{59F0DCC3-44AE-457D-A307-96D2FB2314F0}">
      <dgm:prSet/>
      <dgm:spPr/>
      <dgm:t>
        <a:bodyPr/>
        <a:lstStyle/>
        <a:p>
          <a:endParaRPr lang="en-US" sz="1200"/>
        </a:p>
      </dgm:t>
    </dgm:pt>
    <dgm:pt modelId="{4BDC17CE-1E3F-45C5-BB02-F4C6EDD45DBA}">
      <dgm:prSet phldrT="[Text]" custT="1"/>
      <dgm:spPr/>
      <dgm:t>
        <a:bodyPr/>
        <a:lstStyle/>
        <a:p>
          <a:r>
            <a:rPr lang="es-NI" sz="1200" dirty="0"/>
            <a:t>SP_DELETE_JOB</a:t>
          </a:r>
          <a:endParaRPr lang="en-US" sz="1200" dirty="0"/>
        </a:p>
      </dgm:t>
    </dgm:pt>
    <dgm:pt modelId="{2B87A8DF-07AB-4B90-A328-5BA24C8B94DB}" type="parTrans" cxnId="{AD2FB92D-40F6-425A-9630-75923E031775}">
      <dgm:prSet/>
      <dgm:spPr/>
      <dgm:t>
        <a:bodyPr/>
        <a:lstStyle/>
        <a:p>
          <a:endParaRPr lang="en-US" sz="1200"/>
        </a:p>
      </dgm:t>
    </dgm:pt>
    <dgm:pt modelId="{9AB87973-75C6-49BF-AC74-217DA8A92247}" type="sibTrans" cxnId="{AD2FB92D-40F6-425A-9630-75923E031775}">
      <dgm:prSet custT="1"/>
      <dgm:spPr/>
      <dgm:t>
        <a:bodyPr/>
        <a:lstStyle/>
        <a:p>
          <a:endParaRPr lang="en-US" sz="1200"/>
        </a:p>
      </dgm:t>
    </dgm:pt>
    <dgm:pt modelId="{5A7EFC67-CBBF-4237-B111-FF9948B3335D}">
      <dgm:prSet phldrT="[Text]" custT="1"/>
      <dgm:spPr/>
      <dgm:t>
        <a:bodyPr/>
        <a:lstStyle/>
        <a:p>
          <a:r>
            <a:rPr lang="es-NI" sz="1200" dirty="0"/>
            <a:t>Elimina el </a:t>
          </a:r>
          <a:r>
            <a:rPr lang="es-NI" sz="1200" dirty="0" err="1"/>
            <a:t>job</a:t>
          </a:r>
          <a:endParaRPr lang="en-US" sz="1200" dirty="0"/>
        </a:p>
      </dgm:t>
    </dgm:pt>
    <dgm:pt modelId="{F867583F-58F2-4F1D-BD00-1F466362B999}" type="parTrans" cxnId="{B1F57AC9-3AFA-4854-8214-916FF491FF85}">
      <dgm:prSet/>
      <dgm:spPr/>
      <dgm:t>
        <a:bodyPr/>
        <a:lstStyle/>
        <a:p>
          <a:endParaRPr lang="en-US" sz="1200"/>
        </a:p>
      </dgm:t>
    </dgm:pt>
    <dgm:pt modelId="{F00940FB-4C4C-4756-90B8-78C9F2086E40}" type="sibTrans" cxnId="{B1F57AC9-3AFA-4854-8214-916FF491FF85}">
      <dgm:prSet/>
      <dgm:spPr/>
      <dgm:t>
        <a:bodyPr/>
        <a:lstStyle/>
        <a:p>
          <a:endParaRPr lang="en-US" sz="1200"/>
        </a:p>
      </dgm:t>
    </dgm:pt>
    <dgm:pt modelId="{E5C87462-1801-43D9-9C07-A3357C7A475D}">
      <dgm:prSet phldrT="[Text]" custT="1"/>
      <dgm:spPr/>
      <dgm:t>
        <a:bodyPr/>
        <a:lstStyle/>
        <a:p>
          <a:r>
            <a:rPr lang="es-NI" sz="1200" dirty="0"/>
            <a:t>SP_HELP_JOB</a:t>
          </a:r>
          <a:endParaRPr lang="en-US" sz="1200" dirty="0"/>
        </a:p>
      </dgm:t>
    </dgm:pt>
    <dgm:pt modelId="{ED050DAD-F72D-4E54-8EB6-52D4169D6CA5}" type="parTrans" cxnId="{57079D42-BB61-46F2-81E8-54E8E32AD5AE}">
      <dgm:prSet/>
      <dgm:spPr/>
      <dgm:t>
        <a:bodyPr/>
        <a:lstStyle/>
        <a:p>
          <a:endParaRPr lang="en-US"/>
        </a:p>
      </dgm:t>
    </dgm:pt>
    <dgm:pt modelId="{98B284CD-0A98-49F2-9747-8D6D0B123AD0}" type="sibTrans" cxnId="{57079D42-BB61-46F2-81E8-54E8E32AD5AE}">
      <dgm:prSet/>
      <dgm:spPr/>
      <dgm:t>
        <a:bodyPr/>
        <a:lstStyle/>
        <a:p>
          <a:endParaRPr lang="en-US"/>
        </a:p>
      </dgm:t>
    </dgm:pt>
    <dgm:pt modelId="{1E473815-F549-4AEE-8053-05FEA060F03F}">
      <dgm:prSet phldrT="[Text]" custT="1"/>
      <dgm:spPr/>
      <dgm:t>
        <a:bodyPr/>
        <a:lstStyle/>
        <a:p>
          <a:r>
            <a:rPr lang="es-NI" sz="1200" dirty="0"/>
            <a:t>Información</a:t>
          </a:r>
          <a:endParaRPr lang="en-US" sz="1200" dirty="0"/>
        </a:p>
      </dgm:t>
    </dgm:pt>
    <dgm:pt modelId="{16CE7135-484F-456B-A44E-B9F6B568B378}" type="parTrans" cxnId="{8395F5B2-F50F-4586-B234-DD3F5FC41CA7}">
      <dgm:prSet/>
      <dgm:spPr/>
      <dgm:t>
        <a:bodyPr/>
        <a:lstStyle/>
        <a:p>
          <a:endParaRPr lang="en-US"/>
        </a:p>
      </dgm:t>
    </dgm:pt>
    <dgm:pt modelId="{E3F7C39E-A470-4C45-89E0-35604D1237FD}" type="sibTrans" cxnId="{8395F5B2-F50F-4586-B234-DD3F5FC41CA7}">
      <dgm:prSet/>
      <dgm:spPr/>
      <dgm:t>
        <a:bodyPr/>
        <a:lstStyle/>
        <a:p>
          <a:endParaRPr lang="en-US"/>
        </a:p>
      </dgm:t>
    </dgm:pt>
    <dgm:pt modelId="{5668B50B-E19E-4607-965E-18DF286FB45E}" type="pres">
      <dgm:prSet presAssocID="{963146A1-E287-4428-A81A-840D24B632E4}" presName="Name0" presStyleCnt="0">
        <dgm:presLayoutVars>
          <dgm:chMax/>
          <dgm:chPref/>
          <dgm:dir/>
          <dgm:animLvl val="lvl"/>
        </dgm:presLayoutVars>
      </dgm:prSet>
      <dgm:spPr/>
    </dgm:pt>
    <dgm:pt modelId="{D9CB28C1-9571-4DDD-8E95-1792A3D9AC4C}" type="pres">
      <dgm:prSet presAssocID="{644F454D-5BE2-4458-9272-192246B1C86B}" presName="composite" presStyleCnt="0"/>
      <dgm:spPr/>
    </dgm:pt>
    <dgm:pt modelId="{90E38788-570A-4705-B058-4CD4F20EFEFC}" type="pres">
      <dgm:prSet presAssocID="{644F454D-5BE2-4458-9272-192246B1C86B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8E221C9F-1158-4CEF-AF4A-F979624D0234}" type="pres">
      <dgm:prSet presAssocID="{644F454D-5BE2-4458-9272-192246B1C86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E13275D-3D1A-4830-A96D-B9B0891FB60F}" type="pres">
      <dgm:prSet presAssocID="{644F454D-5BE2-4458-9272-192246B1C86B}" presName="BalanceSpacing" presStyleCnt="0"/>
      <dgm:spPr/>
    </dgm:pt>
    <dgm:pt modelId="{475AE128-C60F-4B0F-9CC4-F26A362DE318}" type="pres">
      <dgm:prSet presAssocID="{644F454D-5BE2-4458-9272-192246B1C86B}" presName="BalanceSpacing1" presStyleCnt="0"/>
      <dgm:spPr/>
    </dgm:pt>
    <dgm:pt modelId="{98AEA4DD-73D1-4C75-A702-335D9BA52397}" type="pres">
      <dgm:prSet presAssocID="{8FFEC5DF-3E07-42E3-9DA2-DC3E25704E7C}" presName="Accent1Text" presStyleLbl="node1" presStyleIdx="1" presStyleCnt="8"/>
      <dgm:spPr/>
    </dgm:pt>
    <dgm:pt modelId="{6AEC56C5-5C68-4AF7-9A02-C522F38182B1}" type="pres">
      <dgm:prSet presAssocID="{8FFEC5DF-3E07-42E3-9DA2-DC3E25704E7C}" presName="spaceBetweenRectangles" presStyleCnt="0"/>
      <dgm:spPr/>
    </dgm:pt>
    <dgm:pt modelId="{AEA34740-BFE3-4F5E-A2CD-A84B70713081}" type="pres">
      <dgm:prSet presAssocID="{D54CC76A-061C-4111-8AB6-F54D0CFA64AE}" presName="composite" presStyleCnt="0"/>
      <dgm:spPr/>
    </dgm:pt>
    <dgm:pt modelId="{F28A19AA-5BDB-4DC1-ACD0-536F1C54C2CC}" type="pres">
      <dgm:prSet presAssocID="{D54CC76A-061C-4111-8AB6-F54D0CFA64A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E2C0DAB-9A4B-4F74-A66E-4928BF065D6B}" type="pres">
      <dgm:prSet presAssocID="{D54CC76A-061C-4111-8AB6-F54D0CFA64A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EB6B929-F3AF-41FA-A1C0-FABABB552FED}" type="pres">
      <dgm:prSet presAssocID="{D54CC76A-061C-4111-8AB6-F54D0CFA64AE}" presName="BalanceSpacing" presStyleCnt="0"/>
      <dgm:spPr/>
    </dgm:pt>
    <dgm:pt modelId="{EE2CB93C-524C-4C26-B1CE-C2B10B418B33}" type="pres">
      <dgm:prSet presAssocID="{D54CC76A-061C-4111-8AB6-F54D0CFA64AE}" presName="BalanceSpacing1" presStyleCnt="0"/>
      <dgm:spPr/>
    </dgm:pt>
    <dgm:pt modelId="{6462483A-E81A-492A-A671-4C0B6C338E1A}" type="pres">
      <dgm:prSet presAssocID="{2097EB69-F214-4E60-AB65-E3FE3F04D202}" presName="Accent1Text" presStyleLbl="node1" presStyleIdx="3" presStyleCnt="8"/>
      <dgm:spPr/>
    </dgm:pt>
    <dgm:pt modelId="{9ACC4ED6-A899-4273-9DD0-F1FB3D24523C}" type="pres">
      <dgm:prSet presAssocID="{2097EB69-F214-4E60-AB65-E3FE3F04D202}" presName="spaceBetweenRectangles" presStyleCnt="0"/>
      <dgm:spPr/>
    </dgm:pt>
    <dgm:pt modelId="{87C075C1-8ACC-41F9-9B05-6AFC5348F130}" type="pres">
      <dgm:prSet presAssocID="{4BDC17CE-1E3F-45C5-BB02-F4C6EDD45DBA}" presName="composite" presStyleCnt="0"/>
      <dgm:spPr/>
    </dgm:pt>
    <dgm:pt modelId="{2B3D1FB9-7BDA-469B-ACA2-C2E397A4FC44}" type="pres">
      <dgm:prSet presAssocID="{4BDC17CE-1E3F-45C5-BB02-F4C6EDD45DB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F305C89-57E7-4227-9EE2-758BDE8CF086}" type="pres">
      <dgm:prSet presAssocID="{4BDC17CE-1E3F-45C5-BB02-F4C6EDD45DB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61B625E-F760-400D-A2F7-D3E8781FF9C7}" type="pres">
      <dgm:prSet presAssocID="{4BDC17CE-1E3F-45C5-BB02-F4C6EDD45DBA}" presName="BalanceSpacing" presStyleCnt="0"/>
      <dgm:spPr/>
    </dgm:pt>
    <dgm:pt modelId="{0CA74F12-E0DC-4C41-87E9-2EF3480338A0}" type="pres">
      <dgm:prSet presAssocID="{4BDC17CE-1E3F-45C5-BB02-F4C6EDD45DBA}" presName="BalanceSpacing1" presStyleCnt="0"/>
      <dgm:spPr/>
    </dgm:pt>
    <dgm:pt modelId="{432C5A83-4950-4285-B96A-C388A0FE2E69}" type="pres">
      <dgm:prSet presAssocID="{9AB87973-75C6-49BF-AC74-217DA8A92247}" presName="Accent1Text" presStyleLbl="node1" presStyleIdx="5" presStyleCnt="8"/>
      <dgm:spPr/>
    </dgm:pt>
    <dgm:pt modelId="{BF0CE716-0A64-4DD5-A1AE-52B4467442FD}" type="pres">
      <dgm:prSet presAssocID="{9AB87973-75C6-49BF-AC74-217DA8A92247}" presName="spaceBetweenRectangles" presStyleCnt="0"/>
      <dgm:spPr/>
    </dgm:pt>
    <dgm:pt modelId="{868E12D5-0839-4C0F-B31A-D31EB4710240}" type="pres">
      <dgm:prSet presAssocID="{E5C87462-1801-43D9-9C07-A3357C7A475D}" presName="composite" presStyleCnt="0"/>
      <dgm:spPr/>
    </dgm:pt>
    <dgm:pt modelId="{F9305DD6-B098-4DBB-9E0C-2A498F48CC6A}" type="pres">
      <dgm:prSet presAssocID="{E5C87462-1801-43D9-9C07-A3357C7A475D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FB987DFF-960C-4962-8BF3-E295EC85F827}" type="pres">
      <dgm:prSet presAssocID="{E5C87462-1801-43D9-9C07-A3357C7A475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987CD13-FD59-421E-B373-AFFE0ED6E7D4}" type="pres">
      <dgm:prSet presAssocID="{E5C87462-1801-43D9-9C07-A3357C7A475D}" presName="BalanceSpacing" presStyleCnt="0"/>
      <dgm:spPr/>
    </dgm:pt>
    <dgm:pt modelId="{4FFD7F78-66DE-4232-9AE1-5EE6B798264B}" type="pres">
      <dgm:prSet presAssocID="{E5C87462-1801-43D9-9C07-A3357C7A475D}" presName="BalanceSpacing1" presStyleCnt="0"/>
      <dgm:spPr/>
    </dgm:pt>
    <dgm:pt modelId="{7809C9E6-E6A3-40E8-B0E0-F4F7F4A52144}" type="pres">
      <dgm:prSet presAssocID="{98B284CD-0A98-49F2-9747-8D6D0B123AD0}" presName="Accent1Text" presStyleLbl="node1" presStyleIdx="7" presStyleCnt="8"/>
      <dgm:spPr/>
    </dgm:pt>
  </dgm:ptLst>
  <dgm:cxnLst>
    <dgm:cxn modelId="{EB563124-7455-436F-B951-D22FB3E63F00}" type="presOf" srcId="{4BDC17CE-1E3F-45C5-BB02-F4C6EDD45DBA}" destId="{2B3D1FB9-7BDA-469B-ACA2-C2E397A4FC44}" srcOrd="0" destOrd="0" presId="urn:microsoft.com/office/officeart/2008/layout/AlternatingHexagons"/>
    <dgm:cxn modelId="{AD2FB92D-40F6-425A-9630-75923E031775}" srcId="{963146A1-E287-4428-A81A-840D24B632E4}" destId="{4BDC17CE-1E3F-45C5-BB02-F4C6EDD45DBA}" srcOrd="2" destOrd="0" parTransId="{2B87A8DF-07AB-4B90-A328-5BA24C8B94DB}" sibTransId="{9AB87973-75C6-49BF-AC74-217DA8A92247}"/>
    <dgm:cxn modelId="{3F8B982E-7011-4388-88AD-D643D38D0421}" type="presOf" srcId="{8FFEC5DF-3E07-42E3-9DA2-DC3E25704E7C}" destId="{98AEA4DD-73D1-4C75-A702-335D9BA52397}" srcOrd="0" destOrd="0" presId="urn:microsoft.com/office/officeart/2008/layout/AlternatingHexagons"/>
    <dgm:cxn modelId="{57079D42-BB61-46F2-81E8-54E8E32AD5AE}" srcId="{963146A1-E287-4428-A81A-840D24B632E4}" destId="{E5C87462-1801-43D9-9C07-A3357C7A475D}" srcOrd="3" destOrd="0" parTransId="{ED050DAD-F72D-4E54-8EB6-52D4169D6CA5}" sibTransId="{98B284CD-0A98-49F2-9747-8D6D0B123AD0}"/>
    <dgm:cxn modelId="{007E8143-BB08-4E30-A0DD-4B8BD9A8AF07}" type="presOf" srcId="{A2FBB3F5-AA25-404C-9E0E-B40EE3C57636}" destId="{8E221C9F-1158-4CEF-AF4A-F979624D0234}" srcOrd="0" destOrd="0" presId="urn:microsoft.com/office/officeart/2008/layout/AlternatingHexagons"/>
    <dgm:cxn modelId="{71462A65-BCB9-4030-A4A1-96B0F434E3CB}" type="presOf" srcId="{2097EB69-F214-4E60-AB65-E3FE3F04D202}" destId="{6462483A-E81A-492A-A671-4C0B6C338E1A}" srcOrd="0" destOrd="0" presId="urn:microsoft.com/office/officeart/2008/layout/AlternatingHexagons"/>
    <dgm:cxn modelId="{F3128467-E455-4FFD-8B64-701D56B2F368}" type="presOf" srcId="{5A7EFC67-CBBF-4237-B111-FF9948B3335D}" destId="{9F305C89-57E7-4227-9EE2-758BDE8CF086}" srcOrd="0" destOrd="0" presId="urn:microsoft.com/office/officeart/2008/layout/AlternatingHexagons"/>
    <dgm:cxn modelId="{0C38484E-D818-42D6-8C00-3C0131A2E2D9}" srcId="{644F454D-5BE2-4458-9272-192246B1C86B}" destId="{A2FBB3F5-AA25-404C-9E0E-B40EE3C57636}" srcOrd="0" destOrd="0" parTransId="{40E1012B-4A31-4D0C-BAE2-2571E3324DBC}" sibTransId="{AB13C872-DAC6-49DF-B5DB-7956BBF568FF}"/>
    <dgm:cxn modelId="{A87A7376-CA30-453E-AF44-9EFC8DC9B2BF}" type="presOf" srcId="{98B284CD-0A98-49F2-9747-8D6D0B123AD0}" destId="{7809C9E6-E6A3-40E8-B0E0-F4F7F4A52144}" srcOrd="0" destOrd="0" presId="urn:microsoft.com/office/officeart/2008/layout/AlternatingHexagons"/>
    <dgm:cxn modelId="{B9A9F677-D30B-4577-816A-94EF5C7E1D41}" type="presOf" srcId="{9AB87973-75C6-49BF-AC74-217DA8A92247}" destId="{432C5A83-4950-4285-B96A-C388A0FE2E69}" srcOrd="0" destOrd="0" presId="urn:microsoft.com/office/officeart/2008/layout/AlternatingHexagons"/>
    <dgm:cxn modelId="{5A477779-2ABD-4466-8DFF-D6837CA9323E}" type="presOf" srcId="{713C5BED-31EA-40AF-BE99-5F127AC68AA9}" destId="{9E2C0DAB-9A4B-4F74-A66E-4928BF065D6B}" srcOrd="0" destOrd="0" presId="urn:microsoft.com/office/officeart/2008/layout/AlternatingHexagons"/>
    <dgm:cxn modelId="{024FF59F-F909-47DA-87A2-DE2804AD3B35}" type="presOf" srcId="{E5C87462-1801-43D9-9C07-A3357C7A475D}" destId="{F9305DD6-B098-4DBB-9E0C-2A498F48CC6A}" srcOrd="0" destOrd="0" presId="urn:microsoft.com/office/officeart/2008/layout/AlternatingHexagons"/>
    <dgm:cxn modelId="{BB9AE8A2-E1AF-469B-B3B2-0B6F3459D24A}" type="presOf" srcId="{1E473815-F549-4AEE-8053-05FEA060F03F}" destId="{FB987DFF-960C-4962-8BF3-E295EC85F827}" srcOrd="0" destOrd="0" presId="urn:microsoft.com/office/officeart/2008/layout/AlternatingHexagons"/>
    <dgm:cxn modelId="{8395F5B2-F50F-4586-B234-DD3F5FC41CA7}" srcId="{E5C87462-1801-43D9-9C07-A3357C7A475D}" destId="{1E473815-F549-4AEE-8053-05FEA060F03F}" srcOrd="0" destOrd="0" parTransId="{16CE7135-484F-456B-A44E-B9F6B568B378}" sibTransId="{E3F7C39E-A470-4C45-89E0-35604D1237FD}"/>
    <dgm:cxn modelId="{8D55BFB8-F216-4E05-B066-C4BF398CAEF2}" type="presOf" srcId="{644F454D-5BE2-4458-9272-192246B1C86B}" destId="{90E38788-570A-4705-B058-4CD4F20EFEFC}" srcOrd="0" destOrd="0" presId="urn:microsoft.com/office/officeart/2008/layout/AlternatingHexagons"/>
    <dgm:cxn modelId="{3D5AD0B9-72E1-4DB9-9168-0F7773DA0BDB}" type="presOf" srcId="{D54CC76A-061C-4111-8AB6-F54D0CFA64AE}" destId="{F28A19AA-5BDB-4DC1-ACD0-536F1C54C2CC}" srcOrd="0" destOrd="0" presId="urn:microsoft.com/office/officeart/2008/layout/AlternatingHexagons"/>
    <dgm:cxn modelId="{6C21F3BE-A407-402D-B63B-F53D60E02DFC}" srcId="{963146A1-E287-4428-A81A-840D24B632E4}" destId="{644F454D-5BE2-4458-9272-192246B1C86B}" srcOrd="0" destOrd="0" parTransId="{30B4E9D6-C7AD-4E69-B312-FD7A8B5D83F9}" sibTransId="{8FFEC5DF-3E07-42E3-9DA2-DC3E25704E7C}"/>
    <dgm:cxn modelId="{59F0DCC3-44AE-457D-A307-96D2FB2314F0}" srcId="{D54CC76A-061C-4111-8AB6-F54D0CFA64AE}" destId="{713C5BED-31EA-40AF-BE99-5F127AC68AA9}" srcOrd="0" destOrd="0" parTransId="{02450BB5-681C-40A0-A757-5B3206C7ED8E}" sibTransId="{9433452D-1AC6-4AB5-82BF-85F92EF58D7C}"/>
    <dgm:cxn modelId="{B1F57AC9-3AFA-4854-8214-916FF491FF85}" srcId="{4BDC17CE-1E3F-45C5-BB02-F4C6EDD45DBA}" destId="{5A7EFC67-CBBF-4237-B111-FF9948B3335D}" srcOrd="0" destOrd="0" parTransId="{F867583F-58F2-4F1D-BD00-1F466362B999}" sibTransId="{F00940FB-4C4C-4756-90B8-78C9F2086E40}"/>
    <dgm:cxn modelId="{3CF551CA-E7E2-4F34-969B-8EFF4D0DCFD9}" type="presOf" srcId="{963146A1-E287-4428-A81A-840D24B632E4}" destId="{5668B50B-E19E-4607-965E-18DF286FB45E}" srcOrd="0" destOrd="0" presId="urn:microsoft.com/office/officeart/2008/layout/AlternatingHexagons"/>
    <dgm:cxn modelId="{41701DD9-A731-41E9-9E2E-5CCA1DD124E8}" srcId="{963146A1-E287-4428-A81A-840D24B632E4}" destId="{D54CC76A-061C-4111-8AB6-F54D0CFA64AE}" srcOrd="1" destOrd="0" parTransId="{CF6BAA66-6169-4149-9A20-CB5D98CB9FB7}" sibTransId="{2097EB69-F214-4E60-AB65-E3FE3F04D202}"/>
    <dgm:cxn modelId="{A8BE57CA-A276-4911-994E-662581516DD4}" type="presParOf" srcId="{5668B50B-E19E-4607-965E-18DF286FB45E}" destId="{D9CB28C1-9571-4DDD-8E95-1792A3D9AC4C}" srcOrd="0" destOrd="0" presId="urn:microsoft.com/office/officeart/2008/layout/AlternatingHexagons"/>
    <dgm:cxn modelId="{190B0D07-EE15-43D0-9E3E-530BA3D35A47}" type="presParOf" srcId="{D9CB28C1-9571-4DDD-8E95-1792A3D9AC4C}" destId="{90E38788-570A-4705-B058-4CD4F20EFEFC}" srcOrd="0" destOrd="0" presId="urn:microsoft.com/office/officeart/2008/layout/AlternatingHexagons"/>
    <dgm:cxn modelId="{09B25137-140F-49AD-AFF7-94A537CD243C}" type="presParOf" srcId="{D9CB28C1-9571-4DDD-8E95-1792A3D9AC4C}" destId="{8E221C9F-1158-4CEF-AF4A-F979624D0234}" srcOrd="1" destOrd="0" presId="urn:microsoft.com/office/officeart/2008/layout/AlternatingHexagons"/>
    <dgm:cxn modelId="{B626355F-5815-4B4E-BB9A-A5E1A8D4B04A}" type="presParOf" srcId="{D9CB28C1-9571-4DDD-8E95-1792A3D9AC4C}" destId="{6E13275D-3D1A-4830-A96D-B9B0891FB60F}" srcOrd="2" destOrd="0" presId="urn:microsoft.com/office/officeart/2008/layout/AlternatingHexagons"/>
    <dgm:cxn modelId="{D0855F0C-794D-40A6-848A-88ADC1A7EB9D}" type="presParOf" srcId="{D9CB28C1-9571-4DDD-8E95-1792A3D9AC4C}" destId="{475AE128-C60F-4B0F-9CC4-F26A362DE318}" srcOrd="3" destOrd="0" presId="urn:microsoft.com/office/officeart/2008/layout/AlternatingHexagons"/>
    <dgm:cxn modelId="{FA736A4B-3A9F-4139-B2EA-3C999D2B951B}" type="presParOf" srcId="{D9CB28C1-9571-4DDD-8E95-1792A3D9AC4C}" destId="{98AEA4DD-73D1-4C75-A702-335D9BA52397}" srcOrd="4" destOrd="0" presId="urn:microsoft.com/office/officeart/2008/layout/AlternatingHexagons"/>
    <dgm:cxn modelId="{4043591D-D261-435A-BF3C-D9BD6D07A15B}" type="presParOf" srcId="{5668B50B-E19E-4607-965E-18DF286FB45E}" destId="{6AEC56C5-5C68-4AF7-9A02-C522F38182B1}" srcOrd="1" destOrd="0" presId="urn:microsoft.com/office/officeart/2008/layout/AlternatingHexagons"/>
    <dgm:cxn modelId="{C47061A0-D3AB-4AAA-8D9D-33830E78ACBA}" type="presParOf" srcId="{5668B50B-E19E-4607-965E-18DF286FB45E}" destId="{AEA34740-BFE3-4F5E-A2CD-A84B70713081}" srcOrd="2" destOrd="0" presId="urn:microsoft.com/office/officeart/2008/layout/AlternatingHexagons"/>
    <dgm:cxn modelId="{B2509D04-FAC6-4604-B249-13AF9801C710}" type="presParOf" srcId="{AEA34740-BFE3-4F5E-A2CD-A84B70713081}" destId="{F28A19AA-5BDB-4DC1-ACD0-536F1C54C2CC}" srcOrd="0" destOrd="0" presId="urn:microsoft.com/office/officeart/2008/layout/AlternatingHexagons"/>
    <dgm:cxn modelId="{27404119-D192-48FD-8DB6-E402B90A2392}" type="presParOf" srcId="{AEA34740-BFE3-4F5E-A2CD-A84B70713081}" destId="{9E2C0DAB-9A4B-4F74-A66E-4928BF065D6B}" srcOrd="1" destOrd="0" presId="urn:microsoft.com/office/officeart/2008/layout/AlternatingHexagons"/>
    <dgm:cxn modelId="{E32595CC-0606-48ED-9314-7FF3EE3465F3}" type="presParOf" srcId="{AEA34740-BFE3-4F5E-A2CD-A84B70713081}" destId="{5EB6B929-F3AF-41FA-A1C0-FABABB552FED}" srcOrd="2" destOrd="0" presId="urn:microsoft.com/office/officeart/2008/layout/AlternatingHexagons"/>
    <dgm:cxn modelId="{E6A3C2FC-879A-4091-90D0-0AF4181577CA}" type="presParOf" srcId="{AEA34740-BFE3-4F5E-A2CD-A84B70713081}" destId="{EE2CB93C-524C-4C26-B1CE-C2B10B418B33}" srcOrd="3" destOrd="0" presId="urn:microsoft.com/office/officeart/2008/layout/AlternatingHexagons"/>
    <dgm:cxn modelId="{C8F252E0-A666-4C9D-8F8E-D09B31B97793}" type="presParOf" srcId="{AEA34740-BFE3-4F5E-A2CD-A84B70713081}" destId="{6462483A-E81A-492A-A671-4C0B6C338E1A}" srcOrd="4" destOrd="0" presId="urn:microsoft.com/office/officeart/2008/layout/AlternatingHexagons"/>
    <dgm:cxn modelId="{988A5081-CF2C-48A2-908C-D6CF2C52E462}" type="presParOf" srcId="{5668B50B-E19E-4607-965E-18DF286FB45E}" destId="{9ACC4ED6-A899-4273-9DD0-F1FB3D24523C}" srcOrd="3" destOrd="0" presId="urn:microsoft.com/office/officeart/2008/layout/AlternatingHexagons"/>
    <dgm:cxn modelId="{8CA44B14-8528-4A57-B91A-FA390C96A08A}" type="presParOf" srcId="{5668B50B-E19E-4607-965E-18DF286FB45E}" destId="{87C075C1-8ACC-41F9-9B05-6AFC5348F130}" srcOrd="4" destOrd="0" presId="urn:microsoft.com/office/officeart/2008/layout/AlternatingHexagons"/>
    <dgm:cxn modelId="{7D1947F8-19FE-4484-A420-B20FEEEBD26D}" type="presParOf" srcId="{87C075C1-8ACC-41F9-9B05-6AFC5348F130}" destId="{2B3D1FB9-7BDA-469B-ACA2-C2E397A4FC44}" srcOrd="0" destOrd="0" presId="urn:microsoft.com/office/officeart/2008/layout/AlternatingHexagons"/>
    <dgm:cxn modelId="{74B23906-FD92-455E-818E-054B5D2E9938}" type="presParOf" srcId="{87C075C1-8ACC-41F9-9B05-6AFC5348F130}" destId="{9F305C89-57E7-4227-9EE2-758BDE8CF086}" srcOrd="1" destOrd="0" presId="urn:microsoft.com/office/officeart/2008/layout/AlternatingHexagons"/>
    <dgm:cxn modelId="{1E33A948-A6FF-479C-8B57-20F937172133}" type="presParOf" srcId="{87C075C1-8ACC-41F9-9B05-6AFC5348F130}" destId="{C61B625E-F760-400D-A2F7-D3E8781FF9C7}" srcOrd="2" destOrd="0" presId="urn:microsoft.com/office/officeart/2008/layout/AlternatingHexagons"/>
    <dgm:cxn modelId="{E8DE4AF3-56CE-4261-B847-0CB047B3BF9C}" type="presParOf" srcId="{87C075C1-8ACC-41F9-9B05-6AFC5348F130}" destId="{0CA74F12-E0DC-4C41-87E9-2EF3480338A0}" srcOrd="3" destOrd="0" presId="urn:microsoft.com/office/officeart/2008/layout/AlternatingHexagons"/>
    <dgm:cxn modelId="{4E80DDF6-5A2A-416D-83EA-E1AC59BB84DB}" type="presParOf" srcId="{87C075C1-8ACC-41F9-9B05-6AFC5348F130}" destId="{432C5A83-4950-4285-B96A-C388A0FE2E69}" srcOrd="4" destOrd="0" presId="urn:microsoft.com/office/officeart/2008/layout/AlternatingHexagons"/>
    <dgm:cxn modelId="{0149C6FC-1858-4953-8C56-AC36B8CCC7BE}" type="presParOf" srcId="{5668B50B-E19E-4607-965E-18DF286FB45E}" destId="{BF0CE716-0A64-4DD5-A1AE-52B4467442FD}" srcOrd="5" destOrd="0" presId="urn:microsoft.com/office/officeart/2008/layout/AlternatingHexagons"/>
    <dgm:cxn modelId="{C7238674-C1E2-4B16-B89F-66FF13EBF83C}" type="presParOf" srcId="{5668B50B-E19E-4607-965E-18DF286FB45E}" destId="{868E12D5-0839-4C0F-B31A-D31EB4710240}" srcOrd="6" destOrd="0" presId="urn:microsoft.com/office/officeart/2008/layout/AlternatingHexagons"/>
    <dgm:cxn modelId="{0C9F6A82-FE30-4845-8B1D-B98D9BBB1ECD}" type="presParOf" srcId="{868E12D5-0839-4C0F-B31A-D31EB4710240}" destId="{F9305DD6-B098-4DBB-9E0C-2A498F48CC6A}" srcOrd="0" destOrd="0" presId="urn:microsoft.com/office/officeart/2008/layout/AlternatingHexagons"/>
    <dgm:cxn modelId="{E6706B8F-4EEC-40ED-B414-5C3C8007EAAC}" type="presParOf" srcId="{868E12D5-0839-4C0F-B31A-D31EB4710240}" destId="{FB987DFF-960C-4962-8BF3-E295EC85F827}" srcOrd="1" destOrd="0" presId="urn:microsoft.com/office/officeart/2008/layout/AlternatingHexagons"/>
    <dgm:cxn modelId="{68CED98E-CE5A-4EFB-878D-4A6973903406}" type="presParOf" srcId="{868E12D5-0839-4C0F-B31A-D31EB4710240}" destId="{F987CD13-FD59-421E-B373-AFFE0ED6E7D4}" srcOrd="2" destOrd="0" presId="urn:microsoft.com/office/officeart/2008/layout/AlternatingHexagons"/>
    <dgm:cxn modelId="{85642EB2-4B53-4790-ADFC-6B6BFDEA0B7C}" type="presParOf" srcId="{868E12D5-0839-4C0F-B31A-D31EB4710240}" destId="{4FFD7F78-66DE-4232-9AE1-5EE6B798264B}" srcOrd="3" destOrd="0" presId="urn:microsoft.com/office/officeart/2008/layout/AlternatingHexagons"/>
    <dgm:cxn modelId="{E02C9BBA-7EBE-42CC-9A10-1A20ED8E24C9}" type="presParOf" srcId="{868E12D5-0839-4C0F-B31A-D31EB4710240}" destId="{7809C9E6-E6A3-40E8-B0E0-F4F7F4A5214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2460B-F056-4201-B312-A8643A578E6A}">
      <dsp:nvSpPr>
        <dsp:cNvPr id="0" name=""/>
        <dsp:cNvSpPr/>
      </dsp:nvSpPr>
      <dsp:spPr>
        <a:xfrm>
          <a:off x="4423" y="603944"/>
          <a:ext cx="2916435" cy="2916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Categorías Integradas</a:t>
          </a:r>
          <a:endParaRPr lang="en-US" sz="3600" kern="1200" dirty="0"/>
        </a:p>
      </dsp:txBody>
      <dsp:txXfrm>
        <a:off x="431525" y="1031046"/>
        <a:ext cx="2062231" cy="2062231"/>
      </dsp:txXfrm>
    </dsp:sp>
    <dsp:sp modelId="{1ED63E69-1B98-4B7E-A200-7FC784C21360}">
      <dsp:nvSpPr>
        <dsp:cNvPr id="0" name=""/>
        <dsp:cNvSpPr/>
      </dsp:nvSpPr>
      <dsp:spPr>
        <a:xfrm rot="17819986">
          <a:off x="2586037" y="1204438"/>
          <a:ext cx="1543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69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3CB1A-9E30-4708-93B1-3FC0464E1F9A}">
      <dsp:nvSpPr>
        <dsp:cNvPr id="0" name=""/>
        <dsp:cNvSpPr/>
      </dsp:nvSpPr>
      <dsp:spPr>
        <a:xfrm rot="14580014">
          <a:off x="6385862" y="1204438"/>
          <a:ext cx="1543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69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6331-C901-4214-966C-BD93CF2B1FFF}">
      <dsp:nvSpPr>
        <dsp:cNvPr id="0" name=""/>
        <dsp:cNvSpPr/>
      </dsp:nvSpPr>
      <dsp:spPr>
        <a:xfrm>
          <a:off x="3708297" y="516713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FCE66-08A5-4A2C-B18D-EF3B7AA93FB4}">
      <dsp:nvSpPr>
        <dsp:cNvPr id="0" name=""/>
        <dsp:cNvSpPr/>
      </dsp:nvSpPr>
      <dsp:spPr>
        <a:xfrm>
          <a:off x="4049188" y="1564"/>
          <a:ext cx="2417223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 dirty="0"/>
            <a:t>Se les asigna trabajos</a:t>
          </a:r>
          <a:endParaRPr lang="en-US" sz="2500" kern="1200" dirty="0"/>
        </a:p>
      </dsp:txBody>
      <dsp:txXfrm>
        <a:off x="4049188" y="1564"/>
        <a:ext cx="2417223" cy="1030299"/>
      </dsp:txXfrm>
    </dsp:sp>
    <dsp:sp modelId="{A59BCB2F-2A90-4D48-B791-015782108FAF}">
      <dsp:nvSpPr>
        <dsp:cNvPr id="0" name=""/>
        <dsp:cNvSpPr/>
      </dsp:nvSpPr>
      <dsp:spPr>
        <a:xfrm>
          <a:off x="6466411" y="516713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1BA64-0380-42E5-A4B4-2729410631FA}">
      <dsp:nvSpPr>
        <dsp:cNvPr id="0" name=""/>
        <dsp:cNvSpPr/>
      </dsp:nvSpPr>
      <dsp:spPr>
        <a:xfrm rot="19608413">
          <a:off x="2939153" y="1776254"/>
          <a:ext cx="837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746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BD866-93D0-40EF-8D25-04BECEF6C751}">
      <dsp:nvSpPr>
        <dsp:cNvPr id="0" name=""/>
        <dsp:cNvSpPr/>
      </dsp:nvSpPr>
      <dsp:spPr>
        <a:xfrm rot="12791587">
          <a:off x="6738977" y="1776254"/>
          <a:ext cx="837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746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E77CF-07A4-45FD-B306-13858093BFD4}">
      <dsp:nvSpPr>
        <dsp:cNvPr id="0" name=""/>
        <dsp:cNvSpPr/>
      </dsp:nvSpPr>
      <dsp:spPr>
        <a:xfrm>
          <a:off x="3708297" y="1547012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D1B3-3428-48EE-A36B-3D1DA173A107}">
      <dsp:nvSpPr>
        <dsp:cNvPr id="0" name=""/>
        <dsp:cNvSpPr/>
      </dsp:nvSpPr>
      <dsp:spPr>
        <a:xfrm>
          <a:off x="4049188" y="1031863"/>
          <a:ext cx="2417223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 dirty="0"/>
            <a:t>Organiza</a:t>
          </a:r>
          <a:endParaRPr lang="en-US" sz="2500" kern="1200" dirty="0"/>
        </a:p>
      </dsp:txBody>
      <dsp:txXfrm>
        <a:off x="4049188" y="1031863"/>
        <a:ext cx="2417223" cy="1030299"/>
      </dsp:txXfrm>
    </dsp:sp>
    <dsp:sp modelId="{7EB5B2B3-4D0D-415F-8F7D-D5DBA43436E5}">
      <dsp:nvSpPr>
        <dsp:cNvPr id="0" name=""/>
        <dsp:cNvSpPr/>
      </dsp:nvSpPr>
      <dsp:spPr>
        <a:xfrm>
          <a:off x="6466411" y="1547012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2437-E122-4EC6-8DDF-B30D6D776C44}">
      <dsp:nvSpPr>
        <dsp:cNvPr id="0" name=""/>
        <dsp:cNvSpPr/>
      </dsp:nvSpPr>
      <dsp:spPr>
        <a:xfrm rot="1991587">
          <a:off x="2939153" y="2348070"/>
          <a:ext cx="837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746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26928-9C0B-4660-AECB-A76463CC282C}">
      <dsp:nvSpPr>
        <dsp:cNvPr id="0" name=""/>
        <dsp:cNvSpPr/>
      </dsp:nvSpPr>
      <dsp:spPr>
        <a:xfrm rot="8808413">
          <a:off x="6738977" y="2348070"/>
          <a:ext cx="837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746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D5B52-B1EB-44F5-BE68-C4FED142F828}">
      <dsp:nvSpPr>
        <dsp:cNvPr id="0" name=""/>
        <dsp:cNvSpPr/>
      </dsp:nvSpPr>
      <dsp:spPr>
        <a:xfrm>
          <a:off x="3708297" y="2577312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7D7C3-4162-4B52-ACFB-F084F95B2156}">
      <dsp:nvSpPr>
        <dsp:cNvPr id="0" name=""/>
        <dsp:cNvSpPr/>
      </dsp:nvSpPr>
      <dsp:spPr>
        <a:xfrm>
          <a:off x="4049188" y="2062162"/>
          <a:ext cx="2417223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 dirty="0"/>
            <a:t>Filtra</a:t>
          </a:r>
          <a:endParaRPr lang="en-US" sz="2500" kern="1200" dirty="0"/>
        </a:p>
      </dsp:txBody>
      <dsp:txXfrm>
        <a:off x="4049188" y="2062162"/>
        <a:ext cx="2417223" cy="1030299"/>
      </dsp:txXfrm>
    </dsp:sp>
    <dsp:sp modelId="{539B56F1-C239-4CE7-8030-5252A449DCFE}">
      <dsp:nvSpPr>
        <dsp:cNvPr id="0" name=""/>
        <dsp:cNvSpPr/>
      </dsp:nvSpPr>
      <dsp:spPr>
        <a:xfrm>
          <a:off x="6466411" y="2577312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5B214-3CD8-469B-8145-557D6EC72B89}">
      <dsp:nvSpPr>
        <dsp:cNvPr id="0" name=""/>
        <dsp:cNvSpPr/>
      </dsp:nvSpPr>
      <dsp:spPr>
        <a:xfrm rot="3780014">
          <a:off x="2586037" y="2919886"/>
          <a:ext cx="1543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69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4BE1F-F7B7-4634-9C96-90DB5B69C28A}">
      <dsp:nvSpPr>
        <dsp:cNvPr id="0" name=""/>
        <dsp:cNvSpPr/>
      </dsp:nvSpPr>
      <dsp:spPr>
        <a:xfrm rot="7019986">
          <a:off x="6385862" y="2919886"/>
          <a:ext cx="1543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3699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21DBA-55A4-46BF-A8E1-1C2DC9205E62}">
      <dsp:nvSpPr>
        <dsp:cNvPr id="0" name=""/>
        <dsp:cNvSpPr/>
      </dsp:nvSpPr>
      <dsp:spPr>
        <a:xfrm>
          <a:off x="3708297" y="3607611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9AFE7-5215-43D3-92D3-A60DDB53FA0F}">
      <dsp:nvSpPr>
        <dsp:cNvPr id="0" name=""/>
        <dsp:cNvSpPr/>
      </dsp:nvSpPr>
      <dsp:spPr>
        <a:xfrm>
          <a:off x="4049188" y="3092461"/>
          <a:ext cx="2417223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 dirty="0"/>
            <a:t>Agrupa</a:t>
          </a:r>
          <a:endParaRPr lang="en-US" sz="2500" kern="1200" dirty="0"/>
        </a:p>
      </dsp:txBody>
      <dsp:txXfrm>
        <a:off x="4049188" y="3092461"/>
        <a:ext cx="2417223" cy="1030299"/>
      </dsp:txXfrm>
    </dsp:sp>
    <dsp:sp modelId="{613E25DA-41A0-4EFF-810B-26C01F1FB8F2}">
      <dsp:nvSpPr>
        <dsp:cNvPr id="0" name=""/>
        <dsp:cNvSpPr/>
      </dsp:nvSpPr>
      <dsp:spPr>
        <a:xfrm>
          <a:off x="6466411" y="3607611"/>
          <a:ext cx="340890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BAE8C-4CCF-4F86-9838-9EF56973817E}">
      <dsp:nvSpPr>
        <dsp:cNvPr id="0" name=""/>
        <dsp:cNvSpPr/>
      </dsp:nvSpPr>
      <dsp:spPr>
        <a:xfrm>
          <a:off x="7594740" y="603944"/>
          <a:ext cx="2916435" cy="2916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Categorías Creadas por el usuario</a:t>
          </a:r>
          <a:endParaRPr lang="en-US" sz="3600" kern="1200" dirty="0"/>
        </a:p>
      </dsp:txBody>
      <dsp:txXfrm>
        <a:off x="8021842" y="1031046"/>
        <a:ext cx="2062231" cy="20622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366E9-6102-43BF-AB76-157CC4A3BC63}">
      <dsp:nvSpPr>
        <dsp:cNvPr id="0" name=""/>
        <dsp:cNvSpPr/>
      </dsp:nvSpPr>
      <dsp:spPr>
        <a:xfrm>
          <a:off x="1913780" y="588236"/>
          <a:ext cx="2201167" cy="14681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Información de los pasos del </a:t>
          </a:r>
          <a:r>
            <a:rPr lang="es-NI" sz="1200" kern="1200" dirty="0" err="1"/>
            <a:t>job</a:t>
          </a:r>
          <a:r>
            <a:rPr lang="es-NI" sz="1200" kern="1200" dirty="0"/>
            <a:t>.</a:t>
          </a:r>
          <a:endParaRPr lang="en-US" sz="1200" kern="1200" dirty="0"/>
        </a:p>
      </dsp:txBody>
      <dsp:txXfrm>
        <a:off x="2265967" y="588236"/>
        <a:ext cx="1848981" cy="1468179"/>
      </dsp:txXfrm>
    </dsp:sp>
    <dsp:sp modelId="{30DD5768-A24D-470A-A863-9EB216AD7D01}">
      <dsp:nvSpPr>
        <dsp:cNvPr id="0" name=""/>
        <dsp:cNvSpPr/>
      </dsp:nvSpPr>
      <dsp:spPr>
        <a:xfrm>
          <a:off x="1913780" y="2056415"/>
          <a:ext cx="2201167" cy="14681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sp_help_jobstep</a:t>
          </a:r>
          <a:r>
            <a:rPr lang="en-US" sz="1200" kern="1200" dirty="0"/>
            <a:t> { [ @</a:t>
          </a:r>
          <a:r>
            <a:rPr lang="en-US" sz="1200" kern="1200" dirty="0" err="1"/>
            <a:t>job_id</a:t>
          </a:r>
          <a:r>
            <a:rPr lang="en-US" sz="1200" kern="1200" dirty="0"/>
            <a:t> = ] '</a:t>
          </a:r>
          <a:r>
            <a:rPr lang="en-US" sz="1200" kern="1200" dirty="0" err="1"/>
            <a:t>job_id</a:t>
          </a:r>
          <a:r>
            <a:rPr lang="en-US" sz="1200" kern="1200" dirty="0"/>
            <a:t>' | [ @</a:t>
          </a:r>
          <a:r>
            <a:rPr lang="en-US" sz="1200" kern="1200" dirty="0" err="1"/>
            <a:t>job_name</a:t>
          </a:r>
          <a:r>
            <a:rPr lang="en-US" sz="1200" kern="1200" dirty="0"/>
            <a:t> = ] '</a:t>
          </a:r>
          <a:r>
            <a:rPr lang="en-US" sz="1200" kern="1200" dirty="0" err="1"/>
            <a:t>job_name</a:t>
          </a:r>
          <a:r>
            <a:rPr lang="en-US" sz="1200" kern="1200" dirty="0"/>
            <a:t>' }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[ , [ @</a:t>
          </a:r>
          <a:r>
            <a:rPr lang="en-US" sz="1200" kern="1200" dirty="0" err="1"/>
            <a:t>step_id</a:t>
          </a:r>
          <a:r>
            <a:rPr lang="en-US" sz="1200" kern="1200" dirty="0"/>
            <a:t> = ] </a:t>
          </a:r>
          <a:r>
            <a:rPr lang="en-US" sz="1200" kern="1200" dirty="0" err="1"/>
            <a:t>step_id</a:t>
          </a:r>
          <a:r>
            <a:rPr lang="en-US" sz="1200" kern="1200" dirty="0"/>
            <a:t> ]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[ , [ @</a:t>
          </a:r>
          <a:r>
            <a:rPr lang="en-US" sz="1200" kern="1200" dirty="0" err="1"/>
            <a:t>step_name</a:t>
          </a:r>
          <a:r>
            <a:rPr lang="en-US" sz="1200" kern="1200" dirty="0"/>
            <a:t> = ] '</a:t>
          </a:r>
          <a:r>
            <a:rPr lang="en-US" sz="1200" kern="1200" dirty="0" err="1"/>
            <a:t>step_name</a:t>
          </a:r>
          <a:r>
            <a:rPr lang="en-US" sz="1200" kern="1200" dirty="0"/>
            <a:t>' ]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[ , [ @suffix = ] suffix ]</a:t>
          </a:r>
        </a:p>
      </dsp:txBody>
      <dsp:txXfrm>
        <a:off x="2265967" y="2056415"/>
        <a:ext cx="1848981" cy="1468179"/>
      </dsp:txXfrm>
    </dsp:sp>
    <dsp:sp modelId="{73CC8697-EFFA-432D-B23F-2E22D7F89157}">
      <dsp:nvSpPr>
        <dsp:cNvPr id="0" name=""/>
        <dsp:cNvSpPr/>
      </dsp:nvSpPr>
      <dsp:spPr>
        <a:xfrm>
          <a:off x="739824" y="1257"/>
          <a:ext cx="1467445" cy="1467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SP_HELP_JOBSTEP</a:t>
          </a:r>
          <a:endParaRPr lang="en-US" sz="1200" kern="1200" dirty="0"/>
        </a:p>
      </dsp:txBody>
      <dsp:txXfrm>
        <a:off x="954726" y="216159"/>
        <a:ext cx="1037641" cy="1037641"/>
      </dsp:txXfrm>
    </dsp:sp>
    <dsp:sp modelId="{4BC100F4-7D21-423C-91DC-02435BA004E1}">
      <dsp:nvSpPr>
        <dsp:cNvPr id="0" name=""/>
        <dsp:cNvSpPr/>
      </dsp:nvSpPr>
      <dsp:spPr>
        <a:xfrm>
          <a:off x="5582394" y="588236"/>
          <a:ext cx="2201167" cy="14681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Quita un paso de un trabajo.</a:t>
          </a:r>
          <a:endParaRPr lang="en-US" sz="1200" kern="1200" dirty="0"/>
        </a:p>
      </dsp:txBody>
      <dsp:txXfrm>
        <a:off x="5934581" y="588236"/>
        <a:ext cx="1848981" cy="1468179"/>
      </dsp:txXfrm>
    </dsp:sp>
    <dsp:sp modelId="{97035F87-19CC-41D3-97EE-5BAA97E6B682}">
      <dsp:nvSpPr>
        <dsp:cNvPr id="0" name=""/>
        <dsp:cNvSpPr/>
      </dsp:nvSpPr>
      <dsp:spPr>
        <a:xfrm>
          <a:off x="5582394" y="2056415"/>
          <a:ext cx="2201167" cy="14681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sp_delete_jobstep</a:t>
          </a:r>
          <a:r>
            <a:rPr lang="en-US" sz="1200" kern="1200" dirty="0"/>
            <a:t> { [ @</a:t>
          </a:r>
          <a:r>
            <a:rPr lang="en-US" sz="1200" kern="1200" dirty="0" err="1"/>
            <a:t>job_id</a:t>
          </a:r>
          <a:r>
            <a:rPr lang="en-US" sz="1200" kern="1200" dirty="0"/>
            <a:t> = ] </a:t>
          </a:r>
          <a:r>
            <a:rPr lang="en-US" sz="1200" kern="1200" dirty="0" err="1"/>
            <a:t>job_id</a:t>
          </a:r>
          <a:r>
            <a:rPr lang="en-US" sz="1200" kern="1200" dirty="0"/>
            <a:t> | [ @</a:t>
          </a:r>
          <a:r>
            <a:rPr lang="en-US" sz="1200" kern="1200" dirty="0" err="1"/>
            <a:t>job_name</a:t>
          </a:r>
          <a:r>
            <a:rPr lang="en-US" sz="1200" kern="1200" dirty="0"/>
            <a:t> = ] '</a:t>
          </a:r>
          <a:r>
            <a:rPr lang="en-US" sz="1200" kern="1200" dirty="0" err="1"/>
            <a:t>job_name</a:t>
          </a:r>
          <a:r>
            <a:rPr lang="en-US" sz="1200" kern="1200" dirty="0"/>
            <a:t>' } , 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[ @</a:t>
          </a:r>
          <a:r>
            <a:rPr lang="en-US" sz="1200" kern="1200" dirty="0" err="1"/>
            <a:t>step_id</a:t>
          </a:r>
          <a:r>
            <a:rPr lang="en-US" sz="1200" kern="1200" dirty="0"/>
            <a:t> = ] </a:t>
          </a:r>
          <a:r>
            <a:rPr lang="en-US" sz="1200" kern="1200" dirty="0" err="1"/>
            <a:t>step_id</a:t>
          </a:r>
          <a:endParaRPr lang="en-US" sz="1200" kern="1200" dirty="0"/>
        </a:p>
      </dsp:txBody>
      <dsp:txXfrm>
        <a:off x="5934581" y="2056415"/>
        <a:ext cx="1848981" cy="1468179"/>
      </dsp:txXfrm>
    </dsp:sp>
    <dsp:sp modelId="{A0074ED8-3040-46D4-9FF1-AE4A1A6A9B4D}">
      <dsp:nvSpPr>
        <dsp:cNvPr id="0" name=""/>
        <dsp:cNvSpPr/>
      </dsp:nvSpPr>
      <dsp:spPr>
        <a:xfrm>
          <a:off x="4408437" y="1257"/>
          <a:ext cx="1467445" cy="14674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SP_DELETE_JOBSTEP</a:t>
          </a:r>
          <a:endParaRPr lang="en-US" sz="1200" kern="1200" dirty="0"/>
        </a:p>
      </dsp:txBody>
      <dsp:txXfrm>
        <a:off x="4623339" y="216159"/>
        <a:ext cx="1037641" cy="1037641"/>
      </dsp:txXfrm>
    </dsp:sp>
    <dsp:sp modelId="{32F838BD-4C98-455A-8193-98E76BE9D036}">
      <dsp:nvSpPr>
        <dsp:cNvPr id="0" name=""/>
        <dsp:cNvSpPr/>
      </dsp:nvSpPr>
      <dsp:spPr>
        <a:xfrm>
          <a:off x="9251007" y="588236"/>
          <a:ext cx="2201167" cy="14681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Cambia los atributos de un trabajo.</a:t>
          </a:r>
        </a:p>
      </dsp:txBody>
      <dsp:txXfrm>
        <a:off x="9603194" y="588236"/>
        <a:ext cx="1848981" cy="1468179"/>
      </dsp:txXfrm>
    </dsp:sp>
    <dsp:sp modelId="{1180B7A5-2A95-4E06-8C32-812146A62EFA}">
      <dsp:nvSpPr>
        <dsp:cNvPr id="0" name=""/>
        <dsp:cNvSpPr/>
      </dsp:nvSpPr>
      <dsp:spPr>
        <a:xfrm>
          <a:off x="9251007" y="2056415"/>
          <a:ext cx="2201167" cy="14681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Cambia la configuración de un paso.</a:t>
          </a:r>
        </a:p>
      </dsp:txBody>
      <dsp:txXfrm>
        <a:off x="9603194" y="2056415"/>
        <a:ext cx="1848981" cy="1468179"/>
      </dsp:txXfrm>
    </dsp:sp>
    <dsp:sp modelId="{656AB7B2-9E2C-414D-96FE-CFE6A80B8307}">
      <dsp:nvSpPr>
        <dsp:cNvPr id="0" name=""/>
        <dsp:cNvSpPr/>
      </dsp:nvSpPr>
      <dsp:spPr>
        <a:xfrm>
          <a:off x="9251007" y="3524594"/>
          <a:ext cx="2201167" cy="14681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Cambia la configuración de programación.</a:t>
          </a:r>
        </a:p>
      </dsp:txBody>
      <dsp:txXfrm>
        <a:off x="9603194" y="3524594"/>
        <a:ext cx="1848981" cy="1468179"/>
      </dsp:txXfrm>
    </dsp:sp>
    <dsp:sp modelId="{D20D1011-1132-433D-9016-1C91D286097C}">
      <dsp:nvSpPr>
        <dsp:cNvPr id="0" name=""/>
        <dsp:cNvSpPr/>
      </dsp:nvSpPr>
      <dsp:spPr>
        <a:xfrm>
          <a:off x="8077051" y="1257"/>
          <a:ext cx="1467445" cy="1467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SP_UPDATE_JOB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SP_UPDATE_JOBSTEP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SP_UPDATE_JOBSCHEDULE</a:t>
          </a:r>
          <a:endParaRPr lang="en-US" sz="1200" kern="1200" dirty="0"/>
        </a:p>
      </dsp:txBody>
      <dsp:txXfrm>
        <a:off x="8291953" y="216159"/>
        <a:ext cx="1037641" cy="1037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7FAE-28E1-4FA5-898D-FCA42E7F7C05}">
      <dsp:nvSpPr>
        <dsp:cNvPr id="0" name=""/>
        <dsp:cNvSpPr/>
      </dsp:nvSpPr>
      <dsp:spPr>
        <a:xfrm>
          <a:off x="1355724" y="861195"/>
          <a:ext cx="2539007" cy="169351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/>
            <a:t>sp_add_category</a:t>
          </a:r>
          <a:r>
            <a:rPr lang="es-ES" sz="1400" kern="1200" dirty="0"/>
            <a:t> se debe ejecutar desde la base de datos </a:t>
          </a:r>
          <a:r>
            <a:rPr lang="es-ES" sz="1400" b="1" kern="1200" dirty="0" err="1"/>
            <a:t>msdb</a:t>
          </a:r>
          <a:r>
            <a:rPr lang="es-ES" sz="1400" kern="1200" dirty="0"/>
            <a:t> .</a:t>
          </a:r>
          <a:endParaRPr lang="en-US" sz="1400" kern="1200" dirty="0"/>
        </a:p>
      </dsp:txBody>
      <dsp:txXfrm>
        <a:off x="1761966" y="861195"/>
        <a:ext cx="2132766" cy="1693518"/>
      </dsp:txXfrm>
    </dsp:sp>
    <dsp:sp modelId="{3D117FD2-2C03-4A77-B37E-AB6E6C37BAAA}">
      <dsp:nvSpPr>
        <dsp:cNvPr id="0" name=""/>
        <dsp:cNvSpPr/>
      </dsp:nvSpPr>
      <dsp:spPr>
        <a:xfrm>
          <a:off x="1587" y="184126"/>
          <a:ext cx="1692671" cy="16926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500" b="1" kern="1200" dirty="0">
              <a:solidFill>
                <a:schemeClr val="tx1"/>
              </a:solidFill>
            </a:rPr>
            <a:t>Observaciones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49473" y="432012"/>
        <a:ext cx="1196899" cy="1196899"/>
      </dsp:txXfrm>
    </dsp:sp>
    <dsp:sp modelId="{E7DF0104-BD61-41E6-8383-5BAEB45E8F90}">
      <dsp:nvSpPr>
        <dsp:cNvPr id="0" name=""/>
        <dsp:cNvSpPr/>
      </dsp:nvSpPr>
      <dsp:spPr>
        <a:xfrm>
          <a:off x="5587404" y="861195"/>
          <a:ext cx="2539007" cy="1693518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Solo los miembros del rol fijo de servidor </a:t>
          </a:r>
          <a:r>
            <a:rPr lang="es-ES" sz="1400" b="1" kern="1200" dirty="0" err="1"/>
            <a:t>sysadmin</a:t>
          </a:r>
          <a:r>
            <a:rPr lang="es-ES" sz="1400" kern="1200" dirty="0"/>
            <a:t> pueden ejecutar </a:t>
          </a:r>
          <a:r>
            <a:rPr lang="es-ES" sz="1400" b="1" kern="1200" dirty="0" err="1"/>
            <a:t>sp_add_category</a:t>
          </a:r>
          <a:r>
            <a:rPr lang="es-ES" sz="1400" kern="1200" dirty="0"/>
            <a:t>.</a:t>
          </a:r>
          <a:endParaRPr lang="en-US" sz="1400" kern="1200" dirty="0"/>
        </a:p>
      </dsp:txBody>
      <dsp:txXfrm>
        <a:off x="5993645" y="861195"/>
        <a:ext cx="2132766" cy="1693518"/>
      </dsp:txXfrm>
    </dsp:sp>
    <dsp:sp modelId="{69564F8C-B9D1-4943-92A2-D930472120F8}">
      <dsp:nvSpPr>
        <dsp:cNvPr id="0" name=""/>
        <dsp:cNvSpPr/>
      </dsp:nvSpPr>
      <dsp:spPr>
        <a:xfrm>
          <a:off x="4233267" y="184126"/>
          <a:ext cx="1692671" cy="169267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500" b="1" kern="1200" dirty="0">
              <a:solidFill>
                <a:schemeClr val="tx1"/>
              </a:solidFill>
            </a:rPr>
            <a:t>Permisos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481153" y="432012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C408-BFD3-4752-880E-FFC9F254038B}">
      <dsp:nvSpPr>
        <dsp:cNvPr id="0" name=""/>
        <dsp:cNvSpPr/>
      </dsp:nvSpPr>
      <dsp:spPr>
        <a:xfrm>
          <a:off x="1291" y="0"/>
          <a:ext cx="3357561" cy="4853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Eliminar</a:t>
          </a:r>
          <a:endParaRPr lang="en-US" sz="3600" kern="1200" dirty="0"/>
        </a:p>
      </dsp:txBody>
      <dsp:txXfrm>
        <a:off x="1291" y="0"/>
        <a:ext cx="3357561" cy="1456006"/>
      </dsp:txXfrm>
    </dsp:sp>
    <dsp:sp modelId="{80BCF710-B163-4A2C-9C31-6EF410D11DE5}">
      <dsp:nvSpPr>
        <dsp:cNvPr id="0" name=""/>
        <dsp:cNvSpPr/>
      </dsp:nvSpPr>
      <dsp:spPr>
        <a:xfrm>
          <a:off x="337047" y="1457428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sp_delete_category</a:t>
          </a:r>
          <a:r>
            <a:rPr lang="en-US" sz="1400" kern="1200" dirty="0"/>
            <a:t> [ @class = ] 'class' , [ @name = ] 'name'</a:t>
          </a:r>
        </a:p>
      </dsp:txBody>
      <dsp:txXfrm>
        <a:off x="379907" y="1500288"/>
        <a:ext cx="2600329" cy="1377632"/>
      </dsp:txXfrm>
    </dsp:sp>
    <dsp:sp modelId="{086EFE6A-4031-4C69-926E-0BDA7090C7FF}">
      <dsp:nvSpPr>
        <dsp:cNvPr id="0" name=""/>
        <dsp:cNvSpPr/>
      </dsp:nvSpPr>
      <dsp:spPr>
        <a:xfrm>
          <a:off x="337047" y="3145911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</a:t>
          </a:r>
          <a:r>
            <a:rPr lang="en-US" sz="1400" kern="1200" dirty="0" err="1"/>
            <a:t>msdb</a:t>
          </a:r>
          <a:r>
            <a:rPr lang="en-US" sz="1400" kern="1200" dirty="0"/>
            <a:t> ;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  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 </a:t>
          </a:r>
          <a:r>
            <a:rPr lang="en-US" sz="1400" kern="1200" dirty="0" err="1"/>
            <a:t>dbo.sp_delete_category</a:t>
          </a:r>
          <a:r>
            <a:rPr lang="en-US" sz="1400" kern="1200" dirty="0"/>
            <a:t>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@name = </a:t>
          </a:r>
          <a:r>
            <a:rPr lang="en-US" sz="1400" kern="1200" dirty="0" err="1"/>
            <a:t>N'AdminJobs</a:t>
          </a:r>
          <a:r>
            <a:rPr lang="en-US" sz="1400" kern="1200" dirty="0"/>
            <a:t>',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@class = N'JOB' ;  </a:t>
          </a:r>
        </a:p>
      </dsp:txBody>
      <dsp:txXfrm>
        <a:off x="379907" y="3188771"/>
        <a:ext cx="2600329" cy="1377632"/>
      </dsp:txXfrm>
    </dsp:sp>
    <dsp:sp modelId="{E10B0140-CEA0-4966-AB5F-FAEBA1F1B8F3}">
      <dsp:nvSpPr>
        <dsp:cNvPr id="0" name=""/>
        <dsp:cNvSpPr/>
      </dsp:nvSpPr>
      <dsp:spPr>
        <a:xfrm>
          <a:off x="3610670" y="0"/>
          <a:ext cx="3357561" cy="4853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Actualizar</a:t>
          </a:r>
          <a:endParaRPr lang="en-US" sz="3600" kern="1200" dirty="0"/>
        </a:p>
      </dsp:txBody>
      <dsp:txXfrm>
        <a:off x="3610670" y="0"/>
        <a:ext cx="3357561" cy="1456006"/>
      </dsp:txXfrm>
    </dsp:sp>
    <dsp:sp modelId="{56559133-AD53-4C87-9EE9-3EEFB2EFE0FA}">
      <dsp:nvSpPr>
        <dsp:cNvPr id="0" name=""/>
        <dsp:cNvSpPr/>
      </dsp:nvSpPr>
      <dsp:spPr>
        <a:xfrm>
          <a:off x="3946426" y="1457428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sp_update_category</a:t>
          </a:r>
          <a:r>
            <a:rPr lang="en-US" sz="1400" kern="1200" dirty="0"/>
            <a:t>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[@class =] 'class' ,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[@name =] '</a:t>
          </a:r>
          <a:r>
            <a:rPr lang="en-US" sz="1400" kern="1200" dirty="0" err="1"/>
            <a:t>old_name</a:t>
          </a:r>
          <a:r>
            <a:rPr lang="en-US" sz="1400" kern="1200" dirty="0"/>
            <a:t>' ,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[@</a:t>
          </a:r>
          <a:r>
            <a:rPr lang="en-US" sz="1400" kern="1200" dirty="0" err="1"/>
            <a:t>new_name</a:t>
          </a:r>
          <a:r>
            <a:rPr lang="en-US" sz="1400" kern="1200" dirty="0"/>
            <a:t> =] '</a:t>
          </a:r>
          <a:r>
            <a:rPr lang="en-US" sz="1400" kern="1200" dirty="0" err="1"/>
            <a:t>new_name</a:t>
          </a:r>
          <a:r>
            <a:rPr lang="en-US" sz="900" kern="1200" dirty="0"/>
            <a:t>'</a:t>
          </a:r>
        </a:p>
      </dsp:txBody>
      <dsp:txXfrm>
        <a:off x="3989286" y="1500288"/>
        <a:ext cx="2600329" cy="1377632"/>
      </dsp:txXfrm>
    </dsp:sp>
    <dsp:sp modelId="{F8CCAD35-B43A-458D-AF97-037D68CE7C7F}">
      <dsp:nvSpPr>
        <dsp:cNvPr id="0" name=""/>
        <dsp:cNvSpPr/>
      </dsp:nvSpPr>
      <dsp:spPr>
        <a:xfrm>
          <a:off x="3946426" y="3145911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</a:t>
          </a:r>
          <a:r>
            <a:rPr lang="en-US" sz="1400" kern="1200" dirty="0" err="1"/>
            <a:t>msdb</a:t>
          </a:r>
          <a:r>
            <a:rPr lang="en-US" sz="1400" kern="1200" dirty="0"/>
            <a:t> ; 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 </a:t>
          </a:r>
          <a:r>
            <a:rPr lang="en-US" sz="1400" kern="1200" dirty="0" err="1"/>
            <a:t>dbo.sp_update_category</a:t>
          </a:r>
          <a:r>
            <a:rPr lang="en-US" sz="1400" kern="1200" dirty="0"/>
            <a:t>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@class = N'JOB',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@name = </a:t>
          </a:r>
          <a:r>
            <a:rPr lang="en-US" sz="1400" kern="1200" dirty="0" err="1"/>
            <a:t>N'AdminJobs</a:t>
          </a:r>
          <a:r>
            <a:rPr lang="en-US" sz="1400" kern="1200" dirty="0"/>
            <a:t>',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@</a:t>
          </a:r>
          <a:r>
            <a:rPr lang="en-US" sz="1400" kern="1200" dirty="0" err="1"/>
            <a:t>new_name</a:t>
          </a:r>
          <a:r>
            <a:rPr lang="en-US" sz="1400" kern="1200" dirty="0"/>
            <a:t> = </a:t>
          </a:r>
          <a:r>
            <a:rPr lang="en-US" sz="1400" kern="1200" dirty="0" err="1"/>
            <a:t>N'Administrative</a:t>
          </a:r>
          <a:r>
            <a:rPr lang="en-US" sz="1400" kern="1200" dirty="0"/>
            <a:t> Jobs' ;  </a:t>
          </a:r>
        </a:p>
      </dsp:txBody>
      <dsp:txXfrm>
        <a:off x="3989286" y="3188771"/>
        <a:ext cx="2600329" cy="1377632"/>
      </dsp:txXfrm>
    </dsp:sp>
    <dsp:sp modelId="{4F210B05-82C4-4D40-848C-5E5368318F76}">
      <dsp:nvSpPr>
        <dsp:cNvPr id="0" name=""/>
        <dsp:cNvSpPr/>
      </dsp:nvSpPr>
      <dsp:spPr>
        <a:xfrm>
          <a:off x="7220049" y="0"/>
          <a:ext cx="3357561" cy="4853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Consultar</a:t>
          </a:r>
          <a:endParaRPr lang="en-US" sz="3600" kern="1200" dirty="0"/>
        </a:p>
      </dsp:txBody>
      <dsp:txXfrm>
        <a:off x="7220049" y="0"/>
        <a:ext cx="3357561" cy="1456006"/>
      </dsp:txXfrm>
    </dsp:sp>
    <dsp:sp modelId="{F1095F32-A37C-4251-9BF6-A08494987324}">
      <dsp:nvSpPr>
        <dsp:cNvPr id="0" name=""/>
        <dsp:cNvSpPr/>
      </dsp:nvSpPr>
      <dsp:spPr>
        <a:xfrm>
          <a:off x="7555805" y="1457428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sp_help_category</a:t>
          </a:r>
          <a:r>
            <a:rPr lang="en-US" sz="1400" kern="1200" dirty="0"/>
            <a:t> [ [ @class = ] 'class'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@type = ] 'type'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@name = ] 'name'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@suffix = ] suffix </a:t>
          </a:r>
          <a:r>
            <a:rPr lang="en-US" sz="1200" kern="1200" dirty="0"/>
            <a:t>]</a:t>
          </a:r>
        </a:p>
      </dsp:txBody>
      <dsp:txXfrm>
        <a:off x="7598665" y="1500288"/>
        <a:ext cx="2600329" cy="1377632"/>
      </dsp:txXfrm>
    </dsp:sp>
    <dsp:sp modelId="{1F5A1A00-5A4A-47F8-9226-89770912B93D}">
      <dsp:nvSpPr>
        <dsp:cNvPr id="0" name=""/>
        <dsp:cNvSpPr/>
      </dsp:nvSpPr>
      <dsp:spPr>
        <a:xfrm>
          <a:off x="7555805" y="3145911"/>
          <a:ext cx="268604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</a:t>
          </a:r>
          <a:r>
            <a:rPr lang="en-US" sz="1400" kern="1200" dirty="0" err="1"/>
            <a:t>msdb</a:t>
          </a:r>
          <a:r>
            <a:rPr lang="en-US" sz="1400" kern="1200" dirty="0"/>
            <a:t> ;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 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 </a:t>
          </a:r>
          <a:r>
            <a:rPr lang="en-US" sz="1400" kern="1200" dirty="0" err="1"/>
            <a:t>dbo.sp_help_category</a:t>
          </a:r>
          <a:r>
            <a:rPr lang="en-US" sz="1400" kern="1200" dirty="0"/>
            <a:t>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@type = N'LOCAL' ;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</a:t>
          </a:r>
        </a:p>
      </dsp:txBody>
      <dsp:txXfrm>
        <a:off x="7598665" y="3188771"/>
        <a:ext cx="2600329" cy="1377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4D7B7-205E-46AB-9F25-04A122EB2B95}">
      <dsp:nvSpPr>
        <dsp:cNvPr id="0" name=""/>
        <dsp:cNvSpPr/>
      </dsp:nvSpPr>
      <dsp:spPr>
        <a:xfrm>
          <a:off x="0" y="0"/>
          <a:ext cx="4332849" cy="4853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600" kern="1200" dirty="0"/>
            <a:t>Consultar</a:t>
          </a:r>
          <a:endParaRPr lang="en-US" sz="1400" kern="1200" dirty="0"/>
        </a:p>
      </dsp:txBody>
      <dsp:txXfrm>
        <a:off x="0" y="0"/>
        <a:ext cx="4332849" cy="1456006"/>
      </dsp:txXfrm>
    </dsp:sp>
    <dsp:sp modelId="{F1095F32-A37C-4251-9BF6-A08494987324}">
      <dsp:nvSpPr>
        <dsp:cNvPr id="0" name=""/>
        <dsp:cNvSpPr/>
      </dsp:nvSpPr>
      <dsp:spPr>
        <a:xfrm>
          <a:off x="433284" y="1457428"/>
          <a:ext cx="346627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sp_help_category</a:t>
          </a:r>
          <a:r>
            <a:rPr lang="en-US" sz="1400" kern="1200" dirty="0"/>
            <a:t> [ [ @class = ] 'class'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@type = ] 'type'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@name = ] 'name' ]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[ , [ @suffix = ] suffix </a:t>
          </a:r>
          <a:r>
            <a:rPr lang="en-US" sz="1200" kern="1200" dirty="0"/>
            <a:t>]</a:t>
          </a:r>
        </a:p>
      </dsp:txBody>
      <dsp:txXfrm>
        <a:off x="476144" y="1500288"/>
        <a:ext cx="3380559" cy="1377632"/>
      </dsp:txXfrm>
    </dsp:sp>
    <dsp:sp modelId="{1F5A1A00-5A4A-47F8-9226-89770912B93D}">
      <dsp:nvSpPr>
        <dsp:cNvPr id="0" name=""/>
        <dsp:cNvSpPr/>
      </dsp:nvSpPr>
      <dsp:spPr>
        <a:xfrm>
          <a:off x="433284" y="3145911"/>
          <a:ext cx="3466279" cy="14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</a:t>
          </a:r>
          <a:r>
            <a:rPr lang="en-US" sz="1400" kern="1200" dirty="0" err="1"/>
            <a:t>msdb</a:t>
          </a:r>
          <a:r>
            <a:rPr lang="en-US" sz="1400" kern="1200" dirty="0"/>
            <a:t> ;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 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 </a:t>
          </a:r>
          <a:r>
            <a:rPr lang="en-US" sz="1400" kern="1200" dirty="0" err="1"/>
            <a:t>dbo.sp_help_category</a:t>
          </a:r>
          <a:r>
            <a:rPr lang="en-US" sz="1400" kern="1200" dirty="0"/>
            <a:t>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@type = N'LOCAL' ;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</a:t>
          </a:r>
        </a:p>
      </dsp:txBody>
      <dsp:txXfrm>
        <a:off x="476144" y="3188771"/>
        <a:ext cx="3380559" cy="1377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2460B-F056-4201-B312-A8643A578E6A}">
      <dsp:nvSpPr>
        <dsp:cNvPr id="0" name=""/>
        <dsp:cNvSpPr/>
      </dsp:nvSpPr>
      <dsp:spPr>
        <a:xfrm>
          <a:off x="311755" y="0"/>
          <a:ext cx="4124325" cy="41243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6500" kern="1200" dirty="0"/>
            <a:t>JOBS</a:t>
          </a:r>
          <a:endParaRPr lang="en-US" sz="6500" kern="1200" dirty="0"/>
        </a:p>
      </dsp:txBody>
      <dsp:txXfrm>
        <a:off x="915748" y="603993"/>
        <a:ext cx="2916339" cy="2916339"/>
      </dsp:txXfrm>
    </dsp:sp>
    <dsp:sp modelId="{1ED63E69-1B98-4B7E-A200-7FC784C21360}">
      <dsp:nvSpPr>
        <dsp:cNvPr id="0" name=""/>
        <dsp:cNvSpPr/>
      </dsp:nvSpPr>
      <dsp:spPr>
        <a:xfrm rot="18579255">
          <a:off x="4253766" y="1204438"/>
          <a:ext cx="17865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6507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6331-C901-4214-966C-BD93CF2B1FFF}">
      <dsp:nvSpPr>
        <dsp:cNvPr id="0" name=""/>
        <dsp:cNvSpPr/>
      </dsp:nvSpPr>
      <dsp:spPr>
        <a:xfrm>
          <a:off x="5717053" y="516713"/>
          <a:ext cx="5545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FCE66-08A5-4A2C-B18D-EF3B7AA93FB4}">
      <dsp:nvSpPr>
        <dsp:cNvPr id="0" name=""/>
        <dsp:cNvSpPr/>
      </dsp:nvSpPr>
      <dsp:spPr>
        <a:xfrm>
          <a:off x="6271600" y="1564"/>
          <a:ext cx="3932244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100" kern="1200" dirty="0"/>
            <a:t>Serie específica de operaciones realizadas secuencialmente</a:t>
          </a:r>
          <a:endParaRPr lang="en-US" sz="2100" kern="1200" dirty="0"/>
        </a:p>
      </dsp:txBody>
      <dsp:txXfrm>
        <a:off x="6271600" y="1564"/>
        <a:ext cx="3932244" cy="1030299"/>
      </dsp:txXfrm>
    </dsp:sp>
    <dsp:sp modelId="{A231BA64-0380-42E5-A4B4-2729410631FA}">
      <dsp:nvSpPr>
        <dsp:cNvPr id="0" name=""/>
        <dsp:cNvSpPr/>
      </dsp:nvSpPr>
      <dsp:spPr>
        <a:xfrm rot="20285534">
          <a:off x="4532618" y="1776254"/>
          <a:ext cx="1228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880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E77CF-07A4-45FD-B306-13858093BFD4}">
      <dsp:nvSpPr>
        <dsp:cNvPr id="0" name=""/>
        <dsp:cNvSpPr/>
      </dsp:nvSpPr>
      <dsp:spPr>
        <a:xfrm>
          <a:off x="5717053" y="1547012"/>
          <a:ext cx="5545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D1B3-3428-48EE-A36B-3D1DA173A107}">
      <dsp:nvSpPr>
        <dsp:cNvPr id="0" name=""/>
        <dsp:cNvSpPr/>
      </dsp:nvSpPr>
      <dsp:spPr>
        <a:xfrm>
          <a:off x="6271600" y="1031863"/>
          <a:ext cx="3932244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100" kern="1200" dirty="0"/>
            <a:t>Variedad de actividades</a:t>
          </a:r>
          <a:endParaRPr lang="en-US" sz="2100" kern="1200" dirty="0"/>
        </a:p>
      </dsp:txBody>
      <dsp:txXfrm>
        <a:off x="6271600" y="1031863"/>
        <a:ext cx="3932244" cy="1030299"/>
      </dsp:txXfrm>
    </dsp:sp>
    <dsp:sp modelId="{99372437-E122-4EC6-8DDF-B30D6D776C44}">
      <dsp:nvSpPr>
        <dsp:cNvPr id="0" name=""/>
        <dsp:cNvSpPr/>
      </dsp:nvSpPr>
      <dsp:spPr>
        <a:xfrm rot="1314466">
          <a:off x="4532618" y="2348070"/>
          <a:ext cx="1228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8802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D5B52-B1EB-44F5-BE68-C4FED142F828}">
      <dsp:nvSpPr>
        <dsp:cNvPr id="0" name=""/>
        <dsp:cNvSpPr/>
      </dsp:nvSpPr>
      <dsp:spPr>
        <a:xfrm>
          <a:off x="5717053" y="2577312"/>
          <a:ext cx="5545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7D7C3-4162-4B52-ACFB-F084F95B2156}">
      <dsp:nvSpPr>
        <dsp:cNvPr id="0" name=""/>
        <dsp:cNvSpPr/>
      </dsp:nvSpPr>
      <dsp:spPr>
        <a:xfrm>
          <a:off x="6271600" y="2062162"/>
          <a:ext cx="3932244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100" kern="1200" dirty="0"/>
            <a:t>Tareas repetitivas o programadas</a:t>
          </a:r>
          <a:endParaRPr lang="en-US" sz="2100" kern="1200" dirty="0"/>
        </a:p>
      </dsp:txBody>
      <dsp:txXfrm>
        <a:off x="6271600" y="2062162"/>
        <a:ext cx="3932244" cy="1030299"/>
      </dsp:txXfrm>
    </dsp:sp>
    <dsp:sp modelId="{7895B214-3CD8-469B-8145-557D6EC72B89}">
      <dsp:nvSpPr>
        <dsp:cNvPr id="0" name=""/>
        <dsp:cNvSpPr/>
      </dsp:nvSpPr>
      <dsp:spPr>
        <a:xfrm rot="3020745">
          <a:off x="4253766" y="2919886"/>
          <a:ext cx="17865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6507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21DBA-55A4-46BF-A8E1-1C2DC9205E62}">
      <dsp:nvSpPr>
        <dsp:cNvPr id="0" name=""/>
        <dsp:cNvSpPr/>
      </dsp:nvSpPr>
      <dsp:spPr>
        <a:xfrm>
          <a:off x="5717053" y="3607611"/>
          <a:ext cx="5545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9AFE7-5215-43D3-92D3-A60DDB53FA0F}">
      <dsp:nvSpPr>
        <dsp:cNvPr id="0" name=""/>
        <dsp:cNvSpPr/>
      </dsp:nvSpPr>
      <dsp:spPr>
        <a:xfrm>
          <a:off x="6271600" y="3092461"/>
          <a:ext cx="3932244" cy="1030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100" kern="1200" dirty="0"/>
            <a:t>Notificaciones automáticas</a:t>
          </a:r>
          <a:endParaRPr lang="en-US" sz="2100" kern="1200" dirty="0"/>
        </a:p>
      </dsp:txBody>
      <dsp:txXfrm>
        <a:off x="6271600" y="3092461"/>
        <a:ext cx="3932244" cy="1030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EF688-75AB-421A-87AE-883C3C19D27F}">
      <dsp:nvSpPr>
        <dsp:cNvPr id="0" name=""/>
        <dsp:cNvSpPr/>
      </dsp:nvSpPr>
      <dsp:spPr>
        <a:xfrm>
          <a:off x="1965062" y="306523"/>
          <a:ext cx="1458222" cy="14582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400" kern="1200" dirty="0"/>
            <a:t>Scripts </a:t>
          </a:r>
          <a:r>
            <a:rPr lang="es-NI" sz="1400" kern="1200" dirty="0" err="1"/>
            <a:t>Transact</a:t>
          </a:r>
          <a:r>
            <a:rPr lang="es-NI" sz="1400" kern="1200" dirty="0"/>
            <a:t>-SQL</a:t>
          </a:r>
          <a:endParaRPr lang="en-US" sz="1400" kern="1200" dirty="0"/>
        </a:p>
      </dsp:txBody>
      <dsp:txXfrm>
        <a:off x="2178614" y="520076"/>
        <a:ext cx="1031118" cy="1031123"/>
      </dsp:txXfrm>
    </dsp:sp>
    <dsp:sp modelId="{734B85E7-B379-4BC2-AEEC-99084E818DC9}">
      <dsp:nvSpPr>
        <dsp:cNvPr id="0" name=""/>
        <dsp:cNvSpPr/>
      </dsp:nvSpPr>
      <dsp:spPr>
        <a:xfrm>
          <a:off x="2142027" y="1962249"/>
          <a:ext cx="416634" cy="4166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F94429-B1D7-4EB7-BA4C-642398BA3B32}">
      <dsp:nvSpPr>
        <dsp:cNvPr id="0" name=""/>
        <dsp:cNvSpPr/>
      </dsp:nvSpPr>
      <dsp:spPr>
        <a:xfrm>
          <a:off x="3498878" y="352127"/>
          <a:ext cx="416634" cy="4166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AE1E2CD-3173-413D-9760-62FDE110AFA1}">
      <dsp:nvSpPr>
        <dsp:cNvPr id="0" name=""/>
        <dsp:cNvSpPr/>
      </dsp:nvSpPr>
      <dsp:spPr>
        <a:xfrm>
          <a:off x="3499226" y="786102"/>
          <a:ext cx="1458222" cy="14582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400" kern="1200" dirty="0"/>
            <a:t>Tareas de replicación.</a:t>
          </a:r>
          <a:endParaRPr lang="en-US" sz="1400" kern="1200" dirty="0"/>
        </a:p>
      </dsp:txBody>
      <dsp:txXfrm>
        <a:off x="3712778" y="999655"/>
        <a:ext cx="1031118" cy="1031123"/>
      </dsp:txXfrm>
    </dsp:sp>
    <dsp:sp modelId="{E090FDF0-628D-4542-BA36-ED0C4EBE7C10}">
      <dsp:nvSpPr>
        <dsp:cNvPr id="0" name=""/>
        <dsp:cNvSpPr/>
      </dsp:nvSpPr>
      <dsp:spPr>
        <a:xfrm>
          <a:off x="4690258" y="2266399"/>
          <a:ext cx="416634" cy="4166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E5880E-953E-4F45-92A3-5179D1E6C18A}">
      <dsp:nvSpPr>
        <dsp:cNvPr id="0" name=""/>
        <dsp:cNvSpPr/>
      </dsp:nvSpPr>
      <dsp:spPr>
        <a:xfrm>
          <a:off x="1623324" y="2526048"/>
          <a:ext cx="1458222" cy="14582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400" kern="1200" dirty="0"/>
            <a:t>Comandos y consultas de </a:t>
          </a:r>
          <a:r>
            <a:rPr lang="es-NI" sz="1400" kern="1200" dirty="0" err="1"/>
            <a:t>Analysis</a:t>
          </a:r>
          <a:r>
            <a:rPr lang="es-NI" sz="1400" kern="1200" dirty="0"/>
            <a:t> </a:t>
          </a:r>
          <a:r>
            <a:rPr lang="es-NI" sz="1400" kern="1200" dirty="0" err="1"/>
            <a:t>Services</a:t>
          </a:r>
          <a:endParaRPr lang="en-US" sz="1400" kern="1200" dirty="0"/>
        </a:p>
      </dsp:txBody>
      <dsp:txXfrm>
        <a:off x="1836876" y="2739601"/>
        <a:ext cx="1031118" cy="1031123"/>
      </dsp:txXfrm>
    </dsp:sp>
    <dsp:sp modelId="{4345C78B-9701-480A-A491-A2B19B4BD3C4}">
      <dsp:nvSpPr>
        <dsp:cNvPr id="0" name=""/>
        <dsp:cNvSpPr/>
      </dsp:nvSpPr>
      <dsp:spPr>
        <a:xfrm>
          <a:off x="3234475" y="2409831"/>
          <a:ext cx="1458222" cy="14582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400" kern="1200" dirty="0"/>
            <a:t>Paquetes de </a:t>
          </a:r>
          <a:r>
            <a:rPr lang="es-NI" sz="1400" kern="1200" dirty="0" err="1"/>
            <a:t>Integration</a:t>
          </a:r>
          <a:r>
            <a:rPr lang="es-NI" sz="1400" kern="1200" dirty="0"/>
            <a:t> </a:t>
          </a:r>
          <a:r>
            <a:rPr lang="es-NI" sz="1400" kern="1200" dirty="0" err="1"/>
            <a:t>Services</a:t>
          </a:r>
          <a:endParaRPr lang="en-US" sz="1400" kern="1200" dirty="0"/>
        </a:p>
      </dsp:txBody>
      <dsp:txXfrm>
        <a:off x="3448027" y="2623384"/>
        <a:ext cx="1031118" cy="1031123"/>
      </dsp:txXfrm>
    </dsp:sp>
    <dsp:sp modelId="{ADCEB338-4E54-4770-A5AC-E4A0C958495E}">
      <dsp:nvSpPr>
        <dsp:cNvPr id="0" name=""/>
        <dsp:cNvSpPr/>
      </dsp:nvSpPr>
      <dsp:spPr>
        <a:xfrm>
          <a:off x="2745730" y="1862949"/>
          <a:ext cx="716221" cy="71605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C7AE28-B795-4D7E-8CF9-1A03B8FC4DF7}">
      <dsp:nvSpPr>
        <dsp:cNvPr id="0" name=""/>
        <dsp:cNvSpPr/>
      </dsp:nvSpPr>
      <dsp:spPr>
        <a:xfrm>
          <a:off x="1674184" y="2229254"/>
          <a:ext cx="313172" cy="31297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5DFF25-C0F4-47AE-BDAF-1094FF840040}">
      <dsp:nvSpPr>
        <dsp:cNvPr id="0" name=""/>
        <dsp:cNvSpPr/>
      </dsp:nvSpPr>
      <dsp:spPr>
        <a:xfrm>
          <a:off x="1239807" y="3992742"/>
          <a:ext cx="4250602" cy="99018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500" kern="1200" dirty="0"/>
            <a:t>Actividades incluidas</a:t>
          </a:r>
          <a:endParaRPr lang="en-US" sz="3500" kern="1200" dirty="0"/>
        </a:p>
      </dsp:txBody>
      <dsp:txXfrm>
        <a:off x="1239807" y="3992742"/>
        <a:ext cx="4250602" cy="990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788-570A-4705-B058-4CD4F20EFEFC}">
      <dsp:nvSpPr>
        <dsp:cNvPr id="0" name=""/>
        <dsp:cNvSpPr/>
      </dsp:nvSpPr>
      <dsp:spPr>
        <a:xfrm rot="5400000">
          <a:off x="2191528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Rol fijo de bases de datos</a:t>
          </a:r>
          <a:endParaRPr lang="en-US" sz="1200" kern="1200" dirty="0"/>
        </a:p>
      </dsp:txBody>
      <dsp:txXfrm rot="-5400000">
        <a:off x="2480222" y="458592"/>
        <a:ext cx="861944" cy="990741"/>
      </dsp:txXfrm>
    </dsp:sp>
    <dsp:sp modelId="{8E221C9F-1158-4CEF-AF4A-F979624D0234}">
      <dsp:nvSpPr>
        <dsp:cNvPr id="0" name=""/>
        <dsp:cNvSpPr/>
      </dsp:nvSpPr>
      <dsp:spPr>
        <a:xfrm>
          <a:off x="3575304" y="522162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SQLAgentUserRole</a:t>
          </a:r>
          <a:endParaRPr lang="en-US" sz="1200" b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SQLAgentReaderRole</a:t>
          </a:r>
          <a:endParaRPr lang="en-US" sz="1200" b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SQLAgentOperatorRole</a:t>
          </a:r>
          <a:endParaRPr lang="en-US" sz="1200" b="0" i="0" kern="1200" dirty="0"/>
        </a:p>
      </dsp:txBody>
      <dsp:txXfrm>
        <a:off x="3575304" y="522162"/>
        <a:ext cx="1606296" cy="863600"/>
      </dsp:txXfrm>
    </dsp:sp>
    <dsp:sp modelId="{98AEA4DD-73D1-4C75-A702-335D9BA52397}">
      <dsp:nvSpPr>
        <dsp:cNvPr id="0" name=""/>
        <dsp:cNvSpPr/>
      </dsp:nvSpPr>
      <dsp:spPr>
        <a:xfrm rot="5400000">
          <a:off x="839131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7825" y="458592"/>
        <a:ext cx="861944" cy="990741"/>
      </dsp:txXfrm>
    </dsp:sp>
    <dsp:sp modelId="{F28A19AA-5BDB-4DC1-ACD0-536F1C54C2CC}">
      <dsp:nvSpPr>
        <dsp:cNvPr id="0" name=""/>
        <dsp:cNvSpPr/>
      </dsp:nvSpPr>
      <dsp:spPr>
        <a:xfrm rot="5400000">
          <a:off x="1512739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 err="1"/>
            <a:t>sysadmin</a:t>
          </a:r>
          <a:endParaRPr lang="en-US" sz="1200" kern="1200" dirty="0"/>
        </a:p>
      </dsp:txBody>
      <dsp:txXfrm rot="-5400000">
        <a:off x="1801433" y="1680298"/>
        <a:ext cx="861944" cy="990741"/>
      </dsp:txXfrm>
    </dsp:sp>
    <dsp:sp modelId="{9E2C0DAB-9A4B-4F74-A66E-4928BF065D6B}">
      <dsp:nvSpPr>
        <dsp:cNvPr id="0" name=""/>
        <dsp:cNvSpPr/>
      </dsp:nvSpPr>
      <dsp:spPr>
        <a:xfrm>
          <a:off x="0" y="1743868"/>
          <a:ext cx="155448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Potestad a otro usuario</a:t>
          </a:r>
          <a:endParaRPr lang="en-US" sz="1200" kern="1200" dirty="0"/>
        </a:p>
      </dsp:txBody>
      <dsp:txXfrm>
        <a:off x="0" y="1743868"/>
        <a:ext cx="1554480" cy="863600"/>
      </dsp:txXfrm>
    </dsp:sp>
    <dsp:sp modelId="{6462483A-E81A-492A-A671-4C0B6C338E1A}">
      <dsp:nvSpPr>
        <dsp:cNvPr id="0" name=""/>
        <dsp:cNvSpPr/>
      </dsp:nvSpPr>
      <dsp:spPr>
        <a:xfrm rot="5400000">
          <a:off x="2865136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53830" y="1680298"/>
        <a:ext cx="861944" cy="990741"/>
      </dsp:txXfrm>
    </dsp:sp>
    <dsp:sp modelId="{2B3D1FB9-7BDA-469B-ACA2-C2E397A4FC44}">
      <dsp:nvSpPr>
        <dsp:cNvPr id="0" name=""/>
        <dsp:cNvSpPr/>
      </dsp:nvSpPr>
      <dsp:spPr>
        <a:xfrm rot="5400000">
          <a:off x="2191528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Permisos individuales</a:t>
          </a:r>
          <a:endParaRPr lang="en-US" sz="1200" kern="1200" dirty="0"/>
        </a:p>
      </dsp:txBody>
      <dsp:txXfrm rot="-5400000">
        <a:off x="2480222" y="2902005"/>
        <a:ext cx="861944" cy="990741"/>
      </dsp:txXfrm>
    </dsp:sp>
    <dsp:sp modelId="{9F305C89-57E7-4227-9EE2-758BDE8CF086}">
      <dsp:nvSpPr>
        <dsp:cNvPr id="0" name=""/>
        <dsp:cNvSpPr/>
      </dsp:nvSpPr>
      <dsp:spPr>
        <a:xfrm>
          <a:off x="3575304" y="2965575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Cuando un </a:t>
          </a:r>
          <a:r>
            <a:rPr lang="es-NI" sz="1200" kern="1200" dirty="0" err="1"/>
            <a:t>job</a:t>
          </a:r>
          <a:r>
            <a:rPr lang="es-NI" sz="1200" kern="1200" dirty="0"/>
            <a:t> está en ejecución</a:t>
          </a:r>
          <a:endParaRPr lang="en-US" sz="1200" kern="1200" dirty="0"/>
        </a:p>
      </dsp:txBody>
      <dsp:txXfrm>
        <a:off x="3575304" y="2965575"/>
        <a:ext cx="1606296" cy="863600"/>
      </dsp:txXfrm>
    </dsp:sp>
    <dsp:sp modelId="{432C5A83-4950-4285-B96A-C388A0FE2E69}">
      <dsp:nvSpPr>
        <dsp:cNvPr id="0" name=""/>
        <dsp:cNvSpPr/>
      </dsp:nvSpPr>
      <dsp:spPr>
        <a:xfrm rot="5400000">
          <a:off x="839131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7825" y="2902005"/>
        <a:ext cx="861944" cy="9907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788-570A-4705-B058-4CD4F20EFEFC}">
      <dsp:nvSpPr>
        <dsp:cNvPr id="0" name=""/>
        <dsp:cNvSpPr/>
      </dsp:nvSpPr>
      <dsp:spPr>
        <a:xfrm rot="5400000">
          <a:off x="2562317" y="105093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SP_ADD_JOB</a:t>
          </a:r>
          <a:endParaRPr lang="en-US" sz="1200" kern="1200" dirty="0"/>
        </a:p>
      </dsp:txBody>
      <dsp:txXfrm rot="-5400000">
        <a:off x="2878631" y="248341"/>
        <a:ext cx="944407" cy="1085526"/>
      </dsp:txXfrm>
    </dsp:sp>
    <dsp:sp modelId="{8E221C9F-1158-4CEF-AF4A-F979624D0234}">
      <dsp:nvSpPr>
        <dsp:cNvPr id="0" name=""/>
        <dsp:cNvSpPr/>
      </dsp:nvSpPr>
      <dsp:spPr>
        <a:xfrm>
          <a:off x="4078480" y="317993"/>
          <a:ext cx="1759972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Para </a:t>
          </a:r>
          <a:r>
            <a:rPr lang="en-US" sz="1200" b="0" i="0" kern="1200" dirty="0" err="1"/>
            <a:t>agregar</a:t>
          </a:r>
          <a:r>
            <a:rPr lang="en-US" sz="1200" b="0" i="0" kern="1200" dirty="0"/>
            <a:t> un </a:t>
          </a:r>
          <a:r>
            <a:rPr lang="en-US" sz="1200" b="0" i="0" kern="1200" dirty="0" err="1"/>
            <a:t>trabajo</a:t>
          </a:r>
          <a:r>
            <a:rPr lang="en-US" sz="1200" b="0" i="0" kern="1200" dirty="0"/>
            <a:t>.</a:t>
          </a:r>
          <a:endParaRPr lang="en-US" sz="1200" b="0" kern="1200" dirty="0"/>
        </a:p>
      </dsp:txBody>
      <dsp:txXfrm>
        <a:off x="4078480" y="317993"/>
        <a:ext cx="1759972" cy="946222"/>
      </dsp:txXfrm>
    </dsp:sp>
    <dsp:sp modelId="{98AEA4DD-73D1-4C75-A702-335D9BA52397}">
      <dsp:nvSpPr>
        <dsp:cNvPr id="0" name=""/>
        <dsp:cNvSpPr/>
      </dsp:nvSpPr>
      <dsp:spPr>
        <a:xfrm rot="5400000">
          <a:off x="1080533" y="105093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396847" y="248341"/>
        <a:ext cx="944407" cy="1085526"/>
      </dsp:txXfrm>
    </dsp:sp>
    <dsp:sp modelId="{F28A19AA-5BDB-4DC1-ACD0-536F1C54C2CC}">
      <dsp:nvSpPr>
        <dsp:cNvPr id="0" name=""/>
        <dsp:cNvSpPr/>
      </dsp:nvSpPr>
      <dsp:spPr>
        <a:xfrm rot="5400000">
          <a:off x="1818586" y="1443682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SP_ADD_JOBSTEP</a:t>
          </a:r>
          <a:endParaRPr lang="en-US" sz="1200" kern="1200" dirty="0"/>
        </a:p>
      </dsp:txBody>
      <dsp:txXfrm rot="-5400000">
        <a:off x="2134900" y="1586930"/>
        <a:ext cx="944407" cy="1085526"/>
      </dsp:txXfrm>
    </dsp:sp>
    <dsp:sp modelId="{9E2C0DAB-9A4B-4F74-A66E-4928BF065D6B}">
      <dsp:nvSpPr>
        <dsp:cNvPr id="0" name=""/>
        <dsp:cNvSpPr/>
      </dsp:nvSpPr>
      <dsp:spPr>
        <a:xfrm>
          <a:off x="161121" y="1656582"/>
          <a:ext cx="1703199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Actividades del trabajo</a:t>
          </a:r>
          <a:endParaRPr lang="en-US" sz="1200" kern="1200" dirty="0"/>
        </a:p>
      </dsp:txBody>
      <dsp:txXfrm>
        <a:off x="161121" y="1656582"/>
        <a:ext cx="1703199" cy="946222"/>
      </dsp:txXfrm>
    </dsp:sp>
    <dsp:sp modelId="{6462483A-E81A-492A-A671-4C0B6C338E1A}">
      <dsp:nvSpPr>
        <dsp:cNvPr id="0" name=""/>
        <dsp:cNvSpPr/>
      </dsp:nvSpPr>
      <dsp:spPr>
        <a:xfrm rot="5400000">
          <a:off x="3300370" y="1443682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616684" y="1586930"/>
        <a:ext cx="944407" cy="1085526"/>
      </dsp:txXfrm>
    </dsp:sp>
    <dsp:sp modelId="{2B3D1FB9-7BDA-469B-ACA2-C2E397A4FC44}">
      <dsp:nvSpPr>
        <dsp:cNvPr id="0" name=""/>
        <dsp:cNvSpPr/>
      </dsp:nvSpPr>
      <dsp:spPr>
        <a:xfrm rot="5400000">
          <a:off x="2562317" y="2782271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SP_ADD_SCHEDULE</a:t>
          </a:r>
          <a:endParaRPr lang="en-US" sz="1200" kern="1200" dirty="0"/>
        </a:p>
      </dsp:txBody>
      <dsp:txXfrm rot="-5400000">
        <a:off x="2878631" y="2925519"/>
        <a:ext cx="944407" cy="1085526"/>
      </dsp:txXfrm>
    </dsp:sp>
    <dsp:sp modelId="{9F305C89-57E7-4227-9EE2-758BDE8CF086}">
      <dsp:nvSpPr>
        <dsp:cNvPr id="0" name=""/>
        <dsp:cNvSpPr/>
      </dsp:nvSpPr>
      <dsp:spPr>
        <a:xfrm>
          <a:off x="4078480" y="2995171"/>
          <a:ext cx="1759972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Programación para ejecutar el trabajo</a:t>
          </a:r>
          <a:endParaRPr lang="en-US" sz="1200" kern="1200" dirty="0"/>
        </a:p>
      </dsp:txBody>
      <dsp:txXfrm>
        <a:off x="4078480" y="2995171"/>
        <a:ext cx="1759972" cy="946222"/>
      </dsp:txXfrm>
    </dsp:sp>
    <dsp:sp modelId="{432C5A83-4950-4285-B96A-C388A0FE2E69}">
      <dsp:nvSpPr>
        <dsp:cNvPr id="0" name=""/>
        <dsp:cNvSpPr/>
      </dsp:nvSpPr>
      <dsp:spPr>
        <a:xfrm rot="5400000">
          <a:off x="1080533" y="2782271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396847" y="2925519"/>
        <a:ext cx="944407" cy="1085526"/>
      </dsp:txXfrm>
    </dsp:sp>
    <dsp:sp modelId="{F9305DD6-B098-4DBB-9E0C-2A498F48CC6A}">
      <dsp:nvSpPr>
        <dsp:cNvPr id="0" name=""/>
        <dsp:cNvSpPr/>
      </dsp:nvSpPr>
      <dsp:spPr>
        <a:xfrm rot="5400000">
          <a:off x="1818586" y="4120860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SP_ADD_JOBSERVER</a:t>
          </a:r>
          <a:endParaRPr lang="en-US" sz="1200" kern="1200" dirty="0"/>
        </a:p>
      </dsp:txBody>
      <dsp:txXfrm rot="-5400000">
        <a:off x="2134900" y="4264108"/>
        <a:ext cx="944407" cy="1085526"/>
      </dsp:txXfrm>
    </dsp:sp>
    <dsp:sp modelId="{FB987DFF-960C-4962-8BF3-E295EC85F827}">
      <dsp:nvSpPr>
        <dsp:cNvPr id="0" name=""/>
        <dsp:cNvSpPr/>
      </dsp:nvSpPr>
      <dsp:spPr>
        <a:xfrm>
          <a:off x="161121" y="4333760"/>
          <a:ext cx="1703199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Establecer la instancia donde se ejecuta el trabajo</a:t>
          </a:r>
          <a:endParaRPr lang="en-US" sz="1200" kern="1200" dirty="0"/>
        </a:p>
      </dsp:txBody>
      <dsp:txXfrm>
        <a:off x="161121" y="4333760"/>
        <a:ext cx="1703199" cy="946222"/>
      </dsp:txXfrm>
    </dsp:sp>
    <dsp:sp modelId="{7809C9E6-E6A3-40E8-B0E0-F4F7F4A52144}">
      <dsp:nvSpPr>
        <dsp:cNvPr id="0" name=""/>
        <dsp:cNvSpPr/>
      </dsp:nvSpPr>
      <dsp:spPr>
        <a:xfrm rot="5400000">
          <a:off x="3300370" y="4120860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6684" y="4264108"/>
        <a:ext cx="944407" cy="10855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788-570A-4705-B058-4CD4F20EFEFC}">
      <dsp:nvSpPr>
        <dsp:cNvPr id="0" name=""/>
        <dsp:cNvSpPr/>
      </dsp:nvSpPr>
      <dsp:spPr>
        <a:xfrm rot="5400000">
          <a:off x="2562317" y="105093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SP_ATTACH_SCHEDULE</a:t>
          </a:r>
          <a:endParaRPr lang="en-US" sz="1200" kern="1200" dirty="0"/>
        </a:p>
      </dsp:txBody>
      <dsp:txXfrm rot="-5400000">
        <a:off x="2878631" y="248341"/>
        <a:ext cx="944407" cy="1085526"/>
      </dsp:txXfrm>
    </dsp:sp>
    <dsp:sp modelId="{8E221C9F-1158-4CEF-AF4A-F979624D0234}">
      <dsp:nvSpPr>
        <dsp:cNvPr id="0" name=""/>
        <dsp:cNvSpPr/>
      </dsp:nvSpPr>
      <dsp:spPr>
        <a:xfrm>
          <a:off x="4078480" y="317993"/>
          <a:ext cx="1759972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Configura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una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programación</a:t>
          </a:r>
          <a:r>
            <a:rPr lang="en-US" sz="1200" b="0" i="0" kern="1200" dirty="0"/>
            <a:t> para un </a:t>
          </a:r>
          <a:r>
            <a:rPr lang="en-US" sz="1200" b="0" i="0" kern="1200" dirty="0" err="1"/>
            <a:t>trabajo</a:t>
          </a:r>
          <a:endParaRPr lang="en-US" sz="1200" b="0" kern="1200" dirty="0"/>
        </a:p>
      </dsp:txBody>
      <dsp:txXfrm>
        <a:off x="4078480" y="317993"/>
        <a:ext cx="1759972" cy="946222"/>
      </dsp:txXfrm>
    </dsp:sp>
    <dsp:sp modelId="{98AEA4DD-73D1-4C75-A702-335D9BA52397}">
      <dsp:nvSpPr>
        <dsp:cNvPr id="0" name=""/>
        <dsp:cNvSpPr/>
      </dsp:nvSpPr>
      <dsp:spPr>
        <a:xfrm rot="5400000">
          <a:off x="1080533" y="105093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396847" y="248341"/>
        <a:ext cx="944407" cy="1085526"/>
      </dsp:txXfrm>
    </dsp:sp>
    <dsp:sp modelId="{F28A19AA-5BDB-4DC1-ACD0-536F1C54C2CC}">
      <dsp:nvSpPr>
        <dsp:cNvPr id="0" name=""/>
        <dsp:cNvSpPr/>
      </dsp:nvSpPr>
      <dsp:spPr>
        <a:xfrm rot="5400000">
          <a:off x="1818586" y="1443682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SP_DELETE_JOBSERVER</a:t>
          </a:r>
          <a:endParaRPr lang="en-US" sz="1200" kern="1200" dirty="0"/>
        </a:p>
      </dsp:txBody>
      <dsp:txXfrm rot="-5400000">
        <a:off x="2134900" y="1586930"/>
        <a:ext cx="944407" cy="1085526"/>
      </dsp:txXfrm>
    </dsp:sp>
    <dsp:sp modelId="{9E2C0DAB-9A4B-4F74-A66E-4928BF065D6B}">
      <dsp:nvSpPr>
        <dsp:cNvPr id="0" name=""/>
        <dsp:cNvSpPr/>
      </dsp:nvSpPr>
      <dsp:spPr>
        <a:xfrm>
          <a:off x="161121" y="1656582"/>
          <a:ext cx="1703199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Quita el trabajo de la instancia</a:t>
          </a:r>
          <a:endParaRPr lang="en-US" sz="1200" kern="1200" dirty="0"/>
        </a:p>
      </dsp:txBody>
      <dsp:txXfrm>
        <a:off x="161121" y="1656582"/>
        <a:ext cx="1703199" cy="946222"/>
      </dsp:txXfrm>
    </dsp:sp>
    <dsp:sp modelId="{6462483A-E81A-492A-A671-4C0B6C338E1A}">
      <dsp:nvSpPr>
        <dsp:cNvPr id="0" name=""/>
        <dsp:cNvSpPr/>
      </dsp:nvSpPr>
      <dsp:spPr>
        <a:xfrm rot="5400000">
          <a:off x="3300370" y="1443682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616684" y="1586930"/>
        <a:ext cx="944407" cy="1085526"/>
      </dsp:txXfrm>
    </dsp:sp>
    <dsp:sp modelId="{2B3D1FB9-7BDA-469B-ACA2-C2E397A4FC44}">
      <dsp:nvSpPr>
        <dsp:cNvPr id="0" name=""/>
        <dsp:cNvSpPr/>
      </dsp:nvSpPr>
      <dsp:spPr>
        <a:xfrm rot="5400000">
          <a:off x="2562317" y="2782271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SP_DELETE_JOB</a:t>
          </a:r>
          <a:endParaRPr lang="en-US" sz="1200" kern="1200" dirty="0"/>
        </a:p>
      </dsp:txBody>
      <dsp:txXfrm rot="-5400000">
        <a:off x="2878631" y="2925519"/>
        <a:ext cx="944407" cy="1085526"/>
      </dsp:txXfrm>
    </dsp:sp>
    <dsp:sp modelId="{9F305C89-57E7-4227-9EE2-758BDE8CF086}">
      <dsp:nvSpPr>
        <dsp:cNvPr id="0" name=""/>
        <dsp:cNvSpPr/>
      </dsp:nvSpPr>
      <dsp:spPr>
        <a:xfrm>
          <a:off x="4078480" y="2995171"/>
          <a:ext cx="1759972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Elimina el </a:t>
          </a:r>
          <a:r>
            <a:rPr lang="es-NI" sz="1200" kern="1200" dirty="0" err="1"/>
            <a:t>job</a:t>
          </a:r>
          <a:endParaRPr lang="en-US" sz="1200" kern="1200" dirty="0"/>
        </a:p>
      </dsp:txBody>
      <dsp:txXfrm>
        <a:off x="4078480" y="2995171"/>
        <a:ext cx="1759972" cy="946222"/>
      </dsp:txXfrm>
    </dsp:sp>
    <dsp:sp modelId="{432C5A83-4950-4285-B96A-C388A0FE2E69}">
      <dsp:nvSpPr>
        <dsp:cNvPr id="0" name=""/>
        <dsp:cNvSpPr/>
      </dsp:nvSpPr>
      <dsp:spPr>
        <a:xfrm rot="5400000">
          <a:off x="1080533" y="2782271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396847" y="2925519"/>
        <a:ext cx="944407" cy="1085526"/>
      </dsp:txXfrm>
    </dsp:sp>
    <dsp:sp modelId="{F9305DD6-B098-4DBB-9E0C-2A498F48CC6A}">
      <dsp:nvSpPr>
        <dsp:cNvPr id="0" name=""/>
        <dsp:cNvSpPr/>
      </dsp:nvSpPr>
      <dsp:spPr>
        <a:xfrm rot="5400000">
          <a:off x="1818586" y="4120860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SP_HELP_JOB</a:t>
          </a:r>
          <a:endParaRPr lang="en-US" sz="1200" kern="1200" dirty="0"/>
        </a:p>
      </dsp:txBody>
      <dsp:txXfrm rot="-5400000">
        <a:off x="2134900" y="4264108"/>
        <a:ext cx="944407" cy="1085526"/>
      </dsp:txXfrm>
    </dsp:sp>
    <dsp:sp modelId="{FB987DFF-960C-4962-8BF3-E295EC85F827}">
      <dsp:nvSpPr>
        <dsp:cNvPr id="0" name=""/>
        <dsp:cNvSpPr/>
      </dsp:nvSpPr>
      <dsp:spPr>
        <a:xfrm>
          <a:off x="161121" y="4333760"/>
          <a:ext cx="1703199" cy="946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200" kern="1200" dirty="0"/>
            <a:t>Información</a:t>
          </a:r>
          <a:endParaRPr lang="en-US" sz="1200" kern="1200" dirty="0"/>
        </a:p>
      </dsp:txBody>
      <dsp:txXfrm>
        <a:off x="161121" y="4333760"/>
        <a:ext cx="1703199" cy="946222"/>
      </dsp:txXfrm>
    </dsp:sp>
    <dsp:sp modelId="{7809C9E6-E6A3-40E8-B0E0-F4F7F4A52144}">
      <dsp:nvSpPr>
        <dsp:cNvPr id="0" name=""/>
        <dsp:cNvSpPr/>
      </dsp:nvSpPr>
      <dsp:spPr>
        <a:xfrm rot="5400000">
          <a:off x="3300370" y="4120860"/>
          <a:ext cx="1577036" cy="13720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6684" y="4264108"/>
        <a:ext cx="944407" cy="108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3/5/2022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2ABD0-F9AE-4C1B-8705-0F53022285E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FBD2-D948-4BF1-961D-21C77F7169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FBD2-D948-4BF1-961D-21C77F716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sql/ssms/agent/change-the-membership-of-a-job-category?view=sql-server-ver15" TargetMode="External"/><Relationship Id="rId2" Type="http://schemas.openxmlformats.org/officeDocument/2006/relationships/hyperlink" Target="https://docs.microsoft.com/en-us/sql/ssms/agent/create-a-job-category?redirectedfrom=MSD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icrosoft.com/es-es/sql/relational-databases/system-stored-procedures/sp-add-job-transact-sql?view=sql-server-ver15" TargetMode="External"/><Relationship Id="rId4" Type="http://schemas.openxmlformats.org/officeDocument/2006/relationships/hyperlink" Target="https://docs.microsoft.com/es-es/sql/ssms/agent/create-a-job?view=sql-server-ver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ES UNI - IES UNI updated their profile picture. | Facebook">
            <a:extLst>
              <a:ext uri="{FF2B5EF4-FFF2-40B4-BE49-F238E27FC236}">
                <a16:creationId xmlns:a16="http://schemas.microsoft.com/office/drawing/2014/main" id="{F4E50F8D-196C-4B6A-932C-D42E84E3F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b="2931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09804" y="2663067"/>
            <a:ext cx="5370576" cy="911117"/>
          </a:xfrm>
          <a:noFill/>
        </p:spPr>
        <p:txBody>
          <a:bodyPr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Antes de empezar…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Jobs </a:t>
            </a:r>
            <a:r>
              <a:rPr lang="es-NI" sz="1600" dirty="0" err="1">
                <a:solidFill>
                  <a:srgbClr val="FFFFFF"/>
                </a:solidFill>
              </a:rPr>
              <a:t>Categories</a:t>
            </a:r>
            <a:endParaRPr lang="es-NI" sz="1600" dirty="0">
              <a:solidFill>
                <a:srgbClr val="FFFFFF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Definición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Sintaxis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Ejemplo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Jobs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Definición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Permisos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Sintaxis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NI" sz="1600" dirty="0">
                <a:solidFill>
                  <a:srgbClr val="FFFFFF"/>
                </a:solidFill>
              </a:rPr>
              <a:t>Ejemplos</a:t>
            </a:r>
          </a:p>
          <a:p>
            <a:pPr lvl="1" algn="l"/>
            <a:endParaRPr lang="es-NI" sz="1600" dirty="0">
              <a:solidFill>
                <a:srgbClr val="FFFFFF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endParaRPr lang="es-NI" sz="1600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67269" y="297824"/>
            <a:ext cx="5683102" cy="1601808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s-NI" sz="5400" dirty="0">
                <a:solidFill>
                  <a:srgbClr val="FFFFFF"/>
                </a:solidFill>
              </a:rPr>
              <a:t>CONTENIDO:</a:t>
            </a:r>
          </a:p>
        </p:txBody>
      </p:sp>
    </p:spTree>
    <p:extLst>
      <p:ext uri="{BB962C8B-B14F-4D97-AF65-F5344CB8AC3E}">
        <p14:creationId xmlns:p14="http://schemas.microsoft.com/office/powerpoint/2010/main" val="143802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Jobs ¿Qué 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618750"/>
              </p:ext>
            </p:extLst>
          </p:nvPr>
        </p:nvGraphicFramePr>
        <p:xfrm>
          <a:off x="838200" y="1825625"/>
          <a:ext cx="10515600" cy="41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sultado de imagen para computadora animated 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70" y="119062"/>
            <a:ext cx="23336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0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164086"/>
              </p:ext>
            </p:extLst>
          </p:nvPr>
        </p:nvGraphicFramePr>
        <p:xfrm>
          <a:off x="838200" y="1181686"/>
          <a:ext cx="6730218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oncepto de planificación y organización de tareas a bordo. | Vector Prem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52" y="873161"/>
            <a:ext cx="5291211" cy="52912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Jobs: Permisos</a:t>
            </a:r>
            <a:endParaRPr lang="en-US" dirty="0"/>
          </a:p>
        </p:txBody>
      </p:sp>
      <p:pic>
        <p:nvPicPr>
          <p:cNvPr id="4098" name="Picture 2" descr="Concepto de planificación y organización de tareas a bordo.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52" y="873161"/>
            <a:ext cx="5291211" cy="52912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196624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06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001" y="0"/>
            <a:ext cx="5050302" cy="1325563"/>
          </a:xfrm>
        </p:spPr>
        <p:txBody>
          <a:bodyPr/>
          <a:lstStyle/>
          <a:p>
            <a:r>
              <a:rPr lang="es-ES" dirty="0"/>
              <a:t>Creación de JOBS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24784"/>
              </p:ext>
            </p:extLst>
          </p:nvPr>
        </p:nvGraphicFramePr>
        <p:xfrm>
          <a:off x="500577" y="873162"/>
          <a:ext cx="5999575" cy="559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819464"/>
              </p:ext>
            </p:extLst>
          </p:nvPr>
        </p:nvGraphicFramePr>
        <p:xfrm>
          <a:off x="6192425" y="884885"/>
          <a:ext cx="5999575" cy="559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709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730" y="365760"/>
            <a:ext cx="5050302" cy="1325563"/>
          </a:xfrm>
        </p:spPr>
        <p:txBody>
          <a:bodyPr/>
          <a:lstStyle/>
          <a:p>
            <a:r>
              <a:rPr lang="es-ES" dirty="0"/>
              <a:t>Creación de JOBS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527304"/>
              </p:ext>
            </p:extLst>
          </p:nvPr>
        </p:nvGraphicFramePr>
        <p:xfrm>
          <a:off x="0" y="1448972"/>
          <a:ext cx="12192000" cy="4994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00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r>
              <a:rPr lang="es-NI" dirty="0"/>
              <a:t>_ADD_JOB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sp_add_job</a:t>
            </a:r>
            <a:r>
              <a:rPr lang="en-US" dirty="0"/>
              <a:t> [ @</a:t>
            </a:r>
            <a:r>
              <a:rPr lang="en-US" dirty="0" err="1"/>
              <a:t>job_name</a:t>
            </a:r>
            <a:r>
              <a:rPr lang="en-US" dirty="0"/>
              <a:t> = ] '</a:t>
            </a:r>
            <a:r>
              <a:rPr lang="en-US" dirty="0" err="1"/>
              <a:t>job_name</a:t>
            </a:r>
            <a:r>
              <a:rPr lang="en-US" dirty="0"/>
              <a:t>'  </a:t>
            </a:r>
          </a:p>
          <a:p>
            <a:pPr marL="0" indent="0">
              <a:buNone/>
            </a:pPr>
            <a:r>
              <a:rPr lang="en-US" dirty="0"/>
              <a:t>     [ , [ @enabled = ] enabled ]   </a:t>
            </a:r>
          </a:p>
          <a:p>
            <a:pPr marL="0" indent="0">
              <a:buNone/>
            </a:pPr>
            <a:r>
              <a:rPr lang="en-US" dirty="0"/>
              <a:t>     [ , [ @description = ] 'description'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start_step_id</a:t>
            </a:r>
            <a:r>
              <a:rPr lang="en-US" dirty="0"/>
              <a:t> = ] </a:t>
            </a:r>
            <a:r>
              <a:rPr lang="en-US" dirty="0" err="1"/>
              <a:t>step_id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category_name</a:t>
            </a:r>
            <a:r>
              <a:rPr lang="en-US" dirty="0"/>
              <a:t> = ] 'category'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category_id</a:t>
            </a:r>
            <a:r>
              <a:rPr lang="en-US" dirty="0"/>
              <a:t> = ] </a:t>
            </a:r>
            <a:r>
              <a:rPr lang="en-US" dirty="0" err="1"/>
              <a:t>category_id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owner_login_name</a:t>
            </a:r>
            <a:r>
              <a:rPr lang="en-US" dirty="0"/>
              <a:t> = ] 'login'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notify_level_eventlog</a:t>
            </a:r>
            <a:r>
              <a:rPr lang="en-US" dirty="0"/>
              <a:t> = ] </a:t>
            </a:r>
            <a:r>
              <a:rPr lang="en-US" dirty="0" err="1"/>
              <a:t>eventlog_level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notify_level_email</a:t>
            </a:r>
            <a:r>
              <a:rPr lang="en-US" dirty="0"/>
              <a:t> = ] </a:t>
            </a:r>
            <a:r>
              <a:rPr lang="en-US" dirty="0" err="1"/>
              <a:t>email_level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notify_level_netsend</a:t>
            </a:r>
            <a:r>
              <a:rPr lang="en-US" dirty="0"/>
              <a:t> = ] </a:t>
            </a:r>
            <a:r>
              <a:rPr lang="en-US" dirty="0" err="1"/>
              <a:t>netsend_level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notify_level_page</a:t>
            </a:r>
            <a:r>
              <a:rPr lang="en-US" dirty="0"/>
              <a:t> = ] </a:t>
            </a:r>
            <a:r>
              <a:rPr lang="en-US" dirty="0" err="1"/>
              <a:t>page_level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notify_email_operator_name</a:t>
            </a:r>
            <a:r>
              <a:rPr lang="en-US" dirty="0"/>
              <a:t> = ] '</a:t>
            </a:r>
            <a:r>
              <a:rPr lang="en-US" dirty="0" err="1"/>
              <a:t>email_name</a:t>
            </a:r>
            <a:r>
              <a:rPr lang="en-US" dirty="0"/>
              <a:t>' ]   </a:t>
            </a:r>
          </a:p>
          <a:p>
            <a:pPr marL="0" indent="0">
              <a:buNone/>
            </a:pPr>
            <a:r>
              <a:rPr lang="en-US" dirty="0"/>
              <a:t>          [ , [ @</a:t>
            </a:r>
            <a:r>
              <a:rPr lang="en-US" dirty="0" err="1"/>
              <a:t>notify_netsend_operator_name</a:t>
            </a:r>
            <a:r>
              <a:rPr lang="en-US" dirty="0"/>
              <a:t> = ] '</a:t>
            </a:r>
            <a:r>
              <a:rPr lang="en-US" dirty="0" err="1"/>
              <a:t>netsend_name</a:t>
            </a:r>
            <a:r>
              <a:rPr lang="en-US" dirty="0"/>
              <a:t>'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notify_page_operator_name</a:t>
            </a:r>
            <a:r>
              <a:rPr lang="en-US" dirty="0"/>
              <a:t> = ] '</a:t>
            </a:r>
            <a:r>
              <a:rPr lang="en-US" dirty="0" err="1"/>
              <a:t>page_name</a:t>
            </a:r>
            <a:r>
              <a:rPr lang="en-US" dirty="0"/>
              <a:t>'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delete_level</a:t>
            </a:r>
            <a:r>
              <a:rPr lang="en-US" dirty="0"/>
              <a:t> = ] </a:t>
            </a:r>
            <a:r>
              <a:rPr lang="en-US" dirty="0" err="1"/>
              <a:t>delete_level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job_id</a:t>
            </a:r>
            <a:r>
              <a:rPr lang="en-US" dirty="0"/>
              <a:t> = ] </a:t>
            </a:r>
            <a:r>
              <a:rPr lang="en-US" dirty="0" err="1"/>
              <a:t>job_id</a:t>
            </a:r>
            <a:r>
              <a:rPr lang="en-US" dirty="0"/>
              <a:t> OUTPUT 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NI" dirty="0"/>
              <a:t>Nombre del trabajo </a:t>
            </a:r>
            <a:r>
              <a:rPr lang="es-NI" dirty="0" err="1"/>
              <a:t>nvarchar</a:t>
            </a:r>
            <a:r>
              <a:rPr lang="es-NI" dirty="0"/>
              <a:t> (128)</a:t>
            </a:r>
          </a:p>
          <a:p>
            <a:r>
              <a:rPr lang="es-NI" dirty="0"/>
              <a:t>Estado de trabajo </a:t>
            </a:r>
            <a:r>
              <a:rPr lang="es-NI" dirty="0" err="1"/>
              <a:t>tinyint</a:t>
            </a:r>
            <a:r>
              <a:rPr lang="es-NI" dirty="0"/>
              <a:t>, 1 activo y 0 inactivo.</a:t>
            </a:r>
          </a:p>
          <a:p>
            <a:r>
              <a:rPr lang="es-NI" dirty="0"/>
              <a:t>Descripción </a:t>
            </a:r>
            <a:r>
              <a:rPr lang="es-NI" dirty="0" err="1"/>
              <a:t>nvarchar</a:t>
            </a:r>
            <a:r>
              <a:rPr lang="es-NI" dirty="0"/>
              <a:t> (512).</a:t>
            </a:r>
          </a:p>
          <a:p>
            <a:r>
              <a:rPr lang="es-ES" sz="2700" dirty="0"/>
              <a:t>Número de identificación del primer paso que se va a ejecutar, </a:t>
            </a:r>
            <a:r>
              <a:rPr lang="es-ES" sz="2700" dirty="0" err="1"/>
              <a:t>int</a:t>
            </a:r>
            <a:r>
              <a:rPr lang="es-ES" sz="2700" dirty="0"/>
              <a:t>.</a:t>
            </a:r>
          </a:p>
          <a:p>
            <a:r>
              <a:rPr lang="es-ES" sz="2700" dirty="0"/>
              <a:t>Categoría del trabajo, </a:t>
            </a:r>
            <a:r>
              <a:rPr lang="es-ES" sz="2700" dirty="0" err="1"/>
              <a:t>sysname</a:t>
            </a:r>
            <a:r>
              <a:rPr lang="es-ES" sz="2700" dirty="0"/>
              <a:t>.</a:t>
            </a:r>
          </a:p>
          <a:p>
            <a:r>
              <a:rPr lang="es-ES" sz="2700" dirty="0"/>
              <a:t>Id de categoría, </a:t>
            </a:r>
            <a:r>
              <a:rPr lang="es-ES" sz="2700" dirty="0" err="1"/>
              <a:t>int</a:t>
            </a:r>
            <a:r>
              <a:rPr lang="es-ES" sz="2700" dirty="0"/>
              <a:t>.</a:t>
            </a:r>
          </a:p>
          <a:p>
            <a:r>
              <a:rPr lang="es-ES" sz="2700" dirty="0" err="1"/>
              <a:t>Login</a:t>
            </a:r>
            <a:r>
              <a:rPr lang="es-ES" sz="2700" dirty="0"/>
              <a:t> al que le pertenece el trabajo, </a:t>
            </a:r>
            <a:r>
              <a:rPr lang="es-ES" sz="2700" dirty="0" err="1"/>
              <a:t>sysname</a:t>
            </a:r>
            <a:r>
              <a:rPr lang="es-ES" sz="2700" dirty="0"/>
              <a:t>.</a:t>
            </a:r>
          </a:p>
          <a:p>
            <a:endParaRPr lang="es-E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2845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r>
              <a:rPr lang="es-NI" dirty="0"/>
              <a:t>_ADD_JOBSTEP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114" y="1280160"/>
            <a:ext cx="5525086" cy="53035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sp_add_jobstep</a:t>
            </a:r>
            <a:r>
              <a:rPr lang="en-US" dirty="0"/>
              <a:t> [ @</a:t>
            </a:r>
            <a:r>
              <a:rPr lang="en-US" dirty="0" err="1"/>
              <a:t>job_id</a:t>
            </a:r>
            <a:r>
              <a:rPr lang="en-US" dirty="0"/>
              <a:t> = ] </a:t>
            </a:r>
            <a:r>
              <a:rPr lang="en-US" dirty="0" err="1"/>
              <a:t>job_id</a:t>
            </a:r>
            <a:r>
              <a:rPr lang="en-US" dirty="0"/>
              <a:t> | [ @</a:t>
            </a:r>
            <a:r>
              <a:rPr lang="en-US" dirty="0" err="1"/>
              <a:t>job_name</a:t>
            </a:r>
            <a:r>
              <a:rPr lang="en-US" dirty="0"/>
              <a:t> = ] '</a:t>
            </a:r>
            <a:r>
              <a:rPr lang="en-US" dirty="0" err="1"/>
              <a:t>job_name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step_id</a:t>
            </a:r>
            <a:r>
              <a:rPr lang="en-US" dirty="0"/>
              <a:t> = ] </a:t>
            </a:r>
            <a:r>
              <a:rPr lang="en-US" dirty="0" err="1"/>
              <a:t>step_id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{ , [ @</a:t>
            </a:r>
            <a:r>
              <a:rPr lang="en-US" dirty="0" err="1"/>
              <a:t>step_name</a:t>
            </a:r>
            <a:r>
              <a:rPr lang="en-US" dirty="0"/>
              <a:t> = ] '</a:t>
            </a:r>
            <a:r>
              <a:rPr lang="en-US" dirty="0" err="1"/>
              <a:t>step_name</a:t>
            </a:r>
            <a:r>
              <a:rPr lang="en-US" dirty="0"/>
              <a:t>' }</a:t>
            </a:r>
          </a:p>
          <a:p>
            <a:pPr marL="0" indent="0">
              <a:buNone/>
            </a:pPr>
            <a:r>
              <a:rPr lang="en-US" dirty="0"/>
              <a:t>     [ , [ @subsystem = ] 'subsystem' ]</a:t>
            </a:r>
          </a:p>
          <a:p>
            <a:pPr marL="0" indent="0">
              <a:buNone/>
            </a:pPr>
            <a:r>
              <a:rPr lang="en-US" dirty="0"/>
              <a:t>     [ , [ @command = ] 'command'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additional_parameters</a:t>
            </a:r>
            <a:r>
              <a:rPr lang="en-US" dirty="0"/>
              <a:t> = ] 'parameters' ]</a:t>
            </a:r>
          </a:p>
          <a:p>
            <a:pPr marL="0" indent="0">
              <a:buNone/>
            </a:pPr>
            <a:r>
              <a:rPr lang="en-US" dirty="0"/>
              <a:t>          [ , [ @</a:t>
            </a:r>
            <a:r>
              <a:rPr lang="en-US" dirty="0" err="1"/>
              <a:t>cmdexec_success_code</a:t>
            </a:r>
            <a:r>
              <a:rPr lang="en-US" dirty="0"/>
              <a:t> = ] code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on_success_action</a:t>
            </a:r>
            <a:r>
              <a:rPr lang="en-US" dirty="0"/>
              <a:t> = ] </a:t>
            </a:r>
            <a:r>
              <a:rPr lang="en-US" dirty="0" err="1"/>
              <a:t>success_action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     [ , [ @</a:t>
            </a:r>
            <a:r>
              <a:rPr lang="en-US" dirty="0" err="1"/>
              <a:t>on_success_step_id</a:t>
            </a:r>
            <a:r>
              <a:rPr lang="en-US" dirty="0"/>
              <a:t> = ] </a:t>
            </a:r>
            <a:r>
              <a:rPr lang="en-US" dirty="0" err="1"/>
              <a:t>success_step_id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     [ , [ @</a:t>
            </a:r>
            <a:r>
              <a:rPr lang="en-US" dirty="0" err="1"/>
              <a:t>on_fail_action</a:t>
            </a:r>
            <a:r>
              <a:rPr lang="en-US" dirty="0"/>
              <a:t> = ] </a:t>
            </a:r>
            <a:r>
              <a:rPr lang="en-US" dirty="0" err="1"/>
              <a:t>fail_action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     [ , [ @</a:t>
            </a:r>
            <a:r>
              <a:rPr lang="en-US" dirty="0" err="1"/>
              <a:t>on_fail_step_id</a:t>
            </a:r>
            <a:r>
              <a:rPr lang="en-US" dirty="0"/>
              <a:t> = ] </a:t>
            </a:r>
            <a:r>
              <a:rPr lang="en-US" dirty="0" err="1"/>
              <a:t>fail_step_id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[ , [ @server = ] 'server'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database_name</a:t>
            </a:r>
            <a:r>
              <a:rPr lang="en-US" dirty="0"/>
              <a:t> = ] 'database'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database_user_name</a:t>
            </a:r>
            <a:r>
              <a:rPr lang="en-US" dirty="0"/>
              <a:t> = ] 'user'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retry_attempts</a:t>
            </a:r>
            <a:r>
              <a:rPr lang="en-US" dirty="0"/>
              <a:t> = ] </a:t>
            </a:r>
            <a:r>
              <a:rPr lang="en-US" dirty="0" err="1"/>
              <a:t>retry_attempts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retry_interval</a:t>
            </a:r>
            <a:r>
              <a:rPr lang="en-US" dirty="0"/>
              <a:t> = ] </a:t>
            </a:r>
            <a:r>
              <a:rPr lang="en-US" dirty="0" err="1"/>
              <a:t>retry_interval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os_run_priority</a:t>
            </a:r>
            <a:r>
              <a:rPr lang="en-US" dirty="0"/>
              <a:t> = ] </a:t>
            </a:r>
            <a:r>
              <a:rPr lang="en-US" dirty="0" err="1"/>
              <a:t>run_priority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     [ , [ @</a:t>
            </a:r>
            <a:r>
              <a:rPr lang="en-US" dirty="0" err="1"/>
              <a:t>output_file_name</a:t>
            </a:r>
            <a:r>
              <a:rPr lang="en-US" dirty="0"/>
              <a:t> = ] '</a:t>
            </a:r>
            <a:r>
              <a:rPr lang="en-US" dirty="0" err="1"/>
              <a:t>file_name</a:t>
            </a:r>
            <a:r>
              <a:rPr lang="en-US" dirty="0"/>
              <a:t>' ]</a:t>
            </a:r>
          </a:p>
          <a:p>
            <a:pPr marL="0" indent="0">
              <a:buNone/>
            </a:pPr>
            <a:r>
              <a:rPr lang="en-US" dirty="0"/>
              <a:t>     [ , [ @flags = ] flags ]</a:t>
            </a:r>
          </a:p>
          <a:p>
            <a:pPr marL="0" indent="0">
              <a:buNone/>
            </a:pPr>
            <a:r>
              <a:rPr lang="en-US" dirty="0"/>
              <a:t>     [ , { [ @</a:t>
            </a:r>
            <a:r>
              <a:rPr lang="en-US" dirty="0" err="1"/>
              <a:t>proxy_id</a:t>
            </a:r>
            <a:r>
              <a:rPr lang="en-US" dirty="0"/>
              <a:t> = ] </a:t>
            </a:r>
            <a:r>
              <a:rPr lang="en-US" dirty="0" err="1"/>
              <a:t>proxy_id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| [ @</a:t>
            </a:r>
            <a:r>
              <a:rPr lang="en-US" dirty="0" err="1"/>
              <a:t>proxy_name</a:t>
            </a:r>
            <a:r>
              <a:rPr lang="en-US" dirty="0"/>
              <a:t> = ] '</a:t>
            </a:r>
            <a:r>
              <a:rPr lang="en-US" dirty="0" err="1"/>
              <a:t>proxy_name</a:t>
            </a:r>
            <a:r>
              <a:rPr lang="en-US" dirty="0"/>
              <a:t>' } 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1280160"/>
            <a:ext cx="5525086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NI" sz="1100" dirty="0"/>
              <a:t>Identificador del </a:t>
            </a:r>
            <a:r>
              <a:rPr lang="es-NI" sz="1100" dirty="0" err="1"/>
              <a:t>job</a:t>
            </a:r>
            <a:r>
              <a:rPr lang="es-NI" sz="1100" dirty="0"/>
              <a:t>, </a:t>
            </a:r>
            <a:r>
              <a:rPr lang="es-NI" sz="1100" dirty="0" err="1"/>
              <a:t>uniqueidentifier</a:t>
            </a:r>
            <a:r>
              <a:rPr lang="es-NI" sz="1100" dirty="0"/>
              <a:t> </a:t>
            </a:r>
            <a:r>
              <a:rPr lang="en-US" sz="1100" dirty="0"/>
              <a:t>| </a:t>
            </a:r>
            <a:r>
              <a:rPr lang="es-NI" sz="1100" dirty="0"/>
              <a:t>Nombre del trabajo </a:t>
            </a:r>
            <a:r>
              <a:rPr lang="es-NI" sz="1100" dirty="0" err="1"/>
              <a:t>nvarchar</a:t>
            </a:r>
            <a:r>
              <a:rPr lang="es-NI" sz="1100" dirty="0"/>
              <a:t> (128)</a:t>
            </a: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1100" dirty="0"/>
              <a:t>Número de identificación del primer paso que se va a ejecutar, </a:t>
            </a:r>
            <a:r>
              <a:rPr lang="es-ES" sz="1100" dirty="0" err="1"/>
              <a:t>int</a:t>
            </a:r>
            <a:r>
              <a:rPr lang="es-ES" sz="1100" dirty="0"/>
              <a:t>.</a:t>
            </a: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NI" sz="1100" dirty="0"/>
              <a:t>Nombre del paso, </a:t>
            </a:r>
            <a:r>
              <a:rPr lang="es-NI" sz="1100" dirty="0" err="1"/>
              <a:t>sysname</a:t>
            </a:r>
            <a:r>
              <a:rPr lang="es-NI" sz="1100" dirty="0"/>
              <a:t>.</a:t>
            </a: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1100" dirty="0"/>
              <a:t>Tipo de comando a utilizar, </a:t>
            </a:r>
            <a:r>
              <a:rPr lang="es-ES" sz="1100" dirty="0" err="1"/>
              <a:t>nvarchar</a:t>
            </a:r>
            <a:r>
              <a:rPr lang="es-ES" sz="1100" dirty="0"/>
              <a:t> (40).</a:t>
            </a: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1100" dirty="0"/>
              <a:t>Comando que se va a ejecutar, </a:t>
            </a:r>
            <a:r>
              <a:rPr lang="es-ES" sz="1100" dirty="0" err="1"/>
              <a:t>nvarchar</a:t>
            </a:r>
            <a:r>
              <a:rPr lang="es-ES" sz="1100" dirty="0"/>
              <a:t> (</a:t>
            </a:r>
            <a:r>
              <a:rPr lang="es-ES" sz="1100" dirty="0" err="1"/>
              <a:t>max</a:t>
            </a:r>
            <a:r>
              <a:rPr lang="es-ES" sz="1100" dirty="0"/>
              <a:t>).</a:t>
            </a:r>
          </a:p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1100" dirty="0"/>
              <a:t>Depende de versiones para su compatibilidad.</a:t>
            </a:r>
          </a:p>
        </p:txBody>
      </p:sp>
    </p:spTree>
    <p:extLst>
      <p:ext uri="{BB962C8B-B14F-4D97-AF65-F5344CB8AC3E}">
        <p14:creationId xmlns:p14="http://schemas.microsoft.com/office/powerpoint/2010/main" val="161713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r>
              <a:rPr lang="es-NI" dirty="0"/>
              <a:t>_ADD_SCHEDULE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657" y="1505243"/>
            <a:ext cx="5525086" cy="46001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sp_add_schedule</a:t>
            </a:r>
            <a:r>
              <a:rPr lang="en-US" dirty="0"/>
              <a:t> [ @</a:t>
            </a:r>
            <a:r>
              <a:rPr lang="en-US" dirty="0" err="1"/>
              <a:t>schedule_name</a:t>
            </a:r>
            <a:r>
              <a:rPr lang="en-US" dirty="0"/>
              <a:t> = ] '</a:t>
            </a:r>
            <a:r>
              <a:rPr lang="en-US" dirty="0" err="1"/>
              <a:t>schedule_name</a:t>
            </a:r>
            <a:r>
              <a:rPr lang="en-US" dirty="0"/>
              <a:t>'   </a:t>
            </a:r>
          </a:p>
          <a:p>
            <a:pPr marL="0" indent="0">
              <a:buNone/>
            </a:pPr>
            <a:r>
              <a:rPr lang="en-US" dirty="0"/>
              <a:t>    [ , [ @enabled = ] enabled ]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freq_type</a:t>
            </a:r>
            <a:r>
              <a:rPr lang="en-US" dirty="0"/>
              <a:t> = ] </a:t>
            </a:r>
            <a:r>
              <a:rPr lang="en-US" dirty="0" err="1"/>
              <a:t>freq_type</a:t>
            </a:r>
            <a:r>
              <a:rPr lang="en-US" dirty="0"/>
              <a:t> ]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freq_interval</a:t>
            </a:r>
            <a:r>
              <a:rPr lang="en-US" dirty="0"/>
              <a:t> = ] </a:t>
            </a:r>
            <a:r>
              <a:rPr lang="en-US" dirty="0" err="1"/>
              <a:t>freq_interval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freq_subday_type</a:t>
            </a:r>
            <a:r>
              <a:rPr lang="en-US" dirty="0"/>
              <a:t> = ] </a:t>
            </a:r>
            <a:r>
              <a:rPr lang="en-US" dirty="0" err="1"/>
              <a:t>freq_subday_type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freq_subday_interval</a:t>
            </a:r>
            <a:r>
              <a:rPr lang="en-US" dirty="0"/>
              <a:t> = ] </a:t>
            </a:r>
            <a:r>
              <a:rPr lang="en-US" dirty="0" err="1"/>
              <a:t>freq_subday_interval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freq_relative_interval</a:t>
            </a:r>
            <a:r>
              <a:rPr lang="en-US" dirty="0"/>
              <a:t> = ] </a:t>
            </a:r>
            <a:r>
              <a:rPr lang="en-US" dirty="0" err="1"/>
              <a:t>freq_relative_interval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freq_recurrence_factor</a:t>
            </a:r>
            <a:r>
              <a:rPr lang="en-US" dirty="0"/>
              <a:t> = ] </a:t>
            </a:r>
            <a:r>
              <a:rPr lang="en-US" dirty="0" err="1"/>
              <a:t>freq_recurrence_factor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active_start_date</a:t>
            </a:r>
            <a:r>
              <a:rPr lang="en-US" dirty="0"/>
              <a:t> = ] </a:t>
            </a:r>
            <a:r>
              <a:rPr lang="en-US" dirty="0" err="1"/>
              <a:t>active_start_date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active_end_date</a:t>
            </a:r>
            <a:r>
              <a:rPr lang="en-US" dirty="0"/>
              <a:t> = ] </a:t>
            </a:r>
            <a:r>
              <a:rPr lang="en-US" dirty="0" err="1"/>
              <a:t>active_end_date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active_start_time</a:t>
            </a:r>
            <a:r>
              <a:rPr lang="en-US" dirty="0"/>
              <a:t> = ] </a:t>
            </a:r>
            <a:r>
              <a:rPr lang="en-US" dirty="0" err="1"/>
              <a:t>active_start_time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active_end_time</a:t>
            </a:r>
            <a:r>
              <a:rPr lang="en-US" dirty="0"/>
              <a:t> = ] </a:t>
            </a:r>
            <a:r>
              <a:rPr lang="en-US" dirty="0" err="1"/>
              <a:t>active_end_time</a:t>
            </a:r>
            <a:r>
              <a:rPr lang="en-US" dirty="0"/>
              <a:t> ] 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owner_login_name</a:t>
            </a:r>
            <a:r>
              <a:rPr lang="en-US" dirty="0"/>
              <a:t> = ] '</a:t>
            </a:r>
            <a:r>
              <a:rPr lang="en-US" dirty="0" err="1"/>
              <a:t>owner_login_name</a:t>
            </a:r>
            <a:r>
              <a:rPr lang="en-US" dirty="0"/>
              <a:t>' ]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schedule_uid</a:t>
            </a:r>
            <a:r>
              <a:rPr lang="en-US" dirty="0"/>
              <a:t> = ] </a:t>
            </a:r>
            <a:r>
              <a:rPr lang="en-US" dirty="0" err="1"/>
              <a:t>schedule_uid</a:t>
            </a:r>
            <a:r>
              <a:rPr lang="en-US" dirty="0"/>
              <a:t> OUTPUT ]  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schedule_id</a:t>
            </a:r>
            <a:r>
              <a:rPr lang="en-US" dirty="0"/>
              <a:t> = ] </a:t>
            </a:r>
            <a:r>
              <a:rPr lang="en-US" dirty="0" err="1"/>
              <a:t>schedule_id</a:t>
            </a:r>
            <a:r>
              <a:rPr lang="en-US" dirty="0"/>
              <a:t> OUTPUT ]</a:t>
            </a:r>
          </a:p>
          <a:p>
            <a:pPr marL="0" indent="0">
              <a:buNone/>
            </a:pPr>
            <a:r>
              <a:rPr lang="en-US" dirty="0"/>
              <a:t>    [ , [ @</a:t>
            </a:r>
            <a:r>
              <a:rPr lang="en-US" dirty="0" err="1"/>
              <a:t>originating_server</a:t>
            </a:r>
            <a:r>
              <a:rPr lang="en-US" dirty="0"/>
              <a:t> = ] </a:t>
            </a:r>
            <a:r>
              <a:rPr lang="en-US" dirty="0" err="1"/>
              <a:t>server_name</a:t>
            </a:r>
            <a:r>
              <a:rPr lang="en-US" dirty="0"/>
              <a:t> ] /* internal */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1280160"/>
            <a:ext cx="5525086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752492" y="1505243"/>
            <a:ext cx="4944794" cy="261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 ;  </a:t>
            </a:r>
          </a:p>
          <a:p>
            <a:r>
              <a:rPr lang="en-US" dirty="0"/>
              <a:t>GO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EXEC </a:t>
            </a:r>
            <a:r>
              <a:rPr lang="en-US" dirty="0" err="1"/>
              <a:t>dbo.sp_add_schedule</a:t>
            </a:r>
            <a:r>
              <a:rPr lang="en-US" dirty="0"/>
              <a:t>  </a:t>
            </a:r>
          </a:p>
          <a:p>
            <a:r>
              <a:rPr lang="en-US" dirty="0"/>
              <a:t>    @</a:t>
            </a:r>
            <a:r>
              <a:rPr lang="en-US" dirty="0" err="1"/>
              <a:t>schedule_name</a:t>
            </a:r>
            <a:r>
              <a:rPr lang="en-US" dirty="0"/>
              <a:t> = </a:t>
            </a:r>
            <a:r>
              <a:rPr lang="en-US" dirty="0" err="1"/>
              <a:t>N'RunOnce</a:t>
            </a:r>
            <a:r>
              <a:rPr lang="en-US" dirty="0"/>
              <a:t>',  </a:t>
            </a:r>
          </a:p>
          <a:p>
            <a:r>
              <a:rPr lang="en-US" dirty="0"/>
              <a:t>    @</a:t>
            </a:r>
            <a:r>
              <a:rPr lang="en-US" dirty="0" err="1"/>
              <a:t>freq_type</a:t>
            </a:r>
            <a:r>
              <a:rPr lang="en-US" dirty="0"/>
              <a:t> = 1,  </a:t>
            </a:r>
          </a:p>
          <a:p>
            <a:r>
              <a:rPr lang="en-US" dirty="0"/>
              <a:t>    @</a:t>
            </a:r>
            <a:r>
              <a:rPr lang="en-US" dirty="0" err="1"/>
              <a:t>active_start_time</a:t>
            </a:r>
            <a:r>
              <a:rPr lang="en-US" dirty="0"/>
              <a:t> = 233000 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5573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</a:t>
            </a:r>
            <a:r>
              <a:rPr lang="es-NI" dirty="0"/>
              <a:t>_ATACH_SCHEDULE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657" y="1505243"/>
            <a:ext cx="5525086" cy="460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sp_attach_schedule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{ [ @</a:t>
            </a:r>
            <a:r>
              <a:rPr lang="en-US" dirty="0" err="1"/>
              <a:t>job_id</a:t>
            </a:r>
            <a:r>
              <a:rPr lang="en-US" dirty="0"/>
              <a:t> = ] </a:t>
            </a:r>
            <a:r>
              <a:rPr lang="en-US" dirty="0" err="1"/>
              <a:t>job_id</a:t>
            </a:r>
            <a:r>
              <a:rPr lang="en-US" dirty="0"/>
              <a:t> | [ @</a:t>
            </a:r>
            <a:r>
              <a:rPr lang="en-US" dirty="0" err="1"/>
              <a:t>job_name</a:t>
            </a:r>
            <a:r>
              <a:rPr lang="en-US" dirty="0"/>
              <a:t> = ] '</a:t>
            </a:r>
            <a:r>
              <a:rPr lang="en-US" dirty="0" err="1"/>
              <a:t>job_name</a:t>
            </a:r>
            <a:r>
              <a:rPr lang="en-US" dirty="0"/>
              <a:t>' } ,   </a:t>
            </a:r>
          </a:p>
          <a:p>
            <a:pPr marL="0" indent="0">
              <a:buNone/>
            </a:pPr>
            <a:r>
              <a:rPr lang="en-US" dirty="0"/>
              <a:t>     { [ @</a:t>
            </a:r>
            <a:r>
              <a:rPr lang="en-US" dirty="0" err="1"/>
              <a:t>schedule_id</a:t>
            </a:r>
            <a:r>
              <a:rPr lang="en-US" dirty="0"/>
              <a:t> = ] </a:t>
            </a:r>
            <a:r>
              <a:rPr lang="en-US" dirty="0" err="1"/>
              <a:t>schedule_id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| [ @</a:t>
            </a:r>
            <a:r>
              <a:rPr lang="en-US" dirty="0" err="1"/>
              <a:t>schedule_name</a:t>
            </a:r>
            <a:r>
              <a:rPr lang="en-US" dirty="0"/>
              <a:t> = ] '</a:t>
            </a:r>
            <a:r>
              <a:rPr lang="en-US" dirty="0" err="1"/>
              <a:t>schedule_name</a:t>
            </a:r>
            <a:r>
              <a:rPr lang="en-US" dirty="0"/>
              <a:t>'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1280160"/>
            <a:ext cx="5525086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9972" y="1505243"/>
            <a:ext cx="5525086" cy="46001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 ;  </a:t>
            </a:r>
          </a:p>
          <a:p>
            <a:pPr marL="0" indent="0">
              <a:buNone/>
            </a:pPr>
            <a:r>
              <a:rPr lang="en-US" dirty="0"/>
              <a:t>GO  </a:t>
            </a:r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sp_add_schedule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schedule_name</a:t>
            </a:r>
            <a:r>
              <a:rPr lang="en-US" dirty="0"/>
              <a:t> = </a:t>
            </a:r>
            <a:r>
              <a:rPr lang="en-US" dirty="0" err="1"/>
              <a:t>N'NightlyJobs</a:t>
            </a:r>
            <a:r>
              <a:rPr lang="en-US" dirty="0"/>
              <a:t>' ,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freq_type</a:t>
            </a:r>
            <a:r>
              <a:rPr lang="en-US" dirty="0"/>
              <a:t> = 4,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freq_interval</a:t>
            </a:r>
            <a:r>
              <a:rPr lang="en-US" dirty="0"/>
              <a:t> = 1,  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active_start_time</a:t>
            </a:r>
            <a:r>
              <a:rPr lang="en-US" dirty="0"/>
              <a:t> = 010000 ;  </a:t>
            </a:r>
          </a:p>
          <a:p>
            <a:pPr marL="0" indent="0">
              <a:buNone/>
            </a:pPr>
            <a:r>
              <a:rPr lang="en-US" dirty="0"/>
              <a:t>GO  </a:t>
            </a:r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sp_attach_schedule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@</a:t>
            </a:r>
            <a:r>
              <a:rPr lang="en-US" dirty="0" err="1"/>
              <a:t>job_name</a:t>
            </a:r>
            <a:r>
              <a:rPr lang="en-US" dirty="0"/>
              <a:t> = </a:t>
            </a:r>
            <a:r>
              <a:rPr lang="en-US" dirty="0" err="1"/>
              <a:t>N'BackupDatabase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@</a:t>
            </a:r>
            <a:r>
              <a:rPr lang="en-US" dirty="0" err="1"/>
              <a:t>schedule_name</a:t>
            </a:r>
            <a:r>
              <a:rPr lang="en-US" dirty="0"/>
              <a:t> = </a:t>
            </a:r>
            <a:r>
              <a:rPr lang="en-US" dirty="0" err="1"/>
              <a:t>N'NightlyJobs</a:t>
            </a:r>
            <a:r>
              <a:rPr lang="en-US" dirty="0"/>
              <a:t>' ;  </a:t>
            </a:r>
          </a:p>
          <a:p>
            <a:pPr marL="0" indent="0">
              <a:buNone/>
            </a:pPr>
            <a:r>
              <a:rPr lang="en-US" dirty="0"/>
              <a:t>GO  </a:t>
            </a:r>
          </a:p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sp_attach_schedule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@</a:t>
            </a:r>
            <a:r>
              <a:rPr lang="en-US" dirty="0" err="1"/>
              <a:t>job_name</a:t>
            </a:r>
            <a:r>
              <a:rPr lang="en-US" dirty="0"/>
              <a:t> = </a:t>
            </a:r>
            <a:r>
              <a:rPr lang="en-US" dirty="0" err="1"/>
              <a:t>N'RunReports</a:t>
            </a:r>
            <a:r>
              <a:rPr lang="en-US" dirty="0"/>
              <a:t>',  </a:t>
            </a:r>
          </a:p>
          <a:p>
            <a:pPr marL="0" indent="0">
              <a:buNone/>
            </a:pPr>
            <a:r>
              <a:rPr lang="en-US" dirty="0"/>
              <a:t>   @</a:t>
            </a:r>
            <a:r>
              <a:rPr lang="en-US" dirty="0" err="1"/>
              <a:t>schedule_name</a:t>
            </a:r>
            <a:r>
              <a:rPr lang="en-US" dirty="0"/>
              <a:t> = </a:t>
            </a:r>
            <a:r>
              <a:rPr lang="en-US" dirty="0" err="1"/>
              <a:t>N'NightlyJobs</a:t>
            </a:r>
            <a:r>
              <a:rPr lang="en-US" dirty="0"/>
              <a:t>' ;  </a:t>
            </a:r>
          </a:p>
          <a:p>
            <a:pPr marL="0" indent="0">
              <a:buNone/>
            </a:pPr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2078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Markingmyname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/>
              <a:t>Create a Job Category - SQL Server Agent</a:t>
            </a:r>
            <a:r>
              <a:rPr lang="en-US" dirty="0"/>
              <a:t>. Retrieved November 05, 2020, from </a:t>
            </a:r>
            <a:r>
              <a:rPr lang="en-US" dirty="0">
                <a:hlinkClick r:id="rId2"/>
              </a:rPr>
              <a:t>https://docs.microsoft.com/en-us/sql/ssms/agent/create-a-job-category?redirectedfrom=MSDN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/>
              <a:t>Change the Membership of a Job Category - SQL Server Agent</a:t>
            </a:r>
            <a:r>
              <a:rPr lang="en-US" dirty="0"/>
              <a:t>. Retrieved November 05, 2020, from </a:t>
            </a:r>
            <a:r>
              <a:rPr lang="en-US" dirty="0">
                <a:hlinkClick r:id="rId3"/>
              </a:rPr>
              <a:t>https://docs.microsoft.com/es-es/sql/ssms/agent/change-the-membership-of-a-job-category?view=sql-server-ver15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 err="1"/>
              <a:t>Creación</a:t>
            </a:r>
            <a:r>
              <a:rPr lang="en-US" b="1" dirty="0"/>
              <a:t> de un </a:t>
            </a:r>
            <a:r>
              <a:rPr lang="en-US" b="1" dirty="0" err="1"/>
              <a:t>trabajo</a:t>
            </a:r>
            <a:r>
              <a:rPr lang="en-US" b="1" dirty="0"/>
              <a:t> - SQL Server Agent</a:t>
            </a:r>
            <a:r>
              <a:rPr lang="en-US" dirty="0"/>
              <a:t>. Retrieved November 05, 2020, from </a:t>
            </a:r>
            <a:r>
              <a:rPr lang="en-US" dirty="0">
                <a:hlinkClick r:id="rId4"/>
              </a:rPr>
              <a:t>https://docs.microsoft.com/es-es/sql/ssms/agent/create-a-job?view=sql-server-ver15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Markingmyname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b="1" dirty="0" err="1"/>
              <a:t>Sp_add_job</a:t>
            </a:r>
            <a:r>
              <a:rPr lang="en-US" b="1" dirty="0"/>
              <a:t> (Transact-SQL) - SQL Server</a:t>
            </a:r>
            <a:r>
              <a:rPr lang="en-US" dirty="0"/>
              <a:t>. Retrieved November 10, 2020, from </a:t>
            </a:r>
            <a:r>
              <a:rPr lang="en-US" dirty="0">
                <a:hlinkClick r:id="rId5"/>
              </a:rPr>
              <a:t>https://docs.microsoft.com/es-es/sql/relational-databases/system-stored-procedures/sp-add-job-transact-sql?view=sql-server-ver15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4970"/>
            <a:ext cx="65" cy="187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Antes de empezar…</a:t>
            </a:r>
            <a:endParaRPr lang="en-US" dirty="0"/>
          </a:p>
        </p:txBody>
      </p:sp>
      <p:pic>
        <p:nvPicPr>
          <p:cNvPr id="1026" name="Picture 2" descr="Documentar SQL Server Agent Jobs - League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537464" cy="19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893212" y="3671668"/>
            <a:ext cx="2405576" cy="2634230"/>
            <a:chOff x="4893212" y="3671668"/>
            <a:chExt cx="2405576" cy="263423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8725" y="3671668"/>
              <a:ext cx="2114550" cy="21621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3212" y="5936566"/>
              <a:ext cx="2405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NI" b="1" dirty="0"/>
                <a:t>SQL Server </a:t>
              </a:r>
              <a:r>
                <a:rPr lang="es-NI" b="1" dirty="0" err="1"/>
                <a:t>Agent</a:t>
              </a:r>
              <a:endParaRPr lang="en-US" b="1" dirty="0"/>
            </a:p>
          </p:txBody>
        </p:sp>
      </p:grpSp>
      <p:sp>
        <p:nvSpPr>
          <p:cNvPr id="11" name="Bent-Up Arrow 10"/>
          <p:cNvSpPr/>
          <p:nvPr/>
        </p:nvSpPr>
        <p:spPr>
          <a:xfrm rot="5400000">
            <a:off x="2843878" y="3617606"/>
            <a:ext cx="1659986" cy="2133880"/>
          </a:xfrm>
          <a:prstGeom prst="bent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nternet Animated GIF | Powerpoint animation, Sculpture lessons, Animat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465" y="1771429"/>
            <a:ext cx="35718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273" r="7112" b="6407"/>
          <a:stretch/>
        </p:blipFill>
        <p:spPr>
          <a:xfrm>
            <a:off x="8691345" y="590208"/>
            <a:ext cx="1617785" cy="1617030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>
            <a:off x="5641146" y="1690688"/>
            <a:ext cx="2447778" cy="1980980"/>
          </a:xfrm>
          <a:prstGeom prst="bent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0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Jobs </a:t>
            </a:r>
            <a:r>
              <a:rPr lang="es-ES" dirty="0" err="1"/>
              <a:t>Categories</a:t>
            </a:r>
            <a:r>
              <a:rPr lang="es-ES" dirty="0"/>
              <a:t>: ¿Qué 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4387250"/>
              </p:ext>
            </p:extLst>
          </p:nvPr>
        </p:nvGraphicFramePr>
        <p:xfrm>
          <a:off x="838200" y="1825625"/>
          <a:ext cx="10515600" cy="41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sultado de imagen para computadora animated 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70" y="119062"/>
            <a:ext cx="23336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41596"/>
            <a:ext cx="1051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sp_add_category</a:t>
            </a:r>
            <a:r>
              <a:rPr lang="en-US" sz="1400" dirty="0"/>
              <a:t>   </a:t>
            </a:r>
          </a:p>
          <a:p>
            <a:pPr algn="just"/>
            <a:r>
              <a:rPr lang="en-US" sz="1400" dirty="0"/>
              <a:t>     [ [ @class = ] 'class', ]   </a:t>
            </a:r>
          </a:p>
          <a:p>
            <a:pPr algn="just"/>
            <a:r>
              <a:rPr lang="en-US" sz="1400" dirty="0"/>
              <a:t>     [ [ @type = ] 'type', ]   </a:t>
            </a:r>
          </a:p>
          <a:p>
            <a:pPr algn="just"/>
            <a:r>
              <a:rPr lang="en-US" sz="1400" dirty="0"/>
              <a:t>     { [ @name = ] 'name' 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[ @class = ] 'class‘ </a:t>
            </a:r>
            <a:r>
              <a:rPr lang="es-ES" sz="1400" dirty="0"/>
              <a:t>Clase de la categoría que se va a agregar. la </a:t>
            </a:r>
            <a:r>
              <a:rPr lang="es-ES" sz="1400" i="1" dirty="0"/>
              <a:t>clase</a:t>
            </a:r>
            <a:r>
              <a:rPr lang="es-ES" sz="1400" dirty="0"/>
              <a:t> es </a:t>
            </a:r>
            <a:r>
              <a:rPr lang="es-ES" sz="1400" b="1" dirty="0"/>
              <a:t>VARCHAR (8)</a:t>
            </a:r>
            <a:r>
              <a:rPr lang="es-ES" sz="1400" dirty="0"/>
              <a:t> con un valor predeterminado Job y puede tener uno de estos valores.</a:t>
            </a:r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n-US" sz="1400" dirty="0"/>
              <a:t>[ @type = ] 'type‘ </a:t>
            </a:r>
            <a:r>
              <a:rPr lang="es-ES" sz="1400" dirty="0"/>
              <a:t>Tipo de categoría que se va a agregar. </a:t>
            </a:r>
            <a:r>
              <a:rPr lang="es-ES" sz="1400" i="1" dirty="0" err="1"/>
              <a:t>Type</a:t>
            </a:r>
            <a:r>
              <a:rPr lang="es-ES" sz="1400" dirty="0"/>
              <a:t> es </a:t>
            </a:r>
            <a:r>
              <a:rPr lang="es-ES" sz="1400" b="1" dirty="0"/>
              <a:t>VARCHAR (12)</a:t>
            </a:r>
            <a:r>
              <a:rPr lang="es-ES" sz="1400" dirty="0"/>
              <a:t>, con un valor predeterminado de </a:t>
            </a:r>
            <a:r>
              <a:rPr lang="es-ES" sz="1400" b="1" dirty="0" err="1"/>
              <a:t>local</a:t>
            </a:r>
            <a:r>
              <a:rPr lang="es-ES" sz="1400" dirty="0" err="1"/>
              <a:t>y</a:t>
            </a:r>
            <a:r>
              <a:rPr lang="es-ES" sz="1400" dirty="0"/>
              <a:t> puede tener uno de estos valores.</a:t>
            </a:r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n-US" sz="1400" dirty="0"/>
              <a:t>[ @name = ] 'name‘ </a:t>
            </a:r>
            <a:r>
              <a:rPr lang="es-ES" sz="1400" dirty="0"/>
              <a:t>Nombre de la categoría que se va a agregar. El nombre debe ser único en la clase especificada. </a:t>
            </a:r>
            <a:r>
              <a:rPr lang="es-ES" sz="1400" i="1" dirty="0" err="1"/>
              <a:t>Name</a:t>
            </a:r>
            <a:r>
              <a:rPr lang="es-ES" sz="1400" dirty="0"/>
              <a:t> es de </a:t>
            </a:r>
            <a:r>
              <a:rPr lang="es-ES" sz="1400" b="1" dirty="0"/>
              <a:t>tipo </a:t>
            </a:r>
            <a:r>
              <a:rPr lang="es-ES" sz="1400" b="1" dirty="0" err="1"/>
              <a:t>sysname</a:t>
            </a:r>
            <a:r>
              <a:rPr lang="es-ES" sz="1400" b="1" dirty="0"/>
              <a:t> </a:t>
            </a:r>
            <a:r>
              <a:rPr lang="es-ES" sz="1400" dirty="0"/>
              <a:t>y no tiene ningún valor predeterminado. </a:t>
            </a:r>
            <a:endParaRPr lang="en-US" sz="1400" dirty="0"/>
          </a:p>
        </p:txBody>
      </p:sp>
      <p:pic>
        <p:nvPicPr>
          <p:cNvPr id="1026" name="Picture 2" descr="Resultado de imagen para bases de datos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57" y="365125"/>
            <a:ext cx="2152943" cy="21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07916"/>
              </p:ext>
            </p:extLst>
          </p:nvPr>
        </p:nvGraphicFramePr>
        <p:xfrm>
          <a:off x="4284784" y="2767159"/>
          <a:ext cx="3747867" cy="1597617"/>
        </p:xfrm>
        <a:graphic>
          <a:graphicData uri="http://schemas.openxmlformats.org/drawingml/2006/table">
            <a:tbl>
              <a:tblPr/>
              <a:tblGrid>
                <a:gridCol w="106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20E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C0E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B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Agrega una categoría de trabajo.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ALERT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Agrega una categoría de alerta.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OPERATOR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Agrega una categoría de operador.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16568"/>
              </p:ext>
            </p:extLst>
          </p:nvPr>
        </p:nvGraphicFramePr>
        <p:xfrm>
          <a:off x="3672107" y="4849993"/>
          <a:ext cx="5120200" cy="1101760"/>
        </p:xfrm>
        <a:graphic>
          <a:graphicData uri="http://schemas.openxmlformats.org/drawingml/2006/table">
            <a:tbl>
              <a:tblPr/>
              <a:tblGrid>
                <a:gridCol w="175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50C8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70C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LOCAL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Categoría de trabajos locales.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VARIOS SERVIDORES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Categoría de trabajos multiservidor.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Ninguno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Una categoría para una clase distinta de JOB </a:t>
                      </a:r>
                      <a:r>
                        <a:rPr lang="es-ES" sz="1200" b="1" dirty="0">
                          <a:effectLst/>
                        </a:rPr>
                        <a:t>.</a:t>
                      </a:r>
                      <a:endParaRPr lang="es-ES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1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90634"/>
            <a:ext cx="6147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-- creates a local job category named </a:t>
            </a:r>
            <a:r>
              <a:rPr lang="en-US" dirty="0" err="1"/>
              <a:t>AdminJobs</a:t>
            </a:r>
            <a:r>
              <a:rPr lang="en-US" dirty="0"/>
              <a:t>   </a:t>
            </a:r>
          </a:p>
          <a:p>
            <a:pPr algn="just"/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 ;  </a:t>
            </a:r>
          </a:p>
          <a:p>
            <a:pPr algn="just"/>
            <a:r>
              <a:rPr lang="en-US" dirty="0"/>
              <a:t>GO  </a:t>
            </a:r>
          </a:p>
          <a:p>
            <a:pPr algn="just"/>
            <a:r>
              <a:rPr lang="en-US" dirty="0"/>
              <a:t>EXEC </a:t>
            </a:r>
            <a:r>
              <a:rPr lang="en-US" dirty="0" err="1"/>
              <a:t>dbo.sp_add_category</a:t>
            </a:r>
            <a:r>
              <a:rPr lang="en-US" dirty="0"/>
              <a:t>  </a:t>
            </a:r>
          </a:p>
          <a:p>
            <a:pPr algn="just"/>
            <a:r>
              <a:rPr lang="en-US" dirty="0"/>
              <a:t>    @class=N'JOB',  </a:t>
            </a:r>
          </a:p>
          <a:p>
            <a:pPr algn="just"/>
            <a:r>
              <a:rPr lang="en-US" dirty="0"/>
              <a:t>    @type=N'LOCAL',  </a:t>
            </a:r>
          </a:p>
          <a:p>
            <a:pPr algn="just"/>
            <a:r>
              <a:rPr lang="en-US" dirty="0"/>
              <a:t>    @name=</a:t>
            </a:r>
            <a:r>
              <a:rPr lang="en-US" dirty="0" err="1"/>
              <a:t>N'AdminJobs</a:t>
            </a:r>
            <a:r>
              <a:rPr lang="en-US" dirty="0"/>
              <a:t>' ;  </a:t>
            </a:r>
          </a:p>
          <a:p>
            <a:pPr algn="just"/>
            <a:r>
              <a:rPr lang="en-US" dirty="0"/>
              <a:t>GO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4921346" y="1760057"/>
            <a:ext cx="4248444" cy="1969477"/>
          </a:xfrm>
          <a:prstGeom prst="cloudCallout">
            <a:avLst>
              <a:gd name="adj1" fmla="val -60899"/>
              <a:gd name="adj2" fmla="val 15357"/>
            </a:avLst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Valores de código de retorno</a:t>
            </a:r>
          </a:p>
          <a:p>
            <a:pPr algn="ctr"/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 (correcto) o 1 (error)</a:t>
            </a:r>
          </a:p>
          <a:p>
            <a:pPr algn="ctr"/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8957796"/>
              </p:ext>
            </p:extLst>
          </p:nvPr>
        </p:nvGraphicFramePr>
        <p:xfrm>
          <a:off x="2133795" y="3782629"/>
          <a:ext cx="8128000" cy="273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3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Administrar Categorías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1920184"/>
              </p:ext>
            </p:extLst>
          </p:nvPr>
        </p:nvGraphicFramePr>
        <p:xfrm>
          <a:off x="1252025" y="1406769"/>
          <a:ext cx="10578903" cy="485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6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Administrar Categorías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8339898"/>
              </p:ext>
            </p:extLst>
          </p:nvPr>
        </p:nvGraphicFramePr>
        <p:xfrm>
          <a:off x="838200" y="1477108"/>
          <a:ext cx="4332849" cy="485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0" y="2982351"/>
            <a:ext cx="520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dirty="0"/>
              <a:t>El argumento </a:t>
            </a:r>
            <a:r>
              <a:rPr lang="en-US" dirty="0"/>
              <a:t>[ @suffix = ] suffix </a:t>
            </a:r>
            <a:r>
              <a:rPr lang="es-ES" dirty="0"/>
              <a:t>Especifica si la columna de </a:t>
            </a:r>
            <a:r>
              <a:rPr lang="es-ES" b="1" dirty="0" err="1"/>
              <a:t>category_type</a:t>
            </a:r>
            <a:r>
              <a:rPr lang="es-ES" dirty="0"/>
              <a:t> del conjunto de resultados es un identificador o un nombre. el </a:t>
            </a:r>
            <a:r>
              <a:rPr lang="es-ES" i="1" dirty="0"/>
              <a:t>sufijo</a:t>
            </a:r>
            <a:r>
              <a:rPr lang="es-ES" dirty="0"/>
              <a:t> es de </a:t>
            </a:r>
            <a:r>
              <a:rPr lang="es-ES" b="1" dirty="0" err="1"/>
              <a:t>bit</a:t>
            </a:r>
            <a:r>
              <a:rPr lang="es-ES" dirty="0" err="1"/>
              <a:t>y</a:t>
            </a:r>
            <a:r>
              <a:rPr lang="es-ES" dirty="0"/>
              <a:t> su valor predeterminado es </a:t>
            </a:r>
            <a:r>
              <a:rPr lang="es-ES" b="1" dirty="0"/>
              <a:t>0</a:t>
            </a:r>
            <a:r>
              <a:rPr lang="es-ES" dirty="0"/>
              <a:t>. </a:t>
            </a:r>
            <a:r>
              <a:rPr lang="es-ES" b="1" dirty="0"/>
              <a:t>1</a:t>
            </a:r>
            <a:r>
              <a:rPr lang="es-ES" dirty="0"/>
              <a:t> muestra el </a:t>
            </a:r>
            <a:r>
              <a:rPr lang="es-ES" b="1" dirty="0" err="1"/>
              <a:t>category_type</a:t>
            </a:r>
            <a:r>
              <a:rPr lang="es-ES" dirty="0"/>
              <a:t> como un nombre y </a:t>
            </a:r>
            <a:r>
              <a:rPr lang="es-ES" b="1" dirty="0"/>
              <a:t>0</a:t>
            </a:r>
            <a:r>
              <a:rPr lang="es-ES" dirty="0"/>
              <a:t> lo muestra como un identificador.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Administrar Categorías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1610"/>
              </p:ext>
            </p:extLst>
          </p:nvPr>
        </p:nvGraphicFramePr>
        <p:xfrm>
          <a:off x="838200" y="1996648"/>
          <a:ext cx="6161211" cy="1859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5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Nombre</a:t>
                      </a:r>
                      <a:r>
                        <a:rPr lang="en-US" sz="1400" dirty="0">
                          <a:effectLst/>
                        </a:rPr>
                        <a:t> de la </a:t>
                      </a:r>
                      <a:r>
                        <a:rPr lang="en-US" sz="1400" dirty="0" err="1">
                          <a:effectLst/>
                        </a:rPr>
                        <a:t>columna</a:t>
                      </a:r>
                      <a:endParaRPr lang="en-US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Tipo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datos</a:t>
                      </a:r>
                      <a:endParaRPr lang="en-US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Descripción</a:t>
                      </a:r>
                      <a:endParaRPr lang="en-US" sz="1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category_id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Id. de 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category_type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tinyint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</a:rPr>
                        <a:t>Tipo de categoría:</a:t>
                      </a: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dirty="0">
                          <a:effectLst/>
                        </a:rPr>
                        <a:t>1 = local</a:t>
                      </a: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dirty="0">
                          <a:effectLst/>
                        </a:rPr>
                        <a:t>2 = multiservidor</a:t>
                      </a: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dirty="0">
                          <a:effectLst/>
                        </a:rPr>
                        <a:t>3 = ninguno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Nombre</a:t>
                      </a:r>
                      <a:r>
                        <a:rPr lang="en-US" sz="1400" dirty="0">
                          <a:effectLst/>
                        </a:rPr>
                        <a:t> de la </a:t>
                      </a:r>
                      <a:r>
                        <a:rPr lang="en-US" sz="1400" dirty="0" err="1">
                          <a:effectLst/>
                        </a:rPr>
                        <a:t>categoría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3538" y="1459855"/>
            <a:ext cx="208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b="1" dirty="0"/>
              <a:t>SUFIJO es 0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22049"/>
              </p:ext>
            </p:extLst>
          </p:nvPr>
        </p:nvGraphicFramePr>
        <p:xfrm>
          <a:off x="5008098" y="4683576"/>
          <a:ext cx="6611376" cy="1703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0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3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Nombre de la columna</a:t>
                      </a:r>
                      <a:endParaRPr lang="en-US" sz="14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Tipo de datos</a:t>
                      </a:r>
                      <a:endParaRPr lang="en-US" sz="14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Descripción</a:t>
                      </a:r>
                      <a:endParaRPr lang="en-US" sz="1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category_id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Id. de 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category_type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Tipo de categoría. Uno de los locales, varios servidoreso ninguno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Nombre</a:t>
                      </a:r>
                      <a:r>
                        <a:rPr lang="en-US" sz="1400" dirty="0">
                          <a:effectLst/>
                        </a:rPr>
                        <a:t> de la </a:t>
                      </a:r>
                      <a:r>
                        <a:rPr lang="en-US" sz="1400" dirty="0" err="1">
                          <a:effectLst/>
                        </a:rPr>
                        <a:t>categoría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58110" y="4228846"/>
            <a:ext cx="208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400" b="1" dirty="0"/>
              <a:t>SUFIJO es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3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Administrar Categorías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4738" y="1690688"/>
            <a:ext cx="6668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adding a new job category to the "</a:t>
            </a:r>
            <a:r>
              <a:rPr lang="en-US" dirty="0" err="1"/>
              <a:t>NightlyBackups</a:t>
            </a:r>
            <a:r>
              <a:rPr lang="en-US" dirty="0"/>
              <a:t>" job  </a:t>
            </a:r>
          </a:p>
          <a:p>
            <a:r>
              <a:rPr lang="en-US" dirty="0"/>
              <a:t>USE </a:t>
            </a:r>
            <a:r>
              <a:rPr lang="en-US" dirty="0" err="1"/>
              <a:t>msdb</a:t>
            </a:r>
            <a:r>
              <a:rPr lang="en-US" dirty="0"/>
              <a:t> ;  </a:t>
            </a:r>
          </a:p>
          <a:p>
            <a:r>
              <a:rPr lang="en-US" dirty="0"/>
              <a:t>GO  </a:t>
            </a:r>
          </a:p>
          <a:p>
            <a:r>
              <a:rPr lang="en-US" dirty="0"/>
              <a:t>EXEC </a:t>
            </a:r>
            <a:r>
              <a:rPr lang="en-US" dirty="0" err="1"/>
              <a:t>dbo.sp_update_job</a:t>
            </a:r>
            <a:r>
              <a:rPr lang="en-US" dirty="0"/>
              <a:t>  </a:t>
            </a:r>
          </a:p>
          <a:p>
            <a:r>
              <a:rPr lang="en-US" dirty="0"/>
              <a:t>    @</a:t>
            </a:r>
            <a:r>
              <a:rPr lang="en-US" dirty="0" err="1"/>
              <a:t>job_name</a:t>
            </a:r>
            <a:r>
              <a:rPr lang="en-US" dirty="0"/>
              <a:t> = </a:t>
            </a:r>
            <a:r>
              <a:rPr lang="en-US" dirty="0" err="1"/>
              <a:t>N'NightlyBackups</a:t>
            </a:r>
            <a:r>
              <a:rPr lang="en-US" dirty="0"/>
              <a:t>',  </a:t>
            </a:r>
          </a:p>
          <a:p>
            <a:r>
              <a:rPr lang="en-US" dirty="0"/>
              <a:t>    @</a:t>
            </a:r>
            <a:r>
              <a:rPr lang="en-US" dirty="0" err="1"/>
              <a:t>category_name</a:t>
            </a:r>
            <a:r>
              <a:rPr lang="en-US" dirty="0"/>
              <a:t> = N'[Uncategorized (Local)]';  </a:t>
            </a:r>
          </a:p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59257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Words>2425</Words>
  <Application>Microsoft Office PowerPoint</Application>
  <PresentationFormat>Panorámica</PresentationFormat>
  <Paragraphs>311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Tema de Office</vt:lpstr>
      <vt:lpstr>CONTENIDO:</vt:lpstr>
      <vt:lpstr>Antes de empezar…</vt:lpstr>
      <vt:lpstr>Jobs Categories: ¿Qué es?</vt:lpstr>
      <vt:lpstr>Sintaxis</vt:lpstr>
      <vt:lpstr>Ejemplo</vt:lpstr>
      <vt:lpstr>Administrar Categorías</vt:lpstr>
      <vt:lpstr>Administrar Categorías</vt:lpstr>
      <vt:lpstr>Administrar Categorías</vt:lpstr>
      <vt:lpstr>Administrar Categorías</vt:lpstr>
      <vt:lpstr>Jobs ¿Qué es?</vt:lpstr>
      <vt:lpstr>Jobs</vt:lpstr>
      <vt:lpstr>Jobs: Permisos</vt:lpstr>
      <vt:lpstr>Creación de JOBS</vt:lpstr>
      <vt:lpstr>Creación de JOBS</vt:lpstr>
      <vt:lpstr>SP_ADD_JOB</vt:lpstr>
      <vt:lpstr>SP_ADD_JOBSTEP</vt:lpstr>
      <vt:lpstr>SP_ADD_SCHEDULE</vt:lpstr>
      <vt:lpstr>SP_ATACH_SCHEDULE</vt:lpstr>
      <vt:lpstr>BIBLIOGRAFÍA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Lenovo</cp:lastModifiedBy>
  <cp:revision>132</cp:revision>
  <dcterms:created xsi:type="dcterms:W3CDTF">2019-03-11T22:56:21Z</dcterms:created>
  <dcterms:modified xsi:type="dcterms:W3CDTF">2022-05-03T19:41:52Z</dcterms:modified>
</cp:coreProperties>
</file>