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96" r:id="rId3"/>
    <p:sldId id="295" r:id="rId4"/>
    <p:sldId id="297" r:id="rId5"/>
    <p:sldId id="298" r:id="rId6"/>
  </p:sldIdLst>
  <p:sldSz cx="9144000" cy="6858000" type="screen4x3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4AEA703-0BEC-4C13-A44E-8DC27130B6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2DD85F-5F6E-4553-8FE8-679D5C335D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D4A29-26C9-47A8-85F3-6189C17D0EC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05D28A-8204-4A85-B374-F97B94629F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A53087-670D-44AB-86ED-F6E6CE9514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C10E4-01B5-495D-A4C7-97C1F8F690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AF39-4AB5-435F-A6F0-778C3B13B0C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469C8-E84A-46F0-A12D-747F417682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92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19/5/2022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88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19/5/2022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4093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19/5/2022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8185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100"/>
            <a:ext cx="12711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/>
          <p:nvPr/>
        </p:nvSpPr>
        <p:spPr>
          <a:xfrm>
            <a:off x="2241225" y="1747833"/>
            <a:ext cx="6509100" cy="33624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747800"/>
            <a:ext cx="5476800" cy="3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873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19/5/2022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1087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19/5/2022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128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19/5/2022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7137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19/5/2022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9703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19/5/2022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5820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19/5/2022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244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19/5/2022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16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F917-CF9F-4E5E-A9C0-25A32D536801}" type="datetimeFigureOut">
              <a:rPr lang="es-NI" smtClean="0"/>
              <a:t>19/5/2022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748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F917-CF9F-4E5E-A9C0-25A32D536801}" type="datetimeFigureOut">
              <a:rPr lang="es-NI" smtClean="0"/>
              <a:t>19/5/2022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1D1A-E73A-4C18-9E2E-A26677BFF47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00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472100" y="2291926"/>
            <a:ext cx="5979962" cy="21657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s-419" sz="2400" dirty="0"/>
              <a:t>MINERÍA DE DATOS Y DATA WAREHOUSE</a:t>
            </a:r>
            <a:br>
              <a:rPr lang="en" sz="3600" dirty="0"/>
            </a:br>
            <a:r>
              <a:rPr lang="en" sz="2400" dirty="0"/>
              <a:t>Merge y ETL</a:t>
            </a:r>
            <a:br>
              <a:rPr lang="en" sz="3600" dirty="0"/>
            </a:br>
            <a:r>
              <a:rPr lang="en" sz="1600" dirty="0">
                <a:solidFill>
                  <a:schemeClr val="tx2">
                    <a:lumMod val="50000"/>
                  </a:schemeClr>
                </a:solidFill>
              </a:rPr>
              <a:t>Profesor: Pablo Argeñal</a:t>
            </a:r>
            <a:r>
              <a:rPr lang="en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Resultado de imagen para uni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2" y="1038645"/>
            <a:ext cx="1135225" cy="7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D905C-FE27-412E-BA5C-1D8E318B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1.1 Ejemplo de combinación de tablas</a:t>
            </a:r>
          </a:p>
        </p:txBody>
      </p:sp>
      <p:pic>
        <p:nvPicPr>
          <p:cNvPr id="5" name="Picture 2" descr="Merge Statement In SQL">
            <a:extLst>
              <a:ext uri="{FF2B5EF4-FFF2-40B4-BE49-F238E27FC236}">
                <a16:creationId xmlns:a16="http://schemas.microsoft.com/office/drawing/2014/main" id="{C55A3E15-3CDC-4E0C-BF9B-7E1744808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1" y="1792762"/>
            <a:ext cx="84010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29444"/>
      </p:ext>
    </p:extLst>
  </p:cSld>
  <p:clrMapOvr>
    <a:masterClrMapping/>
  </p:clrMapOvr>
  <p:transition spd="slow">
    <p:plu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D905C-FE27-412E-BA5C-1D8E318B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1.2 Ejemplo de combinación de tablas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Merge Statement In SQL">
            <a:extLst>
              <a:ext uri="{FF2B5EF4-FFF2-40B4-BE49-F238E27FC236}">
                <a16:creationId xmlns:a16="http://schemas.microsoft.com/office/drawing/2014/main" id="{6C9CDEE2-D3C3-44E2-8E99-490712D7C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7798" y="1675227"/>
            <a:ext cx="7003050" cy="48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335058"/>
      </p:ext>
    </p:extLst>
  </p:cSld>
  <p:clrMapOvr>
    <a:masterClrMapping/>
  </p:clrMapOvr>
  <p:transition spd="slow">
    <p:plu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D905C-FE27-412E-BA5C-1D8E318B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9" y="137440"/>
            <a:ext cx="8408193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1.3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combinación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tablas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09D40-8DD7-4C58-9382-BA8194145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58" t="12157" r="29126" b="56255"/>
          <a:stretch/>
        </p:blipFill>
        <p:spPr>
          <a:xfrm>
            <a:off x="115409" y="901083"/>
            <a:ext cx="6729274" cy="22638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95159C-E389-45E3-9D59-16C12E584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58" t="45421" r="42459" b="15748"/>
          <a:stretch/>
        </p:blipFill>
        <p:spPr>
          <a:xfrm>
            <a:off x="1598658" y="2849732"/>
            <a:ext cx="7429933" cy="41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D905C-FE27-412E-BA5C-1D8E318B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9" y="137440"/>
            <a:ext cx="8408193" cy="744836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1.3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combinación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tablas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95159C-E389-45E3-9D59-16C12E584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8" t="45421" r="42459" b="15748"/>
          <a:stretch/>
        </p:blipFill>
        <p:spPr>
          <a:xfrm>
            <a:off x="115409" y="882276"/>
            <a:ext cx="7429933" cy="411036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AEE70C-41C9-4E0F-B928-B6A172D22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53" t="12676" r="57880" b="62603"/>
          <a:stretch/>
        </p:blipFill>
        <p:spPr>
          <a:xfrm>
            <a:off x="5388158" y="4480615"/>
            <a:ext cx="4314367" cy="25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9669"/>
      </p:ext>
    </p:extLst>
  </p:cSld>
  <p:clrMapOvr>
    <a:masterClrMapping/>
  </p:clrMapOvr>
  <p:transition spd="slow">
    <p:plus/>
  </p:transition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</TotalTime>
  <Words>39</Words>
  <Application>Microsoft Office PowerPoint</Application>
  <PresentationFormat>Presentación en pantalla (4:3)</PresentationFormat>
  <Paragraphs>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MINERÍA DE DATOS Y DATA WAREHOUSE Merge y ETL Profesor: Pablo Argeñal </vt:lpstr>
      <vt:lpstr>1.1 Ejemplo de combinación de tablas</vt:lpstr>
      <vt:lpstr>1.2 Ejemplo de combinación de tablas</vt:lpstr>
      <vt:lpstr>1.3 Ejemplo de combinación de tablas</vt:lpstr>
      <vt:lpstr>1.3 Ejemplo de combinación de tablas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Lenovo</cp:lastModifiedBy>
  <cp:revision>55</cp:revision>
  <dcterms:created xsi:type="dcterms:W3CDTF">2020-06-09T21:06:55Z</dcterms:created>
  <dcterms:modified xsi:type="dcterms:W3CDTF">2022-05-19T16:30:16Z</dcterms:modified>
</cp:coreProperties>
</file>