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theme/theme2.xml" ContentType="application/vnd.openxmlformats-officedocument.theme+xml"/>
  <Override PartName="/ppt/media/media1.mp4" ContentType="video/unknown"/>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1pPr>
    <a:lvl2pPr marL="0" marR="0" indent="4572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2pPr>
    <a:lvl3pPr marL="0" marR="0" indent="9144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3pPr>
    <a:lvl4pPr marL="0" marR="0" indent="13716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4pPr>
    <a:lvl5pPr marL="0" marR="0" indent="18288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5pPr>
    <a:lvl6pPr marL="0" marR="0" indent="22860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6pPr>
    <a:lvl7pPr marL="0" marR="0" indent="27432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7pPr>
    <a:lvl8pPr marL="0" marR="0" indent="32004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8pPr>
    <a:lvl9pPr marL="0" marR="0" indent="365760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
    <p:spTree>
      <p:nvGrpSpPr>
        <p:cNvPr id="1" name=""/>
        <p:cNvGrpSpPr/>
        <p:nvPr/>
      </p:nvGrpSpPr>
      <p:grpSpPr>
        <a:xfrm>
          <a:off x="0" y="0"/>
          <a:ext cx="0" cy="0"/>
          <a:chOff x="0" y="0"/>
          <a:chExt cx="0" cy="0"/>
        </a:xfrm>
      </p:grpSpPr>
      <p:pic>
        <p:nvPicPr>
          <p:cNvPr id="15" name="Afbeelding" descr="Afbeelding"/>
          <p:cNvPicPr>
            <a:picLocks noChangeAspect="1"/>
          </p:cNvPicPr>
          <p:nvPr/>
        </p:nvPicPr>
        <p:blipFill>
          <a:blip r:embed="rId2">
            <a:extLst/>
          </a:blip>
          <a:srcRect l="0" t="0" r="0" b="0"/>
          <a:stretch>
            <a:fillRect/>
          </a:stretch>
        </p:blipFill>
        <p:spPr>
          <a:xfrm>
            <a:off x="-32799" y="4595264"/>
            <a:ext cx="24449598" cy="4545073"/>
          </a:xfrm>
          <a:prstGeom prst="rect">
            <a:avLst/>
          </a:prstGeom>
          <a:ln w="12700">
            <a:miter lim="400000"/>
          </a:ln>
        </p:spPr>
      </p:pic>
      <p:pic>
        <p:nvPicPr>
          <p:cNvPr id="16" name="Afbeelding" descr="Afbeelding"/>
          <p:cNvPicPr>
            <a:picLocks noChangeAspect="1"/>
          </p:cNvPicPr>
          <p:nvPr/>
        </p:nvPicPr>
        <p:blipFill>
          <a:blip r:embed="rId3">
            <a:alphaModFix amt="0"/>
            <a:extLst/>
          </a:blip>
          <a:stretch>
            <a:fillRect/>
          </a:stretch>
        </p:blipFill>
        <p:spPr>
          <a:xfrm>
            <a:off x="107266" y="612169"/>
            <a:ext cx="23589398" cy="12504958"/>
          </a:xfrm>
          <a:prstGeom prst="rect">
            <a:avLst/>
          </a:prstGeom>
          <a:ln w="12700">
            <a:miter lim="400000"/>
          </a:ln>
        </p:spPr>
      </p:pic>
      <p:sp>
        <p:nvSpPr>
          <p:cNvPr id="17" name="w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we</a:t>
            </a:r>
          </a:p>
        </p:txBody>
      </p:sp>
      <p:sp>
        <p:nvSpPr>
          <p:cNvPr id="18" name="Tekst"/>
          <p:cNvSpPr txBox="1"/>
          <p:nvPr/>
        </p:nvSpPr>
        <p:spPr>
          <a:xfrm>
            <a:off x="20836049" y="506425"/>
            <a:ext cx="2876090" cy="546101"/>
          </a:xfrm>
          <a:prstGeom prst="rect">
            <a:avLst/>
          </a:prstGeom>
          <a:ln w="12700">
            <a:miter lim="400000"/>
          </a:ln>
        </p:spPr>
        <p:txBody>
          <a:bodyPr lIns="50800" tIns="50800" rIns="50800" bIns="50800" anchor="ctr">
            <a:spAutoFit/>
          </a:bodyPr>
          <a:lstStyle/>
          <a:p>
            <a:pPr algn="r">
              <a:defRPr sz="2800">
                <a:solidFill>
                  <a:srgbClr val="000000"/>
                </a:solidFill>
              </a:defRPr>
            </a:pPr>
          </a:p>
        </p:txBody>
      </p:sp>
      <p:sp>
        <p:nvSpPr>
          <p:cNvPr id="19" name="less"/>
          <p:cNvSpPr txBox="1"/>
          <p:nvPr/>
        </p:nvSpPr>
        <p:spPr>
          <a:xfrm>
            <a:off x="20810649"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less</a:t>
            </a:r>
          </a:p>
        </p:txBody>
      </p:sp>
      <p:sp>
        <p:nvSpPr>
          <p:cNvPr id="20" name="use"/>
          <p:cNvSpPr txBox="1"/>
          <p:nvPr/>
        </p:nvSpPr>
        <p:spPr>
          <a:xfrm>
            <a:off x="519873"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use</a:t>
            </a:r>
          </a:p>
        </p:txBody>
      </p:sp>
      <p:sp>
        <p:nvSpPr>
          <p:cNvPr id="21" name="Dianummer"/>
          <p:cNvSpPr txBox="1"/>
          <p:nvPr>
            <p:ph type="sldNum" sz="quarter" idx="2"/>
          </p:nvPr>
        </p:nvSpPr>
        <p:spPr>
          <a:xfrm>
            <a:off x="12001842" y="13074598"/>
            <a:ext cx="367819"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pagina">
    <p:spTree>
      <p:nvGrpSpPr>
        <p:cNvPr id="1" name=""/>
        <p:cNvGrpSpPr/>
        <p:nvPr/>
      </p:nvGrpSpPr>
      <p:grpSpPr>
        <a:xfrm>
          <a:off x="0" y="0"/>
          <a:ext cx="0" cy="0"/>
          <a:chOff x="0" y="0"/>
          <a:chExt cx="0" cy="0"/>
        </a:xfrm>
      </p:grpSpPr>
      <p:sp>
        <p:nvSpPr>
          <p:cNvPr id="28" name="Dianummer"/>
          <p:cNvSpPr txBox="1"/>
          <p:nvPr>
            <p:ph type="sldNum" sz="quarter" idx="2"/>
          </p:nvPr>
        </p:nvSpPr>
        <p:spPr>
          <a:prstGeom prst="rect">
            <a:avLst/>
          </a:prstGeom>
        </p:spPr>
        <p:txBody>
          <a:bodyPr/>
          <a:lstStyle/>
          <a:p>
            <a:pPr/>
            <a:fld id="{86CB4B4D-7CA3-9044-876B-883B54F8677D}" type="slidenum"/>
          </a:p>
        </p:txBody>
      </p:sp>
      <p:sp>
        <p:nvSpPr>
          <p:cNvPr id="29" name="Hoofdtekst - niveau één…"/>
          <p:cNvSpPr txBox="1"/>
          <p:nvPr>
            <p:ph type="body" idx="1" hasCustomPrompt="1"/>
          </p:nvPr>
        </p:nvSpPr>
        <p:spPr>
          <a:prstGeom prst="rect">
            <a:avLst/>
          </a:prstGeom>
        </p:spPr>
        <p:txBody>
          <a:bodyPr/>
          <a:lstStyle/>
          <a:p>
            <a:pPr/>
            <a:r>
              <a:t>Ondertitel presentatie</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
    <p:spTree>
      <p:nvGrpSpPr>
        <p:cNvPr id="1" name=""/>
        <p:cNvGrpSpPr/>
        <p:nvPr/>
      </p:nvGrpSpPr>
      <p:grpSpPr>
        <a:xfrm>
          <a:off x="0" y="0"/>
          <a:ext cx="0" cy="0"/>
          <a:chOff x="0" y="0"/>
          <a:chExt cx="0" cy="0"/>
        </a:xfrm>
      </p:grpSpPr>
      <p:sp>
        <p:nvSpPr>
          <p:cNvPr id="36" name="Dianummer"/>
          <p:cNvSpPr txBox="1"/>
          <p:nvPr>
            <p:ph type="sldNum" sz="quarter" idx="2"/>
          </p:nvPr>
        </p:nvSpPr>
        <p:spPr>
          <a:prstGeom prst="rect">
            <a:avLst/>
          </a:prstGeom>
        </p:spPr>
        <p:txBody>
          <a:bodyPr/>
          <a:lstStyle/>
          <a:p>
            <a:pPr/>
            <a:fld id="{86CB4B4D-7CA3-9044-876B-883B54F8677D}" type="slidenum"/>
          </a:p>
        </p:txBody>
      </p:sp>
      <p:sp>
        <p:nvSpPr>
          <p:cNvPr id="37" name="Hoofdtekst - niveau één…"/>
          <p:cNvSpPr txBox="1"/>
          <p:nvPr/>
        </p:nvSpPr>
        <p:spPr>
          <a:xfrm>
            <a:off x="2344342" y="2270190"/>
            <a:ext cx="19927892" cy="9136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1018645" indent="-1018645" algn="just" defTabSz="825500">
              <a:buSzPct val="100000"/>
              <a:buAutoNum type="arabicPeriod" startAt="1"/>
              <a:defRPr spc="-55" sz="5500">
                <a:solidFill>
                  <a:srgbClr val="000000"/>
                </a:solidFill>
              </a:defRPr>
            </a:lvl1pPr>
            <a:lvl2pPr marL="1018645" indent="-1018645" algn="just" defTabSz="825500">
              <a:buSzPct val="100000"/>
              <a:buAutoNum type="arabicPeriod" startAt="1"/>
              <a:defRPr spc="-55" sz="5500">
                <a:solidFill>
                  <a:srgbClr val="000000"/>
                </a:solidFill>
              </a:defRPr>
            </a:lvl2pPr>
            <a:lvl3pPr marL="1018645" indent="-1018645" algn="just" defTabSz="825500">
              <a:buSzPct val="100000"/>
              <a:buAutoNum type="arabicPeriod" startAt="1"/>
              <a:defRPr spc="-55" sz="5500">
                <a:solidFill>
                  <a:srgbClr val="000000"/>
                </a:solidFill>
              </a:defRPr>
            </a:lvl3pPr>
            <a:lvl4pPr marL="1018645" indent="-1018645" algn="just" defTabSz="825500">
              <a:buSzPct val="100000"/>
              <a:buAutoNum type="arabicPeriod" startAt="1"/>
              <a:defRPr spc="-55" sz="5500">
                <a:solidFill>
                  <a:srgbClr val="000000"/>
                </a:solidFill>
              </a:defRPr>
            </a:lvl4pPr>
            <a:lvl5pPr marL="1018645" indent="-1018645" algn="just" defTabSz="825500">
              <a:buSzPct val="100000"/>
              <a:buAutoNum type="arabicPeriod" startAt="1"/>
              <a:defRPr spc="-55" sz="5500">
                <a:solidFill>
                  <a:srgbClr val="000000"/>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luik text en foto">
    <p:spTree>
      <p:nvGrpSpPr>
        <p:cNvPr id="1" name=""/>
        <p:cNvGrpSpPr/>
        <p:nvPr/>
      </p:nvGrpSpPr>
      <p:grpSpPr>
        <a:xfrm>
          <a:off x="0" y="0"/>
          <a:ext cx="0" cy="0"/>
          <a:chOff x="0" y="0"/>
          <a:chExt cx="0" cy="0"/>
        </a:xfrm>
      </p:grpSpPr>
      <p:sp>
        <p:nvSpPr>
          <p:cNvPr id="44" name="Rechthoek"/>
          <p:cNvSpPr/>
          <p:nvPr/>
        </p:nvSpPr>
        <p:spPr>
          <a:xfrm>
            <a:off x="-19082" y="0"/>
            <a:ext cx="12211082" cy="6858001"/>
          </a:xfrm>
          <a:prstGeom prst="rect">
            <a:avLst/>
          </a:prstGeom>
          <a:solidFill>
            <a:srgbClr val="303030"/>
          </a:solidFill>
          <a:ln w="12700">
            <a:miter lim="400000"/>
          </a:ln>
        </p:spPr>
        <p:txBody>
          <a:bodyPr lIns="50800" tIns="50800" rIns="50800" bIns="50800" anchor="ctr"/>
          <a:lstStyle/>
          <a:p>
            <a:pPr algn="ctr" defTabSz="825500">
              <a:defRPr sz="3200"/>
            </a:pPr>
          </a:p>
        </p:txBody>
      </p:sp>
      <p:sp>
        <p:nvSpPr>
          <p:cNvPr id="45" name="Rechthoek"/>
          <p:cNvSpPr/>
          <p:nvPr/>
        </p:nvSpPr>
        <p:spPr>
          <a:xfrm>
            <a:off x="0" y="6858000"/>
            <a:ext cx="24384000" cy="6858000"/>
          </a:xfrm>
          <a:prstGeom prst="rect">
            <a:avLst/>
          </a:prstGeom>
          <a:solidFill>
            <a:srgbClr val="D8DAD1"/>
          </a:solidFill>
          <a:ln w="12700">
            <a:miter lim="400000"/>
          </a:ln>
        </p:spPr>
        <p:txBody>
          <a:bodyPr lIns="50800" tIns="50800" rIns="50800" bIns="50800" anchor="ctr"/>
          <a:lstStyle/>
          <a:p>
            <a:pPr algn="ctr" defTabSz="825500">
              <a:defRPr sz="3200">
                <a:latin typeface="Helvetica Light"/>
                <a:ea typeface="Helvetica Light"/>
                <a:cs typeface="Helvetica Light"/>
                <a:sym typeface="Helvetica Light"/>
              </a:defRPr>
            </a:pPr>
          </a:p>
        </p:txBody>
      </p:sp>
      <p:sp>
        <p:nvSpPr>
          <p:cNvPr id="46" name="we"/>
          <p:cNvSpPr txBox="1"/>
          <p:nvPr/>
        </p:nvSpPr>
        <p:spPr>
          <a:xfrm>
            <a:off x="662113" y="12336475"/>
            <a:ext cx="659219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600">
                <a:solidFill>
                  <a:srgbClr val="000000"/>
                </a:solidFill>
              </a:defRPr>
            </a:lvl1pPr>
          </a:lstStyle>
          <a:p>
            <a:pPr/>
            <a:r>
              <a:t>we</a:t>
            </a:r>
          </a:p>
        </p:txBody>
      </p:sp>
      <p:sp>
        <p:nvSpPr>
          <p:cNvPr id="47" name="use"/>
          <p:cNvSpPr txBox="1"/>
          <p:nvPr/>
        </p:nvSpPr>
        <p:spPr>
          <a:xfrm>
            <a:off x="8925497" y="12336475"/>
            <a:ext cx="659219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5600">
                <a:solidFill>
                  <a:srgbClr val="000000"/>
                </a:solidFill>
              </a:defRPr>
            </a:lvl1pPr>
          </a:lstStyle>
          <a:p>
            <a:pPr/>
            <a:r>
              <a:t>use</a:t>
            </a:r>
          </a:p>
        </p:txBody>
      </p:sp>
      <p:sp>
        <p:nvSpPr>
          <p:cNvPr id="48" name="less"/>
          <p:cNvSpPr txBox="1"/>
          <p:nvPr/>
        </p:nvSpPr>
        <p:spPr>
          <a:xfrm>
            <a:off x="17129697" y="12285675"/>
            <a:ext cx="6592189"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5600">
                <a:solidFill>
                  <a:srgbClr val="000000"/>
                </a:solidFill>
              </a:defRPr>
            </a:lvl1pPr>
          </a:lstStyle>
          <a:p>
            <a:pPr/>
            <a:r>
              <a:t>less</a:t>
            </a:r>
          </a:p>
        </p:txBody>
      </p:sp>
      <p:sp>
        <p:nvSpPr>
          <p:cNvPr id="49" name="Naam dia"/>
          <p:cNvSpPr txBox="1"/>
          <p:nvPr>
            <p:ph type="title" hasCustomPrompt="1"/>
          </p:nvPr>
        </p:nvSpPr>
        <p:spPr>
          <a:xfrm>
            <a:off x="2097783" y="1282700"/>
            <a:ext cx="8159071" cy="3977977"/>
          </a:xfrm>
          <a:prstGeom prst="rect">
            <a:avLst/>
          </a:prstGeom>
        </p:spPr>
        <p:txBody>
          <a:bodyPr anchor="t"/>
          <a:lstStyle>
            <a:lvl1pPr>
              <a:defRPr spc="-258" sz="12900">
                <a:solidFill>
                  <a:srgbClr val="FFFFFF"/>
                </a:solidFill>
              </a:defRPr>
            </a:lvl1pPr>
          </a:lstStyle>
          <a:p>
            <a:pPr/>
            <a:r>
              <a:t>Naam dia</a:t>
            </a:r>
          </a:p>
        </p:txBody>
      </p:sp>
      <p:sp>
        <p:nvSpPr>
          <p:cNvPr id="50" name="Hoofdtekst - niveau één…"/>
          <p:cNvSpPr txBox="1"/>
          <p:nvPr>
            <p:ph type="body" sz="half" idx="1" hasCustomPrompt="1"/>
          </p:nvPr>
        </p:nvSpPr>
        <p:spPr>
          <a:xfrm>
            <a:off x="792205" y="7814610"/>
            <a:ext cx="22858774" cy="3565256"/>
          </a:xfrm>
          <a:prstGeom prst="rect">
            <a:avLst/>
          </a:prstGeom>
        </p:spPr>
        <p:txBody>
          <a:bodyPr lIns="63500" tIns="63500" rIns="63500" bIns="63500" numCol="2" spcCol="0">
            <a:noAutofit/>
          </a:bodyPr>
          <a:lstStyle>
            <a:lvl1pPr marL="889000" indent="-889000" defTabSz="12700">
              <a:spcBef>
                <a:spcPts val="100"/>
              </a:spcBef>
              <a:buSzPct val="100000"/>
              <a:buAutoNum type="arabicPeriod" startAt="1"/>
              <a:defRPr spc="0" sz="4800"/>
            </a:lvl1pPr>
            <a:lvl2pPr marL="1778000" indent="-889000" defTabSz="12700">
              <a:spcBef>
                <a:spcPts val="100"/>
              </a:spcBef>
              <a:buSzPct val="100000"/>
              <a:buAutoNum type="arabicPeriod" startAt="1"/>
              <a:defRPr spc="0" sz="4800"/>
            </a:lvl2pPr>
            <a:lvl3pPr marL="2667000" indent="-889000" defTabSz="12700">
              <a:spcBef>
                <a:spcPts val="100"/>
              </a:spcBef>
              <a:buSzPct val="100000"/>
              <a:buAutoNum type="arabicPeriod" startAt="1"/>
              <a:defRPr spc="0" sz="4800"/>
            </a:lvl3pPr>
            <a:lvl4pPr marL="3556000" indent="-889000" defTabSz="12700">
              <a:spcBef>
                <a:spcPts val="100"/>
              </a:spcBef>
              <a:buSzPct val="100000"/>
              <a:buAutoNum type="arabicPeriod" startAt="1"/>
              <a:defRPr spc="0" sz="4800"/>
            </a:lvl4pPr>
            <a:lvl5pPr marL="4445000" indent="-889000" defTabSz="12700">
              <a:spcBef>
                <a:spcPts val="100"/>
              </a:spcBef>
              <a:buSzPct val="100000"/>
              <a:buAutoNum type="arabicPeriod" startAt="1"/>
              <a:defRPr spc="0" sz="4800"/>
            </a:lvl5pPr>
          </a:lstStyle>
          <a:p>
            <a:pPr/>
            <a:r>
              <a:t>Dia-opsommingstekst</a:t>
            </a:r>
          </a:p>
          <a:p>
            <a:pPr lvl="1"/>
            <a:r>
              <a:t/>
            </a:r>
          </a:p>
          <a:p>
            <a:pPr lvl="2"/>
            <a:r>
              <a:t/>
            </a:r>
          </a:p>
          <a:p>
            <a:pPr lvl="3"/>
            <a:r>
              <a:t/>
            </a:r>
          </a:p>
          <a:p>
            <a:pPr lvl="4"/>
            <a:r>
              <a:t/>
            </a:r>
          </a:p>
        </p:txBody>
      </p:sp>
      <p:sp>
        <p:nvSpPr>
          <p:cNvPr id="5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 large">
    <p:spTree>
      <p:nvGrpSpPr>
        <p:cNvPr id="1" name=""/>
        <p:cNvGrpSpPr/>
        <p:nvPr/>
      </p:nvGrpSpPr>
      <p:grpSpPr>
        <a:xfrm>
          <a:off x="0" y="0"/>
          <a:ext cx="0" cy="0"/>
          <a:chOff x="0" y="0"/>
          <a:chExt cx="0" cy="0"/>
        </a:xfrm>
      </p:grpSpPr>
      <p:pic>
        <p:nvPicPr>
          <p:cNvPr id="58" name="mockup-comingsoon-2.jpg" descr="mockup-comingsoon-2.jpg"/>
          <p:cNvPicPr>
            <a:picLocks noChangeAspect="1"/>
          </p:cNvPicPr>
          <p:nvPr/>
        </p:nvPicPr>
        <p:blipFill>
          <a:blip r:embed="rId2">
            <a:extLst/>
          </a:blip>
          <a:srcRect l="0" t="7550" r="0" b="6"/>
          <a:stretch>
            <a:fillRect/>
          </a:stretch>
        </p:blipFill>
        <p:spPr>
          <a:xfrm>
            <a:off x="0" y="-43818"/>
            <a:ext cx="24384000" cy="15030277"/>
          </a:xfrm>
          <a:prstGeom prst="rect">
            <a:avLst/>
          </a:prstGeom>
          <a:ln w="12700">
            <a:miter lim="400000"/>
          </a:ln>
        </p:spPr>
      </p:pic>
      <p:sp>
        <p:nvSpPr>
          <p:cNvPr id="59" name="Tekst"/>
          <p:cNvSpPr txBox="1"/>
          <p:nvPr/>
        </p:nvSpPr>
        <p:spPr>
          <a:xfrm>
            <a:off x="519873" y="506425"/>
            <a:ext cx="2876090" cy="546101"/>
          </a:xfrm>
          <a:prstGeom prst="rect">
            <a:avLst/>
          </a:prstGeom>
          <a:ln w="12700">
            <a:miter lim="400000"/>
          </a:ln>
        </p:spPr>
        <p:txBody>
          <a:bodyPr lIns="50800" tIns="50800" rIns="50800" bIns="50800" anchor="ctr">
            <a:spAutoFit/>
          </a:bodyPr>
          <a:lstStyle/>
          <a:p>
            <a:pPr>
              <a:defRPr sz="2800"/>
            </a:pPr>
          </a:p>
        </p:txBody>
      </p:sp>
      <p:sp>
        <p:nvSpPr>
          <p:cNvPr id="60" name="Tekst"/>
          <p:cNvSpPr txBox="1"/>
          <p:nvPr/>
        </p:nvSpPr>
        <p:spPr>
          <a:xfrm>
            <a:off x="20836049" y="506425"/>
            <a:ext cx="2876090" cy="546101"/>
          </a:xfrm>
          <a:prstGeom prst="rect">
            <a:avLst/>
          </a:prstGeom>
          <a:ln w="12700">
            <a:miter lim="400000"/>
          </a:ln>
        </p:spPr>
        <p:txBody>
          <a:bodyPr lIns="50800" tIns="50800" rIns="50800" bIns="50800" anchor="ctr">
            <a:spAutoFit/>
          </a:bodyPr>
          <a:lstStyle/>
          <a:p>
            <a:pPr algn="r">
              <a:defRPr sz="2800"/>
            </a:pPr>
          </a:p>
        </p:txBody>
      </p:sp>
      <p:sp>
        <p:nvSpPr>
          <p:cNvPr id="61" name="Tekst"/>
          <p:cNvSpPr txBox="1"/>
          <p:nvPr/>
        </p:nvSpPr>
        <p:spPr>
          <a:xfrm>
            <a:off x="20810649" y="12624765"/>
            <a:ext cx="2876090" cy="546101"/>
          </a:xfrm>
          <a:prstGeom prst="rect">
            <a:avLst/>
          </a:prstGeom>
          <a:ln w="12700">
            <a:miter lim="400000"/>
          </a:ln>
        </p:spPr>
        <p:txBody>
          <a:bodyPr lIns="50800" tIns="50800" rIns="50800" bIns="50800" anchor="ctr">
            <a:spAutoFit/>
          </a:bodyPr>
          <a:lstStyle/>
          <a:p>
            <a:pPr algn="r">
              <a:defRPr sz="2800"/>
            </a:pPr>
          </a:p>
        </p:txBody>
      </p:sp>
      <p:sp>
        <p:nvSpPr>
          <p:cNvPr id="62" name="Tekst"/>
          <p:cNvSpPr txBox="1"/>
          <p:nvPr/>
        </p:nvSpPr>
        <p:spPr>
          <a:xfrm>
            <a:off x="519873" y="12624765"/>
            <a:ext cx="2876090" cy="546101"/>
          </a:xfrm>
          <a:prstGeom prst="rect">
            <a:avLst/>
          </a:prstGeom>
          <a:ln w="12700">
            <a:miter lim="400000"/>
          </a:ln>
        </p:spPr>
        <p:txBody>
          <a:bodyPr lIns="50800" tIns="50800" rIns="50800" bIns="50800" anchor="ctr">
            <a:spAutoFit/>
          </a:bodyPr>
          <a:lstStyle/>
          <a:p>
            <a:pPr>
              <a:defRPr sz="2800"/>
            </a:pPr>
          </a:p>
        </p:txBody>
      </p:sp>
      <p:sp>
        <p:nvSpPr>
          <p:cNvPr id="63" name="Dianumm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p:spTree>
      <p:nvGrpSpPr>
        <p:cNvPr id="1" name=""/>
        <p:cNvGrpSpPr/>
        <p:nvPr/>
      </p:nvGrpSpPr>
      <p:grpSpPr>
        <a:xfrm>
          <a:off x="0" y="0"/>
          <a:ext cx="0" cy="0"/>
          <a:chOff x="0" y="0"/>
          <a:chExt cx="0" cy="0"/>
        </a:xfrm>
      </p:grpSpPr>
      <p:sp>
        <p:nvSpPr>
          <p:cNvPr id="70" name="Plaatsaanduiding object"/>
          <p:cNvSpPr txBox="1"/>
          <p:nvPr>
            <p:ph type="obj" idx="3"/>
          </p:nvPr>
        </p:nvSpPr>
        <p:spPr>
          <a:xfrm>
            <a:off x="12219533" y="-21577"/>
            <a:ext cx="12159556" cy="13759154"/>
          </a:xfrm>
          <a:prstGeom prst="rect">
            <a:avLst/>
          </a:prstGeom>
        </p:spPr>
        <p:txBody>
          <a:bodyPr anchor="ctr"/>
          <a:lstStyle/>
          <a:p>
            <a:pPr algn="ctr" defTabSz="2438338">
              <a:defRPr spc="0" sz="5600">
                <a:solidFill>
                  <a:srgbClr val="5E5E5E"/>
                </a:solidFill>
                <a:latin typeface="Helvetica Neue"/>
                <a:ea typeface="Helvetica Neue"/>
                <a:cs typeface="Helvetica Neue"/>
                <a:sym typeface="Helvetica Neue"/>
              </a:defRPr>
            </a:pPr>
          </a:p>
        </p:txBody>
      </p:sp>
      <p:sp>
        <p:nvSpPr>
          <p:cNvPr id="7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kopie">
    <p:spTree>
      <p:nvGrpSpPr>
        <p:cNvPr id="1" name=""/>
        <p:cNvGrpSpPr/>
        <p:nvPr/>
      </p:nvGrpSpPr>
      <p:grpSpPr>
        <a:xfrm>
          <a:off x="0" y="0"/>
          <a:ext cx="0" cy="0"/>
          <a:chOff x="0" y="0"/>
          <a:chExt cx="0" cy="0"/>
        </a:xfrm>
      </p:grpSpPr>
      <p:sp>
        <p:nvSpPr>
          <p:cNvPr id="78" name="Rechthoek"/>
          <p:cNvSpPr/>
          <p:nvPr/>
        </p:nvSpPr>
        <p:spPr>
          <a:xfrm>
            <a:off x="-15016" y="-7368"/>
            <a:ext cx="11487866" cy="13730736"/>
          </a:xfrm>
          <a:prstGeom prst="rect">
            <a:avLst/>
          </a:prstGeom>
          <a:solidFill>
            <a:srgbClr val="D8DAD1"/>
          </a:solidFill>
          <a:ln w="12700">
            <a:miter lim="400000"/>
          </a:ln>
        </p:spPr>
        <p:txBody>
          <a:bodyPr lIns="50800" tIns="50800" rIns="50800" bIns="50800" anchor="ctr"/>
          <a:lstStyle/>
          <a:p>
            <a:pPr algn="ctr" defTabSz="825500">
              <a:defRPr sz="3000">
                <a:latin typeface="Helvetica Light"/>
                <a:ea typeface="Helvetica Light"/>
                <a:cs typeface="Helvetica Light"/>
                <a:sym typeface="Helvetica Light"/>
              </a:defRPr>
            </a:pPr>
          </a:p>
        </p:txBody>
      </p:sp>
      <p:sp>
        <p:nvSpPr>
          <p:cNvPr id="79" name="Hoofdtekst - niveau één…"/>
          <p:cNvSpPr txBox="1"/>
          <p:nvPr>
            <p:ph type="body" sz="half" idx="1" hasCustomPrompt="1"/>
          </p:nvPr>
        </p:nvSpPr>
        <p:spPr>
          <a:xfrm>
            <a:off x="11957232" y="5567299"/>
            <a:ext cx="11883431" cy="6784241"/>
          </a:xfrm>
          <a:prstGeom prst="rect">
            <a:avLst/>
          </a:prstGeom>
        </p:spPr>
        <p:txBody>
          <a:bodyPr lIns="12700" tIns="12700" rIns="12700" bIns="12700"/>
          <a:lstStyle>
            <a:lvl1pPr algn="l" defTabSz="12700">
              <a:defRPr spc="0" sz="22800"/>
            </a:lvl1pPr>
            <a:lvl2pPr indent="457200" algn="l" defTabSz="12700">
              <a:defRPr spc="-456" sz="22800"/>
            </a:lvl2pPr>
            <a:lvl3pPr indent="914400" algn="l" defTabSz="12700">
              <a:defRPr spc="0" sz="22800"/>
            </a:lvl3pPr>
            <a:lvl4pPr indent="1371600" algn="l" defTabSz="12700">
              <a:defRPr spc="0" sz="22800"/>
            </a:lvl4pPr>
            <a:lvl5pPr indent="1828800" algn="l" defTabSz="12700">
              <a:defRPr spc="0" sz="22800"/>
            </a:lvl5pPr>
          </a:lstStyle>
          <a:p>
            <a:pPr/>
            <a:r>
              <a:t>Ondertitel presentatie</a:t>
            </a:r>
          </a:p>
          <a:p>
            <a:pPr lvl="1"/>
            <a:r>
              <a:t/>
            </a:r>
          </a:p>
          <a:p>
            <a:pPr lvl="2"/>
            <a:r>
              <a:t/>
            </a:r>
          </a:p>
          <a:p>
            <a:pPr lvl="3"/>
            <a:r>
              <a:t/>
            </a:r>
          </a:p>
          <a:p>
            <a:pPr lvl="4"/>
            <a:r>
              <a:t/>
            </a:r>
          </a:p>
        </p:txBody>
      </p:sp>
      <p:sp>
        <p:nvSpPr>
          <p:cNvPr id="8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g kopie 1">
    <p:spTree>
      <p:nvGrpSpPr>
        <p:cNvPr id="1" name=""/>
        <p:cNvGrpSpPr/>
        <p:nvPr/>
      </p:nvGrpSpPr>
      <p:grpSpPr>
        <a:xfrm>
          <a:off x="0" y="0"/>
          <a:ext cx="0" cy="0"/>
          <a:chOff x="0" y="0"/>
          <a:chExt cx="0" cy="0"/>
        </a:xfrm>
      </p:grpSpPr>
      <p:sp>
        <p:nvSpPr>
          <p:cNvPr id="87" name="Rechthoek"/>
          <p:cNvSpPr/>
          <p:nvPr/>
        </p:nvSpPr>
        <p:spPr>
          <a:xfrm>
            <a:off x="12913584" y="-7368"/>
            <a:ext cx="11487866" cy="13730736"/>
          </a:xfrm>
          <a:prstGeom prst="rect">
            <a:avLst/>
          </a:prstGeom>
          <a:solidFill>
            <a:srgbClr val="D8DAD1"/>
          </a:solidFill>
          <a:ln w="12700">
            <a:miter lim="400000"/>
          </a:ln>
        </p:spPr>
        <p:txBody>
          <a:bodyPr lIns="50800" tIns="50800" rIns="50800" bIns="50800" anchor="ctr"/>
          <a:lstStyle/>
          <a:p>
            <a:pPr algn="ctr" defTabSz="825500">
              <a:defRPr sz="3000">
                <a:latin typeface="Helvetica Light"/>
                <a:ea typeface="Helvetica Light"/>
                <a:cs typeface="Helvetica Light"/>
                <a:sym typeface="Helvetica Light"/>
              </a:defRPr>
            </a:pPr>
          </a:p>
        </p:txBody>
      </p:sp>
      <p:sp>
        <p:nvSpPr>
          <p:cNvPr id="88" name="Hoofdtekst - niveau één…"/>
          <p:cNvSpPr txBox="1"/>
          <p:nvPr>
            <p:ph type="body" sz="half" idx="1" hasCustomPrompt="1"/>
          </p:nvPr>
        </p:nvSpPr>
        <p:spPr>
          <a:xfrm>
            <a:off x="527232" y="5567299"/>
            <a:ext cx="11883431" cy="6784241"/>
          </a:xfrm>
          <a:prstGeom prst="rect">
            <a:avLst/>
          </a:prstGeom>
        </p:spPr>
        <p:txBody>
          <a:bodyPr lIns="12700" tIns="12700" rIns="12700" bIns="12700"/>
          <a:lstStyle>
            <a:lvl1pPr algn="l" defTabSz="12700">
              <a:defRPr spc="0" sz="22800"/>
            </a:lvl1pPr>
            <a:lvl2pPr indent="457200" algn="l" defTabSz="12700">
              <a:defRPr spc="-456" sz="22800"/>
            </a:lvl2pPr>
            <a:lvl3pPr indent="914400" algn="l" defTabSz="12700">
              <a:defRPr spc="0" sz="22800"/>
            </a:lvl3pPr>
            <a:lvl4pPr indent="1371600" algn="l" defTabSz="12700">
              <a:defRPr spc="0" sz="22800"/>
            </a:lvl4pPr>
            <a:lvl5pPr indent="1828800" algn="l" defTabSz="12700">
              <a:defRPr spc="0" sz="22800"/>
            </a:lvl5pPr>
          </a:lstStyle>
          <a:p>
            <a:pPr/>
            <a:r>
              <a:t>Ondertitel presentatie</a:t>
            </a:r>
          </a:p>
          <a:p>
            <a:pPr lvl="1"/>
            <a:r>
              <a:t/>
            </a:r>
          </a:p>
          <a:p>
            <a:pPr lvl="2"/>
            <a:r>
              <a:t/>
            </a:r>
          </a:p>
          <a:p>
            <a:pPr lvl="3"/>
            <a:r>
              <a:t/>
            </a:r>
          </a:p>
          <a:p>
            <a:pPr lvl="4"/>
            <a:r>
              <a:t/>
            </a:r>
          </a:p>
        </p:txBody>
      </p:sp>
      <p:sp>
        <p:nvSpPr>
          <p:cNvPr id="89" name="Plaatsaanduiding object"/>
          <p:cNvSpPr txBox="1"/>
          <p:nvPr>
            <p:ph type="obj" idx="3"/>
          </p:nvPr>
        </p:nvSpPr>
        <p:spPr>
          <a:xfrm>
            <a:off x="12913584" y="-38747"/>
            <a:ext cx="11487866" cy="13793494"/>
          </a:xfrm>
          <a:prstGeom prst="rect">
            <a:avLst/>
          </a:prstGeom>
        </p:spPr>
        <p:txBody>
          <a:bodyPr anchor="ctr"/>
          <a:lstStyle/>
          <a:p>
            <a:pPr algn="ctr" defTabSz="2438338">
              <a:defRPr spc="0" sz="5600">
                <a:solidFill>
                  <a:srgbClr val="5E5E5E"/>
                </a:solidFill>
                <a:latin typeface="Helvetica Neue"/>
                <a:ea typeface="Helvetica Neue"/>
                <a:cs typeface="Helvetica Neue"/>
                <a:sym typeface="Helvetica Neue"/>
              </a:defRPr>
            </a:pPr>
          </a:p>
        </p:txBody>
      </p:sp>
      <p:sp>
        <p:nvSpPr>
          <p:cNvPr id="9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d page">
    <p:spTree>
      <p:nvGrpSpPr>
        <p:cNvPr id="1" name=""/>
        <p:cNvGrpSpPr/>
        <p:nvPr/>
      </p:nvGrpSpPr>
      <p:grpSpPr>
        <a:xfrm>
          <a:off x="0" y="0"/>
          <a:ext cx="0" cy="0"/>
          <a:chOff x="0" y="0"/>
          <a:chExt cx="0" cy="0"/>
        </a:xfrm>
      </p:grpSpPr>
      <p:pic>
        <p:nvPicPr>
          <p:cNvPr id="97" name="Groepeer" descr="Groepeer"/>
          <p:cNvPicPr>
            <a:picLocks noChangeAspect="1"/>
          </p:cNvPicPr>
          <p:nvPr/>
        </p:nvPicPr>
        <p:blipFill>
          <a:blip r:embed="rId2">
            <a:extLst/>
          </a:blip>
          <a:stretch>
            <a:fillRect/>
          </a:stretch>
        </p:blipFill>
        <p:spPr>
          <a:xfrm>
            <a:off x="-32310" y="4585556"/>
            <a:ext cx="24448620" cy="4544888"/>
          </a:xfrm>
          <a:prstGeom prst="rect">
            <a:avLst/>
          </a:prstGeom>
          <a:ln w="12700">
            <a:miter lim="400000"/>
          </a:ln>
        </p:spPr>
      </p:pic>
      <p:sp>
        <p:nvSpPr>
          <p:cNvPr id="98" name="Useless Studio   Kvk 87143917   Strandeilandlaan 153 1087 VW Amsterdam  The Netherlands   NL864216683B01   NL11BUNQ2073253229"/>
          <p:cNvSpPr txBox="1"/>
          <p:nvPr/>
        </p:nvSpPr>
        <p:spPr>
          <a:xfrm>
            <a:off x="-13508" y="12839700"/>
            <a:ext cx="24411017"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900">
                <a:solidFill>
                  <a:srgbClr val="000000"/>
                </a:solidFill>
              </a:defRPr>
            </a:lvl1pPr>
          </a:lstStyle>
          <a:p>
            <a:pPr/>
            <a:r>
              <a:t>Useless Studio   Kvk 87143917   Strandeilandlaan 153 1087 VW Amsterdam  The Netherlands   NL864216683B01   NL11BUNQ2073253229</a:t>
            </a:r>
          </a:p>
        </p:txBody>
      </p:sp>
      <p:sp>
        <p:nvSpPr>
          <p:cNvPr id="99"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kst"/>
          <p:cNvSpPr txBox="1"/>
          <p:nvPr/>
        </p:nvSpPr>
        <p:spPr>
          <a:xfrm>
            <a:off x="519873" y="506425"/>
            <a:ext cx="2876090" cy="546101"/>
          </a:xfrm>
          <a:prstGeom prst="rect">
            <a:avLst/>
          </a:prstGeom>
          <a:ln w="12700">
            <a:miter lim="400000"/>
          </a:ln>
        </p:spPr>
        <p:txBody>
          <a:bodyPr lIns="50800" tIns="50800" rIns="50800" bIns="50800" anchor="ctr">
            <a:spAutoFit/>
          </a:bodyPr>
          <a:lstStyle/>
          <a:p>
            <a:pPr>
              <a:defRPr sz="2800">
                <a:solidFill>
                  <a:srgbClr val="000000"/>
                </a:solidFill>
              </a:defRPr>
            </a:pPr>
          </a:p>
        </p:txBody>
      </p:sp>
      <p:sp>
        <p:nvSpPr>
          <p:cNvPr id="3" name="Tekst"/>
          <p:cNvSpPr txBox="1"/>
          <p:nvPr/>
        </p:nvSpPr>
        <p:spPr>
          <a:xfrm>
            <a:off x="20836049" y="506425"/>
            <a:ext cx="2876090" cy="546101"/>
          </a:xfrm>
          <a:prstGeom prst="rect">
            <a:avLst/>
          </a:prstGeom>
          <a:ln w="12700">
            <a:miter lim="400000"/>
          </a:ln>
        </p:spPr>
        <p:txBody>
          <a:bodyPr lIns="50800" tIns="50800" rIns="50800" bIns="50800" anchor="ctr">
            <a:spAutoFit/>
          </a:bodyPr>
          <a:lstStyle/>
          <a:p>
            <a:pPr algn="r">
              <a:defRPr sz="2800">
                <a:solidFill>
                  <a:srgbClr val="000000"/>
                </a:solidFill>
              </a:defRPr>
            </a:pPr>
          </a:p>
        </p:txBody>
      </p:sp>
      <p:sp>
        <p:nvSpPr>
          <p:cNvPr id="4" name="Tekst"/>
          <p:cNvSpPr txBox="1"/>
          <p:nvPr/>
        </p:nvSpPr>
        <p:spPr>
          <a:xfrm>
            <a:off x="20810649" y="12624765"/>
            <a:ext cx="2876090" cy="546101"/>
          </a:xfrm>
          <a:prstGeom prst="rect">
            <a:avLst/>
          </a:prstGeom>
          <a:ln w="12700">
            <a:miter lim="400000"/>
          </a:ln>
        </p:spPr>
        <p:txBody>
          <a:bodyPr lIns="50800" tIns="50800" rIns="50800" bIns="50800" anchor="ctr">
            <a:spAutoFit/>
          </a:bodyPr>
          <a:lstStyle/>
          <a:p>
            <a:pPr algn="r">
              <a:defRPr sz="2800">
                <a:solidFill>
                  <a:srgbClr val="000000"/>
                </a:solidFill>
              </a:defRPr>
            </a:pPr>
          </a:p>
        </p:txBody>
      </p:sp>
      <p:sp>
        <p:nvSpPr>
          <p:cNvPr id="5" name="Tekst"/>
          <p:cNvSpPr txBox="1"/>
          <p:nvPr/>
        </p:nvSpPr>
        <p:spPr>
          <a:xfrm>
            <a:off x="519873" y="12624765"/>
            <a:ext cx="2876090" cy="546101"/>
          </a:xfrm>
          <a:prstGeom prst="rect">
            <a:avLst/>
          </a:prstGeom>
          <a:ln w="12700">
            <a:miter lim="400000"/>
          </a:ln>
        </p:spPr>
        <p:txBody>
          <a:bodyPr lIns="50800" tIns="50800" rIns="50800" bIns="50800" anchor="ctr">
            <a:spAutoFit/>
          </a:bodyPr>
          <a:lstStyle/>
          <a:p>
            <a:pPr>
              <a:defRPr sz="2800">
                <a:solidFill>
                  <a:srgbClr val="000000"/>
                </a:solidFill>
              </a:defRPr>
            </a:pPr>
          </a:p>
        </p:txBody>
      </p:sp>
      <p:sp>
        <p:nvSpPr>
          <p:cNvPr id="6" name="Dianummer"/>
          <p:cNvSpPr txBox="1"/>
          <p:nvPr>
            <p:ph type="sldNum" sz="quarter" idx="2"/>
          </p:nvPr>
        </p:nvSpPr>
        <p:spPr>
          <a:xfrm>
            <a:off x="23889183" y="127000"/>
            <a:ext cx="367818" cy="381001"/>
          </a:xfrm>
          <a:prstGeom prst="rect">
            <a:avLst/>
          </a:prstGeom>
          <a:ln w="12700">
            <a:miter lim="400000"/>
          </a:ln>
        </p:spPr>
        <p:txBody>
          <a:bodyPr wrap="none" lIns="50800" tIns="50800" rIns="50800" bIns="50800" anchor="b">
            <a:spAutoFit/>
          </a:bodyPr>
          <a:lstStyle>
            <a:lvl1pPr algn="ctr" defTabSz="584200">
              <a:defRPr sz="1800">
                <a:solidFill>
                  <a:srgbClr val="000000"/>
                </a:solidFill>
              </a:defRPr>
            </a:lvl1pPr>
          </a:lstStyle>
          <a:p>
            <a:pPr/>
            <a:fld id="{86CB4B4D-7CA3-9044-876B-883B54F8677D}" type="slidenum"/>
          </a:p>
        </p:txBody>
      </p:sp>
      <p:sp>
        <p:nvSpPr>
          <p:cNvPr id="7" name="Hoofdtekst - niveau één…"/>
          <p:cNvSpPr txBox="1"/>
          <p:nvPr>
            <p:ph type="body" idx="1" hasCustomPrompt="1"/>
          </p:nvPr>
        </p:nvSpPr>
        <p:spPr>
          <a:xfrm>
            <a:off x="2344342" y="2270190"/>
            <a:ext cx="19927892" cy="9136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2pPr indent="0"/>
            <a:lvl3pPr indent="0"/>
            <a:lvl4pPr indent="0"/>
            <a:lvl5pPr indent="0"/>
          </a:lstStyle>
          <a:p>
            <a:pPr/>
            <a:r>
              <a:t>Ondertitel presentatie</a:t>
            </a:r>
          </a:p>
          <a:p>
            <a:pPr lvl="1"/>
            <a:r>
              <a:t/>
            </a:r>
          </a:p>
          <a:p>
            <a:pPr lvl="2"/>
            <a:r>
              <a:t/>
            </a:r>
          </a:p>
          <a:p>
            <a:pPr lvl="3"/>
            <a:r>
              <a:t/>
            </a:r>
          </a:p>
          <a:p>
            <a:pPr lvl="4"/>
            <a:r>
              <a:t/>
            </a:r>
          </a:p>
        </p:txBody>
      </p:sp>
      <p:sp>
        <p:nvSpPr>
          <p:cNvPr id="8" name="Naam presentatie"/>
          <p:cNvSpPr txBox="1"/>
          <p:nvPr>
            <p:ph type="title" hasCustomPrompt="1"/>
          </p:nvPr>
        </p:nvSpPr>
        <p:spPr>
          <a:xfrm>
            <a:off x="2228054" y="1674653"/>
            <a:ext cx="19927892" cy="14212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Naam presentatie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1pPr>
      <a:lvl2pPr marL="0" marR="0" indent="4572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2pPr>
      <a:lvl3pPr marL="0" marR="0" indent="9144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3pPr>
      <a:lvl4pPr marL="0" marR="0" indent="13716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4pPr>
      <a:lvl5pPr marL="0" marR="0" indent="18288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5pPr>
      <a:lvl6pPr marL="0" marR="0" indent="22860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6pPr>
      <a:lvl7pPr marL="0" marR="0" indent="27432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7pPr>
      <a:lvl8pPr marL="0" marR="0" indent="32004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8pPr>
      <a:lvl9pPr marL="0" marR="0" indent="3657600" algn="l" defTabSz="2438338" rtl="0" latinLnBrk="0">
        <a:lnSpc>
          <a:spcPct val="80000"/>
        </a:lnSpc>
        <a:spcBef>
          <a:spcPts val="0"/>
        </a:spcBef>
        <a:spcAft>
          <a:spcPts val="0"/>
        </a:spcAft>
        <a:buClrTx/>
        <a:buSzTx/>
        <a:buFontTx/>
        <a:buNone/>
        <a:tabLst/>
        <a:defRPr b="0" baseline="0" cap="none" i="0" spc="-232" strike="noStrike" sz="11600" u="none">
          <a:solidFill>
            <a:srgbClr val="000000"/>
          </a:solidFill>
          <a:uFillTx/>
          <a:latin typeface="+mn-lt"/>
          <a:ea typeface="+mn-ea"/>
          <a:cs typeface="+mn-cs"/>
          <a:sym typeface="Formular-Light"/>
        </a:defRPr>
      </a:lvl9pPr>
    </p:titleStyle>
    <p:bodyStyle>
      <a:lvl1pPr marL="0" marR="0" indent="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1pPr>
      <a:lvl2pPr marL="0" marR="0" indent="4572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2pPr>
      <a:lvl3pPr marL="0" marR="0" indent="9144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3pPr>
      <a:lvl4pPr marL="0" marR="0" indent="13716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4pPr>
      <a:lvl5pPr marL="0" marR="0" indent="18288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5pPr>
      <a:lvl6pPr marL="0" marR="0" indent="22860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6pPr>
      <a:lvl7pPr marL="0" marR="0" indent="27432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7pPr>
      <a:lvl8pPr marL="0" marR="0" indent="32004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8pPr>
      <a:lvl9pPr marL="0" marR="0" indent="3657600" algn="just" defTabSz="825500" latinLnBrk="0">
        <a:lnSpc>
          <a:spcPct val="100000"/>
        </a:lnSpc>
        <a:spcBef>
          <a:spcPts val="0"/>
        </a:spcBef>
        <a:spcAft>
          <a:spcPts val="0"/>
        </a:spcAft>
        <a:buClrTx/>
        <a:buSzTx/>
        <a:buFontTx/>
        <a:buNone/>
        <a:tabLst/>
        <a:defRPr b="0" baseline="0" cap="none" i="0" spc="-55" strike="noStrike" sz="5500" u="none">
          <a:solidFill>
            <a:srgbClr val="000000"/>
          </a:solidFill>
          <a:uFillTx/>
          <a:latin typeface="+mn-lt"/>
          <a:ea typeface="+mn-ea"/>
          <a:cs typeface="+mn-cs"/>
          <a:sym typeface="Formular-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Formular-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openxmlformats.org/officeDocument/2006/relationships/hyperlink" Target="mailto:info@weuseless.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mailto:info@weuseless.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nb: einde tekst naar wit"/>
          <p:cNvSpPr txBox="1"/>
          <p:nvPr/>
        </p:nvSpPr>
        <p:spPr>
          <a:xfrm>
            <a:off x="3722477" y="11607800"/>
            <a:ext cx="17763707" cy="210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nb: einde tekst naar wit</a:t>
            </a:r>
          </a:p>
        </p:txBody>
      </p:sp>
      <p:pic>
        <p:nvPicPr>
          <p:cNvPr id="109" name="Mijn film.mp4" descr="Mijn film.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722477" y="2093893"/>
            <a:ext cx="16939046" cy="952821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402" fill="hold"/>
                                        <p:tgtEl>
                                          <p:spTgt spid="109"/>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09"/>
                </p:tgtEl>
              </p:cMediaNode>
            </p:video>
            <p:seq concurrent="1" prevAc="none" nextAc="seek">
              <p:cTn id="8" evtFilter="cancelBubble" nodeType="interactiveSeq" restart="whenNotActive" fill="hold">
                <p:stCondLst>
                  <p:cond delay="0" evt="onClick">
                    <p:tgtEl>
                      <p:spTgt spid="109"/>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09"/>
                                        </p:tgtEl>
                                      </p:cBhvr>
                                    </p:cmd>
                                  </p:childTnLst>
                                </p:cTn>
                              </p:par>
                            </p:childTnLst>
                          </p:cTn>
                        </p:par>
                      </p:childTnLst>
                    </p:cTn>
                  </p:par>
                </p:childTnLst>
              </p:cTn>
              <p:nextCondLst>
                <p:cond delay="0" evt="onClick">
                  <p:tgtEl>
                    <p:spTgt spid="10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7" name="Groepeer"/>
          <p:cNvGrpSpPr/>
          <p:nvPr/>
        </p:nvGrpSpPr>
        <p:grpSpPr>
          <a:xfrm>
            <a:off x="-32800" y="-1"/>
            <a:ext cx="23744940" cy="13716001"/>
            <a:chOff x="0" y="0"/>
            <a:chExt cx="23744937" cy="13716000"/>
          </a:xfrm>
        </p:grpSpPr>
        <p:pic>
          <p:nvPicPr>
            <p:cNvPr id="111" name="Screenshot-2022-03-09-at-12.55.56-AM.jpeg" descr="Screenshot-2022-03-09-at-12.55.56-AM.jpeg"/>
            <p:cNvPicPr>
              <a:picLocks noChangeAspect="1"/>
            </p:cNvPicPr>
            <p:nvPr/>
          </p:nvPicPr>
          <p:blipFill>
            <a:blip r:embed="rId2">
              <a:extLst/>
            </a:blip>
            <a:srcRect l="22826" t="0" r="33405" b="535"/>
            <a:stretch>
              <a:fillRect/>
            </a:stretch>
          </p:blipFill>
          <p:spPr>
            <a:xfrm>
              <a:off x="32798" y="0"/>
              <a:ext cx="11934826" cy="13716000"/>
            </a:xfrm>
            <a:prstGeom prst="rect">
              <a:avLst/>
            </a:prstGeom>
            <a:ln w="12700" cap="flat">
              <a:noFill/>
              <a:miter lim="400000"/>
            </a:ln>
            <a:effectLst/>
          </p:spPr>
        </p:pic>
        <p:pic>
          <p:nvPicPr>
            <p:cNvPr id="112" name="logo-licht.png" descr="logo-licht.png"/>
            <p:cNvPicPr>
              <a:picLocks noChangeAspect="1"/>
            </p:cNvPicPr>
            <p:nvPr/>
          </p:nvPicPr>
          <p:blipFill>
            <a:blip r:embed="rId3">
              <a:extLst/>
            </a:blip>
            <a:srcRect l="0" t="32707" r="0" b="32707"/>
            <a:stretch>
              <a:fillRect/>
            </a:stretch>
          </p:blipFill>
          <p:spPr>
            <a:xfrm>
              <a:off x="0" y="9816980"/>
              <a:ext cx="11980092" cy="2227047"/>
            </a:xfrm>
            <a:prstGeom prst="rect">
              <a:avLst/>
            </a:prstGeom>
            <a:ln w="12700" cap="flat">
              <a:noFill/>
              <a:miter lim="400000"/>
            </a:ln>
            <a:effectLst/>
          </p:spPr>
        </p:pic>
        <p:pic>
          <p:nvPicPr>
            <p:cNvPr id="113" name="Afbeelding" descr="Afbeelding"/>
            <p:cNvPicPr>
              <a:picLocks noChangeAspect="1"/>
            </p:cNvPicPr>
            <p:nvPr/>
          </p:nvPicPr>
          <p:blipFill>
            <a:blip r:embed="rId4">
              <a:alphaModFix amt="0"/>
              <a:extLst/>
            </a:blip>
            <a:stretch>
              <a:fillRect/>
            </a:stretch>
          </p:blipFill>
          <p:spPr>
            <a:xfrm>
              <a:off x="140064" y="612169"/>
              <a:ext cx="23589399" cy="12504958"/>
            </a:xfrm>
            <a:prstGeom prst="rect">
              <a:avLst/>
            </a:prstGeom>
            <a:ln w="12700" cap="flat">
              <a:noFill/>
              <a:miter lim="400000"/>
            </a:ln>
            <a:effectLst/>
          </p:spPr>
        </p:pic>
        <p:sp>
          <p:nvSpPr>
            <p:cNvPr id="114" name="work"/>
            <p:cNvSpPr txBox="1"/>
            <p:nvPr/>
          </p:nvSpPr>
          <p:spPr>
            <a:xfrm>
              <a:off x="552672" y="506425"/>
              <a:ext cx="287609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800">
                  <a:solidFill>
                    <a:srgbClr val="000000"/>
                  </a:solidFill>
                </a:defRPr>
              </a:lvl1pPr>
            </a:lstStyle>
            <a:p>
              <a:pPr/>
              <a:r>
                <a:t>work</a:t>
              </a:r>
            </a:p>
          </p:txBody>
        </p:sp>
        <p:sp>
          <p:nvSpPr>
            <p:cNvPr id="115" name="studio"/>
            <p:cNvSpPr txBox="1"/>
            <p:nvPr/>
          </p:nvSpPr>
          <p:spPr>
            <a:xfrm>
              <a:off x="20868848" y="506425"/>
              <a:ext cx="287609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800">
                  <a:solidFill>
                    <a:srgbClr val="000000"/>
                  </a:solidFill>
                </a:defRPr>
              </a:lvl1pPr>
            </a:lstStyle>
            <a:p>
              <a:pPr/>
              <a:r>
                <a:t>studio</a:t>
              </a:r>
            </a:p>
          </p:txBody>
        </p:sp>
        <p:sp>
          <p:nvSpPr>
            <p:cNvPr id="116" name="contact"/>
            <p:cNvSpPr txBox="1"/>
            <p:nvPr/>
          </p:nvSpPr>
          <p:spPr>
            <a:xfrm>
              <a:off x="20843448" y="12624765"/>
              <a:ext cx="287609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800">
                  <a:solidFill>
                    <a:srgbClr val="000000"/>
                  </a:solidFill>
                </a:defRPr>
              </a:lvl1pPr>
            </a:lstStyle>
            <a:p>
              <a:pPr/>
              <a:r>
                <a:t>contact</a:t>
              </a:r>
            </a:p>
          </p:txBody>
        </p:sp>
      </p:grpSp>
      <p:sp>
        <p:nvSpPr>
          <p:cNvPr id="118" name="blabla bla blablabla…"/>
          <p:cNvSpPr txBox="1"/>
          <p:nvPr>
            <p:ph type="body" sz="quarter" idx="4294967295"/>
          </p:nvPr>
        </p:nvSpPr>
        <p:spPr>
          <a:xfrm>
            <a:off x="12500570" y="4854198"/>
            <a:ext cx="10816594" cy="4020900"/>
          </a:xfrm>
          <a:prstGeom prst="rect">
            <a:avLst/>
          </a:prstGeom>
        </p:spPr>
        <p:txBody>
          <a:bodyPr lIns="12700" tIns="12700" rIns="12700" bIns="12700" anchor="ctr"/>
          <a:lstStyle/>
          <a:p>
            <a:pPr algn="l" defTabSz="12700">
              <a:defRPr spc="0" sz="7200"/>
            </a:pPr>
            <a:r>
              <a:t>blabla bla blablabla </a:t>
            </a:r>
          </a:p>
          <a:p>
            <a:pPr algn="l" defTabSz="12700">
              <a:defRPr spc="0" sz="7200"/>
            </a:pPr>
            <a:r>
              <a:t>bla sustainable design</a:t>
            </a:r>
          </a:p>
          <a:p>
            <a:pPr algn="l" defTabSz="12700">
              <a:defRPr spc="0" sz="7200"/>
            </a:pPr>
            <a:r>
              <a:t>blablabla bla bla.</a:t>
            </a:r>
          </a:p>
        </p:txBody>
      </p:sp>
      <p:sp>
        <p:nvSpPr>
          <p:cNvPr id="119" name="hele pagina verschijnt,…"/>
          <p:cNvSpPr txBox="1"/>
          <p:nvPr/>
        </p:nvSpPr>
        <p:spPr>
          <a:xfrm>
            <a:off x="4078077" y="2425699"/>
            <a:ext cx="17629366"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82419"/>
                    <a:satOff val="-9513"/>
                    <a:lumOff val="-16343"/>
                  </a:schemeClr>
                </a:solidFill>
              </a:defRPr>
            </a:pPr>
            <a:r>
              <a:t>hele pagina verschijnt, </a:t>
            </a:r>
          </a:p>
          <a:p>
            <a:pPr>
              <a:defRPr>
                <a:solidFill>
                  <a:schemeClr val="accent5">
                    <a:hueOff val="-82419"/>
                    <a:satOff val="-9513"/>
                    <a:lumOff val="-16343"/>
                  </a:schemeClr>
                </a:solidFill>
              </a:defRPr>
            </a:pPr>
            <a:r>
              <a:t>alles tegelijk!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300"/>
                                  </p:stCondLst>
                                  <p:iterate type="el" backwards="0">
                                    <p:tmAbs val="0"/>
                                  </p:iterate>
                                  <p:childTnLst>
                                    <p:set>
                                      <p:cBhvr>
                                        <p:cTn id="6" fill="hold"/>
                                        <p:tgtEl>
                                          <p:spTgt spid="117"/>
                                        </p:tgtEl>
                                        <p:attrNameLst>
                                          <p:attrName>style.visibility</p:attrName>
                                        </p:attrNameLst>
                                      </p:cBhvr>
                                      <p:to>
                                        <p:strVal val="visible"/>
                                      </p:to>
                                    </p:set>
                                    <p:animEffect filter="fade" transition="in">
                                      <p:cBhvr>
                                        <p:cTn id="7" dur="1000"/>
                                        <p:tgtEl>
                                          <p:spTgt spid="117"/>
                                        </p:tgtEl>
                                      </p:cBhvr>
                                    </p:animEffect>
                                  </p:childTnLst>
                                </p:cTn>
                              </p:par>
                            </p:childTnLst>
                          </p:cTn>
                        </p:par>
                        <p:par>
                          <p:cTn id="8" fill="hold">
                            <p:stCondLst>
                              <p:cond delay="1300"/>
                            </p:stCondLst>
                            <p:childTnLst>
                              <p:par>
                                <p:cTn id="9" presetClass="entr" nodeType="afterEffect" presetID="10" grpId="2" fill="hold">
                                  <p:stCondLst>
                                    <p:cond delay="300"/>
                                  </p:stCondLst>
                                  <p:iterate type="el" backwards="0">
                                    <p:tmAbs val="0"/>
                                  </p:iterate>
                                  <p:childTnLst>
                                    <p:set>
                                      <p:cBhvr>
                                        <p:cTn id="10" fill="hold"/>
                                        <p:tgtEl>
                                          <p:spTgt spid="118"/>
                                        </p:tgtEl>
                                        <p:attrNameLst>
                                          <p:attrName>style.visibility</p:attrName>
                                        </p:attrNameLst>
                                      </p:cBhvr>
                                      <p:to>
                                        <p:strVal val="visible"/>
                                      </p:to>
                                    </p:set>
                                    <p:animEffect filter="fade" transition="in">
                                      <p:cBhvr>
                                        <p:cTn id="11"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 grpId="1"/>
      <p:bldP build="whole" bldLvl="1" animBg="1" rev="0" advAuto="0" spid="118"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Pier System 1001 PS blue powder coated steel black anodised profiles.jpg" descr="Pier System 1001 PS blue powder coated steel black anodised profiles.jpg"/>
          <p:cNvPicPr>
            <a:picLocks noChangeAspect="1"/>
          </p:cNvPicPr>
          <p:nvPr/>
        </p:nvPicPr>
        <p:blipFill>
          <a:blip r:embed="rId2">
            <a:extLst/>
          </a:blip>
          <a:srcRect l="0" t="11637" r="0" b="11637"/>
          <a:stretch>
            <a:fillRect/>
          </a:stretch>
        </p:blipFill>
        <p:spPr>
          <a:xfrm>
            <a:off x="0" y="0"/>
            <a:ext cx="11934825" cy="13716000"/>
          </a:xfrm>
          <a:prstGeom prst="rect">
            <a:avLst/>
          </a:prstGeom>
          <a:ln w="12700">
            <a:miter lim="400000"/>
          </a:ln>
        </p:spPr>
      </p:pic>
      <p:pic>
        <p:nvPicPr>
          <p:cNvPr id="122" name="Afbeelding" descr="Afbeelding"/>
          <p:cNvPicPr>
            <a:picLocks noChangeAspect="1"/>
          </p:cNvPicPr>
          <p:nvPr/>
        </p:nvPicPr>
        <p:blipFill>
          <a:blip r:embed="rId3">
            <a:alphaModFix amt="0"/>
            <a:extLst/>
          </a:blip>
          <a:stretch>
            <a:fillRect/>
          </a:stretch>
        </p:blipFill>
        <p:spPr>
          <a:xfrm>
            <a:off x="107266" y="612169"/>
            <a:ext cx="23589398" cy="12504958"/>
          </a:xfrm>
          <a:prstGeom prst="rect">
            <a:avLst/>
          </a:prstGeom>
          <a:ln w="12700">
            <a:miter lim="400000"/>
          </a:ln>
        </p:spPr>
      </p:pic>
      <p:sp>
        <p:nvSpPr>
          <p:cNvPr id="123" name="hom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home</a:t>
            </a:r>
          </a:p>
        </p:txBody>
      </p:sp>
      <p:sp>
        <p:nvSpPr>
          <p:cNvPr id="124" name="studio"/>
          <p:cNvSpPr txBox="1"/>
          <p:nvPr/>
        </p:nvSpPr>
        <p:spPr>
          <a:xfrm>
            <a:off x="20836049"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studio</a:t>
            </a:r>
          </a:p>
        </p:txBody>
      </p:sp>
      <p:sp>
        <p:nvSpPr>
          <p:cNvPr id="125" name="contact"/>
          <p:cNvSpPr txBox="1"/>
          <p:nvPr/>
        </p:nvSpPr>
        <p:spPr>
          <a:xfrm>
            <a:off x="20810649"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contact</a:t>
            </a:r>
          </a:p>
        </p:txBody>
      </p:sp>
      <p:sp>
        <p:nvSpPr>
          <p:cNvPr id="126" name="Project 1…"/>
          <p:cNvSpPr txBox="1"/>
          <p:nvPr>
            <p:ph type="body" sz="half" idx="4294967295"/>
          </p:nvPr>
        </p:nvSpPr>
        <p:spPr>
          <a:xfrm>
            <a:off x="12830770" y="3120896"/>
            <a:ext cx="10205010" cy="7487504"/>
          </a:xfrm>
          <a:prstGeom prst="rect">
            <a:avLst/>
          </a:prstGeom>
        </p:spPr>
        <p:txBody>
          <a:bodyPr lIns="12700" tIns="12700" rIns="12700" bIns="12700" anchor="ctr"/>
          <a:lstStyle/>
          <a:p>
            <a:pPr algn="l" defTabSz="914400">
              <a:lnSpc>
                <a:spcPct val="130000"/>
              </a:lnSpc>
              <a:defRPr spc="0" sz="3096"/>
            </a:pPr>
            <a:r>
              <a:t>Project 1</a:t>
            </a:r>
          </a:p>
          <a:p>
            <a:pPr algn="l" defTabSz="914400">
              <a:lnSpc>
                <a:spcPct val="130000"/>
              </a:lnSpc>
              <a:defRPr spc="0" sz="3096"/>
            </a:pPr>
            <a:r>
              <a:t>Project 2</a:t>
            </a:r>
          </a:p>
          <a:p>
            <a:pPr algn="l" defTabSz="914400">
              <a:lnSpc>
                <a:spcPct val="130000"/>
              </a:lnSpc>
              <a:defRPr spc="0" sz="3096"/>
            </a:pPr>
            <a:r>
              <a:t>Project 3</a:t>
            </a:r>
          </a:p>
          <a:p>
            <a:pPr algn="l" defTabSz="914400">
              <a:lnSpc>
                <a:spcPct val="130000"/>
              </a:lnSpc>
              <a:defRPr spc="0" sz="3096"/>
            </a:pPr>
            <a:r>
              <a:t>Project 3</a:t>
            </a:r>
          </a:p>
          <a:p>
            <a:pPr algn="l" defTabSz="914400">
              <a:lnSpc>
                <a:spcPct val="130000"/>
              </a:lnSpc>
              <a:defRPr spc="0" sz="3096"/>
            </a:pPr>
            <a:r>
              <a:t>Project 5</a:t>
            </a:r>
          </a:p>
          <a:p>
            <a:pPr algn="l" defTabSz="914400">
              <a:lnSpc>
                <a:spcPct val="130000"/>
              </a:lnSpc>
              <a:defRPr spc="0" sz="3096"/>
            </a:pPr>
            <a:r>
              <a:t>Project 3</a:t>
            </a:r>
          </a:p>
          <a:p>
            <a:pPr algn="l" defTabSz="914400">
              <a:lnSpc>
                <a:spcPct val="130000"/>
              </a:lnSpc>
              <a:defRPr spc="0" sz="3096"/>
            </a:pPr>
            <a:r>
              <a:t>Project 5</a:t>
            </a:r>
          </a:p>
          <a:p>
            <a:pPr algn="l" defTabSz="914400">
              <a:lnSpc>
                <a:spcPct val="130000"/>
              </a:lnSpc>
              <a:defRPr spc="0" sz="3096"/>
            </a:pPr>
            <a:r>
              <a:t>Project 2</a:t>
            </a:r>
          </a:p>
          <a:p>
            <a:pPr algn="l" defTabSz="914400">
              <a:lnSpc>
                <a:spcPct val="130000"/>
              </a:lnSpc>
              <a:defRPr spc="0" sz="3096"/>
            </a:pPr>
            <a:r>
              <a:t>Project 3</a:t>
            </a:r>
          </a:p>
          <a:p>
            <a:pPr algn="l" defTabSz="914400">
              <a:lnSpc>
                <a:spcPct val="130000"/>
              </a:lnSpc>
              <a:defRPr spc="0" sz="3096"/>
            </a:pPr>
            <a:r>
              <a:t>Project 3</a:t>
            </a:r>
          </a:p>
          <a:p>
            <a:pPr algn="l" defTabSz="914400">
              <a:lnSpc>
                <a:spcPct val="130000"/>
              </a:lnSpc>
              <a:defRPr spc="0" sz="3096"/>
            </a:pPr>
            <a:r>
              <a:t>Project 5</a:t>
            </a:r>
          </a:p>
          <a:p>
            <a:pPr algn="l" defTabSz="914400">
              <a:lnSpc>
                <a:spcPct val="130000"/>
              </a:lnSpc>
              <a:defRPr spc="0" sz="3096"/>
            </a:pPr>
            <a:r>
              <a:t>Project 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AP I Fine Wood.jpeg" descr="AP I Fine Wood.jpeg"/>
          <p:cNvPicPr>
            <a:picLocks noChangeAspect="1"/>
          </p:cNvPicPr>
          <p:nvPr/>
        </p:nvPicPr>
        <p:blipFill>
          <a:blip r:embed="rId2">
            <a:extLst/>
          </a:blip>
          <a:srcRect l="0" t="9675" r="0" b="9675"/>
          <a:stretch>
            <a:fillRect/>
          </a:stretch>
        </p:blipFill>
        <p:spPr>
          <a:xfrm>
            <a:off x="0" y="0"/>
            <a:ext cx="11934825" cy="13716000"/>
          </a:xfrm>
          <a:prstGeom prst="rect">
            <a:avLst/>
          </a:prstGeom>
          <a:ln w="12700">
            <a:miter lim="400000"/>
          </a:ln>
        </p:spPr>
      </p:pic>
      <p:pic>
        <p:nvPicPr>
          <p:cNvPr id="129" name="Afbeelding" descr="Afbeelding"/>
          <p:cNvPicPr>
            <a:picLocks noChangeAspect="1"/>
          </p:cNvPicPr>
          <p:nvPr/>
        </p:nvPicPr>
        <p:blipFill>
          <a:blip r:embed="rId3">
            <a:alphaModFix amt="0"/>
            <a:extLst/>
          </a:blip>
          <a:stretch>
            <a:fillRect/>
          </a:stretch>
        </p:blipFill>
        <p:spPr>
          <a:xfrm>
            <a:off x="107266" y="612169"/>
            <a:ext cx="23589398" cy="12504958"/>
          </a:xfrm>
          <a:prstGeom prst="rect">
            <a:avLst/>
          </a:prstGeom>
          <a:ln w="12700">
            <a:miter lim="400000"/>
          </a:ln>
        </p:spPr>
      </p:pic>
      <p:sp>
        <p:nvSpPr>
          <p:cNvPr id="130" name="hom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home</a:t>
            </a:r>
          </a:p>
        </p:txBody>
      </p:sp>
      <p:sp>
        <p:nvSpPr>
          <p:cNvPr id="131" name="studio"/>
          <p:cNvSpPr txBox="1"/>
          <p:nvPr/>
        </p:nvSpPr>
        <p:spPr>
          <a:xfrm>
            <a:off x="20836049"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studio</a:t>
            </a:r>
          </a:p>
        </p:txBody>
      </p:sp>
      <p:sp>
        <p:nvSpPr>
          <p:cNvPr id="132" name="contact"/>
          <p:cNvSpPr txBox="1"/>
          <p:nvPr/>
        </p:nvSpPr>
        <p:spPr>
          <a:xfrm>
            <a:off x="20810649"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contact</a:t>
            </a:r>
          </a:p>
        </p:txBody>
      </p:sp>
      <p:sp>
        <p:nvSpPr>
          <p:cNvPr id="133" name="Project 1…"/>
          <p:cNvSpPr txBox="1"/>
          <p:nvPr>
            <p:ph type="body" sz="half" idx="4294967295"/>
          </p:nvPr>
        </p:nvSpPr>
        <p:spPr>
          <a:xfrm>
            <a:off x="12830770" y="3120896"/>
            <a:ext cx="10205010" cy="7487504"/>
          </a:xfrm>
          <a:prstGeom prst="rect">
            <a:avLst/>
          </a:prstGeom>
        </p:spPr>
        <p:txBody>
          <a:bodyPr lIns="12700" tIns="12700" rIns="12700" bIns="12700" anchor="ctr"/>
          <a:lstStyle/>
          <a:p>
            <a:pPr algn="l" defTabSz="914400">
              <a:lnSpc>
                <a:spcPct val="130000"/>
              </a:lnSpc>
              <a:defRPr spc="0" sz="3096"/>
            </a:pPr>
            <a:r>
              <a:t>Project 1</a:t>
            </a:r>
          </a:p>
          <a:p>
            <a:pPr algn="l" defTabSz="914400">
              <a:lnSpc>
                <a:spcPct val="130000"/>
              </a:lnSpc>
              <a:defRPr spc="0" sz="3096">
                <a:solidFill>
                  <a:srgbClr val="D5D5D5"/>
                </a:solidFill>
              </a:defRPr>
            </a:pPr>
            <a:r>
              <a:t>Project 2</a:t>
            </a:r>
          </a:p>
          <a:p>
            <a:pPr algn="l" defTabSz="914400">
              <a:lnSpc>
                <a:spcPct val="130000"/>
              </a:lnSpc>
              <a:defRPr spc="0" sz="3096">
                <a:solidFill>
                  <a:srgbClr val="D5D5D5"/>
                </a:solidFill>
              </a:defRPr>
            </a:pPr>
            <a:r>
              <a:t>Project 3</a:t>
            </a:r>
          </a:p>
          <a:p>
            <a:pPr algn="l" defTabSz="914400">
              <a:lnSpc>
                <a:spcPct val="130000"/>
              </a:lnSpc>
              <a:defRPr spc="0" sz="3096">
                <a:solidFill>
                  <a:srgbClr val="D5D5D5"/>
                </a:solidFill>
              </a:defRPr>
            </a:pPr>
            <a:r>
              <a:t>Project 3</a:t>
            </a:r>
          </a:p>
          <a:p>
            <a:pPr algn="l" defTabSz="914400">
              <a:lnSpc>
                <a:spcPct val="130000"/>
              </a:lnSpc>
              <a:defRPr spc="0" sz="3096">
                <a:solidFill>
                  <a:srgbClr val="D5D5D5"/>
                </a:solidFill>
              </a:defRPr>
            </a:pPr>
            <a:r>
              <a:t>Project 5</a:t>
            </a:r>
          </a:p>
          <a:p>
            <a:pPr algn="l" defTabSz="914400">
              <a:lnSpc>
                <a:spcPct val="130000"/>
              </a:lnSpc>
              <a:defRPr spc="0" sz="3096">
                <a:solidFill>
                  <a:srgbClr val="D5D5D5"/>
                </a:solidFill>
              </a:defRPr>
            </a:pPr>
            <a:r>
              <a:t>Project 3</a:t>
            </a:r>
          </a:p>
          <a:p>
            <a:pPr algn="l" defTabSz="914400">
              <a:lnSpc>
                <a:spcPct val="130000"/>
              </a:lnSpc>
              <a:defRPr spc="0" sz="3096">
                <a:solidFill>
                  <a:srgbClr val="D5D5D5"/>
                </a:solidFill>
              </a:defRPr>
            </a:pPr>
            <a:r>
              <a:t>Project 5</a:t>
            </a:r>
          </a:p>
          <a:p>
            <a:pPr algn="l" defTabSz="914400">
              <a:lnSpc>
                <a:spcPct val="130000"/>
              </a:lnSpc>
              <a:defRPr spc="0" sz="3096">
                <a:solidFill>
                  <a:srgbClr val="D5D5D5"/>
                </a:solidFill>
              </a:defRPr>
            </a:pPr>
            <a:r>
              <a:t>Project 2</a:t>
            </a:r>
          </a:p>
          <a:p>
            <a:pPr algn="l" defTabSz="914400">
              <a:lnSpc>
                <a:spcPct val="130000"/>
              </a:lnSpc>
              <a:defRPr spc="0" sz="3096">
                <a:solidFill>
                  <a:srgbClr val="D5D5D5"/>
                </a:solidFill>
              </a:defRPr>
            </a:pPr>
            <a:r>
              <a:t>Project 3</a:t>
            </a:r>
          </a:p>
          <a:p>
            <a:pPr algn="l" defTabSz="914400">
              <a:lnSpc>
                <a:spcPct val="130000"/>
              </a:lnSpc>
              <a:defRPr spc="0" sz="3096">
                <a:solidFill>
                  <a:srgbClr val="D5D5D5"/>
                </a:solidFill>
              </a:defRPr>
            </a:pPr>
            <a:r>
              <a:t>Project 3</a:t>
            </a:r>
          </a:p>
          <a:p>
            <a:pPr algn="l" defTabSz="914400">
              <a:lnSpc>
                <a:spcPct val="130000"/>
              </a:lnSpc>
              <a:defRPr spc="0" sz="3096">
                <a:solidFill>
                  <a:srgbClr val="D5D5D5"/>
                </a:solidFill>
              </a:defRPr>
            </a:pPr>
            <a:r>
              <a:t>Project 5</a:t>
            </a:r>
          </a:p>
          <a:p>
            <a:pPr algn="l" defTabSz="914400">
              <a:lnSpc>
                <a:spcPct val="130000"/>
              </a:lnSpc>
              <a:defRPr spc="0" sz="3096">
                <a:solidFill>
                  <a:srgbClr val="D5D5D5"/>
                </a:solidFill>
              </a:defRPr>
            </a:pPr>
            <a:r>
              <a:t>Project 2</a:t>
            </a:r>
          </a:p>
        </p:txBody>
      </p:sp>
      <p:sp>
        <p:nvSpPr>
          <p:cNvPr id="134" name="zweef over project1: foto project 1"/>
          <p:cNvSpPr txBox="1"/>
          <p:nvPr/>
        </p:nvSpPr>
        <p:spPr>
          <a:xfrm>
            <a:off x="3722477" y="11931650"/>
            <a:ext cx="17516476" cy="146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zweef over project1: foto project 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AP I Fine Wood.jpeg" descr="AP I Fine Wood.jpeg"/>
          <p:cNvPicPr>
            <a:picLocks noChangeAspect="1"/>
          </p:cNvPicPr>
          <p:nvPr/>
        </p:nvPicPr>
        <p:blipFill>
          <a:blip r:embed="rId2">
            <a:extLst/>
          </a:blip>
          <a:srcRect l="0" t="29918" r="0" b="29612"/>
          <a:stretch>
            <a:fillRect/>
          </a:stretch>
        </p:blipFill>
        <p:spPr>
          <a:xfrm>
            <a:off x="0" y="-119585"/>
            <a:ext cx="24383804" cy="14061573"/>
          </a:xfrm>
          <a:prstGeom prst="rect">
            <a:avLst/>
          </a:prstGeom>
          <a:ln w="12700">
            <a:miter lim="400000"/>
          </a:ln>
        </p:spPr>
      </p:pic>
      <p:pic>
        <p:nvPicPr>
          <p:cNvPr id="137" name="Afbeelding" descr="Afbeelding"/>
          <p:cNvPicPr>
            <a:picLocks noChangeAspect="1"/>
          </p:cNvPicPr>
          <p:nvPr/>
        </p:nvPicPr>
        <p:blipFill>
          <a:blip r:embed="rId3">
            <a:alphaModFix amt="0"/>
            <a:extLst/>
          </a:blip>
          <a:stretch>
            <a:fillRect/>
          </a:stretch>
        </p:blipFill>
        <p:spPr>
          <a:xfrm>
            <a:off x="107266" y="612169"/>
            <a:ext cx="23589398" cy="12504958"/>
          </a:xfrm>
          <a:prstGeom prst="rect">
            <a:avLst/>
          </a:prstGeom>
          <a:ln w="12700">
            <a:miter lim="400000"/>
          </a:ln>
        </p:spPr>
      </p:pic>
      <p:sp>
        <p:nvSpPr>
          <p:cNvPr id="138" name="hom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home</a:t>
            </a:r>
          </a:p>
        </p:txBody>
      </p:sp>
      <p:sp>
        <p:nvSpPr>
          <p:cNvPr id="139" name="studio"/>
          <p:cNvSpPr txBox="1"/>
          <p:nvPr/>
        </p:nvSpPr>
        <p:spPr>
          <a:xfrm>
            <a:off x="20836049"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studio</a:t>
            </a:r>
          </a:p>
        </p:txBody>
      </p:sp>
      <p:sp>
        <p:nvSpPr>
          <p:cNvPr id="140" name="contact"/>
          <p:cNvSpPr txBox="1"/>
          <p:nvPr/>
        </p:nvSpPr>
        <p:spPr>
          <a:xfrm>
            <a:off x="20810649"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contact</a:t>
            </a:r>
          </a:p>
        </p:txBody>
      </p:sp>
      <p:sp>
        <p:nvSpPr>
          <p:cNvPr id="141" name="Project 1…"/>
          <p:cNvSpPr txBox="1"/>
          <p:nvPr>
            <p:ph type="body" sz="half" idx="4294967295"/>
          </p:nvPr>
        </p:nvSpPr>
        <p:spPr>
          <a:xfrm>
            <a:off x="12830770" y="3120896"/>
            <a:ext cx="10205010" cy="7487504"/>
          </a:xfrm>
          <a:prstGeom prst="rect">
            <a:avLst/>
          </a:prstGeom>
        </p:spPr>
        <p:txBody>
          <a:bodyPr lIns="12700" tIns="12700" rIns="12700" bIns="12700" anchor="ctr"/>
          <a:lstStyle/>
          <a:p>
            <a:pPr algn="l" defTabSz="914400">
              <a:lnSpc>
                <a:spcPct val="130000"/>
              </a:lnSpc>
              <a:defRPr spc="0" sz="4176">
                <a:solidFill>
                  <a:srgbClr val="FFFFFF"/>
                </a:solidFill>
              </a:defRPr>
            </a:pPr>
            <a:r>
              <a:t>Project 1</a:t>
            </a:r>
          </a:p>
          <a:p>
            <a:pPr defTabSz="914400">
              <a:lnSpc>
                <a:spcPct val="130000"/>
              </a:lnSpc>
              <a:defRPr spc="0" sz="2551">
                <a:solidFill>
                  <a:srgbClr val="FFFFFF"/>
                </a:solidFill>
              </a:defRPr>
            </a:pPr>
          </a:p>
          <a:p>
            <a:pPr defTabSz="914400">
              <a:lnSpc>
                <a:spcPct val="130000"/>
              </a:lnSpc>
              <a:defRPr spc="0" sz="2784">
                <a:solidFill>
                  <a:srgbClr val="FFFFFF"/>
                </a:solidFill>
              </a:defRPr>
            </a:pPr>
            <a:r>
              <a:t>In break it down leo shit nisi. Pizzle rhoncus, arcu pimpin' malesuada facilisis, dizzle gizzle aliquet sizzle, non auctizzle nulla felis a est. Tellivizzle volutpizzle go to hizzle augue. Sizzle egestas lectus dawg yo mamma. Prizzle consectetuer blandizzle sapien. Etizzle phat, dizzle shut the shizzle up amet its fo rizzle tincidunt, yo mamma sem ultrices sizzle, ac vestibulum erat nisi sit amizzle pot. Maecenas fo shizzle mah nizzle vel enizzle. Phasellus lobortizzle. Fo shizzle mah nizzle fo rizzle, mah home g-dizzle lectizzle crackalackin, convallis nec, aliquizzle sit amet, pulvinizzle sure, that's the shizzle. Vivamizzle convallis. </a:t>
            </a:r>
          </a:p>
        </p:txBody>
      </p:sp>
      <p:sp>
        <p:nvSpPr>
          <p:cNvPr id="142" name="Lijn"/>
          <p:cNvSpPr/>
          <p:nvPr/>
        </p:nvSpPr>
        <p:spPr>
          <a:xfrm flipV="1">
            <a:off x="11756070" y="13183565"/>
            <a:ext cx="435931" cy="1"/>
          </a:xfrm>
          <a:prstGeom prst="line">
            <a:avLst/>
          </a:prstGeom>
          <a:ln w="25400">
            <a:solidFill>
              <a:srgbClr val="FFFFFF"/>
            </a:solidFill>
            <a:miter lim="400000"/>
          </a:ln>
        </p:spPr>
        <p:txBody>
          <a:bodyPr lIns="50800" tIns="50800" rIns="50800" bIns="50800" anchor="ctr"/>
          <a:lstStyle/>
          <a:p>
            <a:pPr/>
          </a:p>
        </p:txBody>
      </p:sp>
      <p:sp>
        <p:nvSpPr>
          <p:cNvPr id="143" name="Lijn"/>
          <p:cNvSpPr/>
          <p:nvPr/>
        </p:nvSpPr>
        <p:spPr>
          <a:xfrm flipV="1">
            <a:off x="12435841" y="13183565"/>
            <a:ext cx="435931" cy="1"/>
          </a:xfrm>
          <a:prstGeom prst="line">
            <a:avLst/>
          </a:prstGeom>
          <a:ln w="25400">
            <a:solidFill>
              <a:srgbClr val="000000"/>
            </a:solidFill>
            <a:miter lim="400000"/>
          </a:ln>
        </p:spPr>
        <p:txBody>
          <a:bodyPr lIns="50800" tIns="50800" rIns="50800" bIns="50800" anchor="ctr"/>
          <a:lstStyle/>
          <a:p>
            <a:pPr/>
          </a:p>
        </p:txBody>
      </p:sp>
      <p:sp>
        <p:nvSpPr>
          <p:cNvPr id="144" name="Lijn"/>
          <p:cNvSpPr/>
          <p:nvPr/>
        </p:nvSpPr>
        <p:spPr>
          <a:xfrm flipV="1">
            <a:off x="11032443" y="13183565"/>
            <a:ext cx="435931" cy="1"/>
          </a:xfrm>
          <a:prstGeom prst="line">
            <a:avLst/>
          </a:prstGeom>
          <a:ln w="25400">
            <a:solidFill>
              <a:srgbClr val="000000"/>
            </a:solidFill>
            <a:miter lim="400000"/>
          </a:ln>
        </p:spPr>
        <p:txBody>
          <a:bodyPr lIns="50800" tIns="50800" rIns="50800" bIns="50800" anchor="ctr"/>
          <a:lstStyle/>
          <a:p>
            <a:pPr/>
          </a:p>
        </p:txBody>
      </p:sp>
      <p:sp>
        <p:nvSpPr>
          <p:cNvPr id="145" name="project 1: foto slider L/R"/>
          <p:cNvSpPr txBox="1"/>
          <p:nvPr/>
        </p:nvSpPr>
        <p:spPr>
          <a:xfrm>
            <a:off x="3677604" y="6858000"/>
            <a:ext cx="12535587" cy="146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project 1: foto slider L/R</a:t>
            </a:r>
          </a:p>
        </p:txBody>
      </p:sp>
      <p:sp>
        <p:nvSpPr>
          <p:cNvPr id="146" name="work verandert in home"/>
          <p:cNvSpPr txBox="1"/>
          <p:nvPr/>
        </p:nvSpPr>
        <p:spPr>
          <a:xfrm>
            <a:off x="2229804" y="49225"/>
            <a:ext cx="12197487" cy="146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work verandert in home</a:t>
            </a:r>
          </a:p>
        </p:txBody>
      </p:sp>
      <p:sp>
        <p:nvSpPr>
          <p:cNvPr id="147" name="work"/>
          <p:cNvSpPr txBox="1"/>
          <p:nvPr/>
        </p:nvSpPr>
        <p:spPr>
          <a:xfrm>
            <a:off x="519873"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work</a:t>
            </a:r>
          </a:p>
        </p:txBody>
      </p:sp>
      <p:sp>
        <p:nvSpPr>
          <p:cNvPr id="148" name="work: terug naar overzicht work"/>
          <p:cNvSpPr txBox="1"/>
          <p:nvPr/>
        </p:nvSpPr>
        <p:spPr>
          <a:xfrm>
            <a:off x="236012" y="11437315"/>
            <a:ext cx="17559450" cy="1460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700">
                <a:solidFill>
                  <a:schemeClr val="accent5">
                    <a:hueOff val="-82419"/>
                    <a:satOff val="-9513"/>
                    <a:lumOff val="-16343"/>
                  </a:schemeClr>
                </a:solidFill>
              </a:defRPr>
            </a:lvl1pPr>
          </a:lstStyle>
          <a:p>
            <a:pPr/>
            <a:r>
              <a:t>work: terug naar overzicht work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mockup-label.jpg" descr="mockup-label.jpg"/>
          <p:cNvPicPr>
            <a:picLocks noChangeAspect="1"/>
          </p:cNvPicPr>
          <p:nvPr/>
        </p:nvPicPr>
        <p:blipFill>
          <a:blip r:embed="rId2">
            <a:extLst/>
          </a:blip>
          <a:srcRect l="191" t="27637" r="191" b="22565"/>
          <a:stretch>
            <a:fillRect/>
          </a:stretch>
        </p:blipFill>
        <p:spPr>
          <a:xfrm>
            <a:off x="-3770" y="-497"/>
            <a:ext cx="24391541" cy="13716993"/>
          </a:xfrm>
          <a:prstGeom prst="rect">
            <a:avLst/>
          </a:prstGeom>
          <a:ln w="12700">
            <a:miter lim="400000"/>
          </a:ln>
        </p:spPr>
      </p:pic>
      <p:sp>
        <p:nvSpPr>
          <p:cNvPr id="151" name="Studio…"/>
          <p:cNvSpPr txBox="1"/>
          <p:nvPr/>
        </p:nvSpPr>
        <p:spPr>
          <a:xfrm>
            <a:off x="1476970" y="3120896"/>
            <a:ext cx="10205010" cy="7487504"/>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normAutofit fontScale="100000" lnSpcReduction="0"/>
          </a:bodyPr>
          <a:lstStyle/>
          <a:p>
            <a:pPr defTabSz="914400">
              <a:lnSpc>
                <a:spcPct val="130000"/>
              </a:lnSpc>
              <a:defRPr sz="4176"/>
            </a:pPr>
            <a:r>
              <a:t>Studio</a:t>
            </a:r>
          </a:p>
          <a:p>
            <a:pPr algn="just" defTabSz="914400">
              <a:lnSpc>
                <a:spcPct val="130000"/>
              </a:lnSpc>
              <a:defRPr sz="2551"/>
            </a:pPr>
          </a:p>
          <a:p>
            <a:pPr algn="just" defTabSz="914400">
              <a:lnSpc>
                <a:spcPct val="130000"/>
              </a:lnSpc>
              <a:defRPr sz="2784"/>
            </a:pPr>
            <a:r>
              <a:t>In break it down leo shit nisi. Pizzle rhoncus, arcu pimpin' malesuada facilisis, dizzle gizzle aliquet sizzle, non auctizzle nulla felis a est. Tellivizzle volutpizzle go to hizzle augue. Sizzle egestas lectus dawg yo mamma. Prizzle consectetuer blandizzle sapien. Etizzle phat, dizzle shut the shizzle up amet its fo rizzle tincidunt, yo mamma sem ultrices sizzle, ac vestibulum erat nisi sit amizzle pot. Maecenas fo shizzle mah nizzle vel enizzle. Phasellus lobortizzle. Fo shizzle mah nizzle fo rizzle, mah home g-dizzle lectizzle crackalackin, convallis nec, aliquizzle sit amet, pulvinizzle sure, that's the shizzle. Vivamizzle convallis. </a:t>
            </a:r>
          </a:p>
        </p:txBody>
      </p:sp>
      <p:sp>
        <p:nvSpPr>
          <p:cNvPr id="152" name="hom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home</a:t>
            </a:r>
          </a:p>
        </p:txBody>
      </p:sp>
      <p:sp>
        <p:nvSpPr>
          <p:cNvPr id="153" name="studio"/>
          <p:cNvSpPr txBox="1"/>
          <p:nvPr/>
        </p:nvSpPr>
        <p:spPr>
          <a:xfrm>
            <a:off x="20836049"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studio</a:t>
            </a:r>
          </a:p>
        </p:txBody>
      </p:sp>
      <p:sp>
        <p:nvSpPr>
          <p:cNvPr id="154" name="contact"/>
          <p:cNvSpPr txBox="1"/>
          <p:nvPr/>
        </p:nvSpPr>
        <p:spPr>
          <a:xfrm>
            <a:off x="20810649" y="1262476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contact</a:t>
            </a:r>
          </a:p>
        </p:txBody>
      </p:sp>
      <p:sp>
        <p:nvSpPr>
          <p:cNvPr id="155" name="Lijn"/>
          <p:cNvSpPr/>
          <p:nvPr/>
        </p:nvSpPr>
        <p:spPr>
          <a:xfrm flipV="1">
            <a:off x="11756070" y="13183565"/>
            <a:ext cx="435931" cy="1"/>
          </a:xfrm>
          <a:prstGeom prst="line">
            <a:avLst/>
          </a:prstGeom>
          <a:ln w="25400">
            <a:solidFill>
              <a:srgbClr val="FFFFFF"/>
            </a:solidFill>
            <a:miter lim="400000"/>
          </a:ln>
        </p:spPr>
        <p:txBody>
          <a:bodyPr lIns="50800" tIns="50800" rIns="50800" bIns="50800" anchor="ctr"/>
          <a:lstStyle/>
          <a:p>
            <a:pPr/>
          </a:p>
        </p:txBody>
      </p:sp>
      <p:sp>
        <p:nvSpPr>
          <p:cNvPr id="156" name="Lijn"/>
          <p:cNvSpPr/>
          <p:nvPr/>
        </p:nvSpPr>
        <p:spPr>
          <a:xfrm flipV="1">
            <a:off x="12435841" y="13183565"/>
            <a:ext cx="435931" cy="1"/>
          </a:xfrm>
          <a:prstGeom prst="line">
            <a:avLst/>
          </a:prstGeom>
          <a:ln w="25400">
            <a:solidFill>
              <a:srgbClr val="000000"/>
            </a:solidFill>
            <a:miter lim="400000"/>
          </a:ln>
        </p:spPr>
        <p:txBody>
          <a:bodyPr lIns="50800" tIns="50800" rIns="50800" bIns="50800" anchor="ctr"/>
          <a:lstStyle/>
          <a:p>
            <a:pPr/>
          </a:p>
        </p:txBody>
      </p:sp>
      <p:sp>
        <p:nvSpPr>
          <p:cNvPr id="157" name="Lijn"/>
          <p:cNvSpPr/>
          <p:nvPr/>
        </p:nvSpPr>
        <p:spPr>
          <a:xfrm flipV="1">
            <a:off x="11032443" y="13183565"/>
            <a:ext cx="435931" cy="1"/>
          </a:xfrm>
          <a:prstGeom prst="line">
            <a:avLst/>
          </a:prstGeom>
          <a:ln w="25400">
            <a:solidFill>
              <a:srgbClr val="000000"/>
            </a:solidFill>
            <a:miter lim="400000"/>
          </a:ln>
        </p:spPr>
        <p:txBody>
          <a:bodyPr lIns="50800" tIns="50800" rIns="50800" bIns="50800" anchor="ctr"/>
          <a:lstStyle/>
          <a:p>
            <a:pPr/>
          </a:p>
        </p:txBody>
      </p:sp>
      <p:sp>
        <p:nvSpPr>
          <p:cNvPr id="158" name="project 1: foto slider L/R"/>
          <p:cNvSpPr txBox="1"/>
          <p:nvPr/>
        </p:nvSpPr>
        <p:spPr>
          <a:xfrm>
            <a:off x="3677604" y="6858000"/>
            <a:ext cx="12535587" cy="146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project 1: foto slider L/R</a:t>
            </a:r>
          </a:p>
        </p:txBody>
      </p:sp>
      <p:sp>
        <p:nvSpPr>
          <p:cNvPr id="159" name="work verandert in home"/>
          <p:cNvSpPr txBox="1"/>
          <p:nvPr/>
        </p:nvSpPr>
        <p:spPr>
          <a:xfrm>
            <a:off x="2229804" y="49225"/>
            <a:ext cx="12197487" cy="146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work verandert in home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mockup-label.jpg" descr="mockup-label.jpg"/>
          <p:cNvPicPr>
            <a:picLocks noChangeAspect="1"/>
          </p:cNvPicPr>
          <p:nvPr/>
        </p:nvPicPr>
        <p:blipFill>
          <a:blip r:embed="rId2">
            <a:extLst/>
          </a:blip>
          <a:srcRect l="191" t="27637" r="191" b="22565"/>
          <a:stretch>
            <a:fillRect/>
          </a:stretch>
        </p:blipFill>
        <p:spPr>
          <a:xfrm>
            <a:off x="-3770" y="-497"/>
            <a:ext cx="24391541" cy="13716993"/>
          </a:xfrm>
          <a:prstGeom prst="rect">
            <a:avLst/>
          </a:prstGeom>
          <a:ln w="12700">
            <a:miter lim="400000"/>
          </a:ln>
        </p:spPr>
      </p:pic>
      <p:sp>
        <p:nvSpPr>
          <p:cNvPr id="162" name="Studio…"/>
          <p:cNvSpPr txBox="1"/>
          <p:nvPr/>
        </p:nvSpPr>
        <p:spPr>
          <a:xfrm>
            <a:off x="1476970" y="3120896"/>
            <a:ext cx="10205010" cy="7487504"/>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normAutofit fontScale="100000" lnSpcReduction="0"/>
          </a:bodyPr>
          <a:lstStyle/>
          <a:p>
            <a:pPr defTabSz="914400">
              <a:lnSpc>
                <a:spcPct val="130000"/>
              </a:lnSpc>
              <a:defRPr sz="4176"/>
            </a:pPr>
            <a:r>
              <a:t>Studio</a:t>
            </a:r>
          </a:p>
          <a:p>
            <a:pPr algn="just" defTabSz="914400">
              <a:lnSpc>
                <a:spcPct val="130000"/>
              </a:lnSpc>
              <a:defRPr sz="2551"/>
            </a:pPr>
          </a:p>
          <a:p>
            <a:pPr algn="just" defTabSz="914400">
              <a:lnSpc>
                <a:spcPct val="130000"/>
              </a:lnSpc>
              <a:defRPr sz="2784"/>
            </a:pPr>
            <a:r>
              <a:t>In break it down leo shit nisi. Pizzle rhoncus, arcu pimpin' malesuada facilisis, dizzle gizzle aliquet sizzle, non auctizzle nulla felis a est. Tellivizzle volutpizzle go to hizzle augue. Sizzle egestas lectus dawg yo mamma. Prizzle consectetuer blandizzle sapien. Etizzle phat, dizzle shut the shizzle up amet its fo rizzle tincidunt, yo mamma sem ultrices sizzle, ac vestibulum erat nisi sit amizzle pot. Maecenas fo shizzle mah nizzle vel enizzle. Phasellus lobortizzle. Fo shizzle mah nizzle fo rizzle, mah home g-dizzle lectizzle crackalackin, convallis nec, aliquizzle sit amet, pulvinizzle sure, that's the shizzle. Vivamizzle convallis. </a:t>
            </a:r>
          </a:p>
        </p:txBody>
      </p:sp>
      <p:sp>
        <p:nvSpPr>
          <p:cNvPr id="163" name="home"/>
          <p:cNvSpPr txBox="1"/>
          <p:nvPr/>
        </p:nvSpPr>
        <p:spPr>
          <a:xfrm>
            <a:off x="519873"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defRPr>
            </a:lvl1pPr>
          </a:lstStyle>
          <a:p>
            <a:pPr/>
            <a:r>
              <a:t>home</a:t>
            </a:r>
          </a:p>
        </p:txBody>
      </p:sp>
      <p:sp>
        <p:nvSpPr>
          <p:cNvPr id="164" name="studio"/>
          <p:cNvSpPr txBox="1"/>
          <p:nvPr/>
        </p:nvSpPr>
        <p:spPr>
          <a:xfrm>
            <a:off x="20836049" y="506425"/>
            <a:ext cx="287609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a:solidFill>
                  <a:srgbClr val="000000"/>
                </a:solidFill>
              </a:defRPr>
            </a:lvl1pPr>
          </a:lstStyle>
          <a:p>
            <a:pPr/>
            <a:r>
              <a:t>studio</a:t>
            </a:r>
          </a:p>
        </p:txBody>
      </p:sp>
      <p:sp>
        <p:nvSpPr>
          <p:cNvPr id="165" name="info@weuseless.com"/>
          <p:cNvSpPr txBox="1"/>
          <p:nvPr/>
        </p:nvSpPr>
        <p:spPr>
          <a:xfrm>
            <a:off x="19460678" y="12624765"/>
            <a:ext cx="422606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800" u="sng">
                <a:solidFill>
                  <a:srgbClr val="000000"/>
                </a:solidFill>
                <a:hlinkClick r:id="rId3" invalidUrl="" action="" tgtFrame="" tooltip="" history="1" highlightClick="0" endSnd="0"/>
              </a:defRPr>
            </a:lvl1pPr>
          </a:lstStyle>
          <a:p>
            <a:pPr>
              <a:defRPr u="none"/>
            </a:pPr>
            <a:r>
              <a:rPr u="sng">
                <a:hlinkClick r:id="rId3" invalidUrl="" action="" tgtFrame="" tooltip="" history="1" highlightClick="0" endSnd="0"/>
              </a:rPr>
              <a:t>info@weuseless.com</a:t>
            </a:r>
          </a:p>
        </p:txBody>
      </p:sp>
      <p:sp>
        <p:nvSpPr>
          <p:cNvPr id="166" name="Lijn"/>
          <p:cNvSpPr/>
          <p:nvPr/>
        </p:nvSpPr>
        <p:spPr>
          <a:xfrm flipV="1">
            <a:off x="11756070" y="13183565"/>
            <a:ext cx="435931" cy="1"/>
          </a:xfrm>
          <a:prstGeom prst="line">
            <a:avLst/>
          </a:prstGeom>
          <a:ln w="25400">
            <a:solidFill>
              <a:srgbClr val="FFFFFF"/>
            </a:solidFill>
            <a:miter lim="400000"/>
          </a:ln>
        </p:spPr>
        <p:txBody>
          <a:bodyPr lIns="50800" tIns="50800" rIns="50800" bIns="50800" anchor="ctr"/>
          <a:lstStyle/>
          <a:p>
            <a:pPr/>
          </a:p>
        </p:txBody>
      </p:sp>
      <p:sp>
        <p:nvSpPr>
          <p:cNvPr id="167" name="Lijn"/>
          <p:cNvSpPr/>
          <p:nvPr/>
        </p:nvSpPr>
        <p:spPr>
          <a:xfrm flipV="1">
            <a:off x="12435841" y="13183565"/>
            <a:ext cx="435931" cy="1"/>
          </a:xfrm>
          <a:prstGeom prst="line">
            <a:avLst/>
          </a:prstGeom>
          <a:ln w="25400">
            <a:solidFill>
              <a:srgbClr val="000000"/>
            </a:solidFill>
            <a:miter lim="400000"/>
          </a:ln>
        </p:spPr>
        <p:txBody>
          <a:bodyPr lIns="50800" tIns="50800" rIns="50800" bIns="50800" anchor="ctr"/>
          <a:lstStyle/>
          <a:p>
            <a:pPr/>
          </a:p>
        </p:txBody>
      </p:sp>
      <p:sp>
        <p:nvSpPr>
          <p:cNvPr id="168" name="Lijn"/>
          <p:cNvSpPr/>
          <p:nvPr/>
        </p:nvSpPr>
        <p:spPr>
          <a:xfrm flipV="1">
            <a:off x="11032443" y="13183565"/>
            <a:ext cx="435931" cy="1"/>
          </a:xfrm>
          <a:prstGeom prst="line">
            <a:avLst/>
          </a:prstGeom>
          <a:ln w="25400">
            <a:solidFill>
              <a:srgbClr val="000000"/>
            </a:solidFill>
            <a:miter lim="400000"/>
          </a:ln>
        </p:spPr>
        <p:txBody>
          <a:bodyPr lIns="50800" tIns="50800" rIns="50800" bIns="50800" anchor="ctr"/>
          <a:lstStyle/>
          <a:p>
            <a:pPr/>
          </a:p>
        </p:txBody>
      </p:sp>
      <p:sp>
        <p:nvSpPr>
          <p:cNvPr id="169" name="bij klik op contact verschijnt het email adres en is klikbaar mailto: dit gebeurt op elke pagina zo"/>
          <p:cNvSpPr txBox="1"/>
          <p:nvPr/>
        </p:nvSpPr>
        <p:spPr>
          <a:xfrm>
            <a:off x="218441" y="5931865"/>
            <a:ext cx="24434801" cy="281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bij klik op contact verschijnt het email adres en is klikbaar mailto: dit gebeurt op elke pagina zo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7" name="Groepeer"/>
          <p:cNvGrpSpPr/>
          <p:nvPr/>
        </p:nvGrpSpPr>
        <p:grpSpPr>
          <a:xfrm>
            <a:off x="-32800" y="-1"/>
            <a:ext cx="23744940" cy="13716001"/>
            <a:chOff x="0" y="0"/>
            <a:chExt cx="23744937" cy="13716000"/>
          </a:xfrm>
        </p:grpSpPr>
        <p:pic>
          <p:nvPicPr>
            <p:cNvPr id="171" name="Screenshot-2022-03-09-at-12.55.56-AM.jpeg" descr="Screenshot-2022-03-09-at-12.55.56-AM.jpeg"/>
            <p:cNvPicPr>
              <a:picLocks noChangeAspect="1"/>
            </p:cNvPicPr>
            <p:nvPr/>
          </p:nvPicPr>
          <p:blipFill>
            <a:blip r:embed="rId2">
              <a:extLst/>
            </a:blip>
            <a:srcRect l="22826" t="0" r="33405" b="535"/>
            <a:stretch>
              <a:fillRect/>
            </a:stretch>
          </p:blipFill>
          <p:spPr>
            <a:xfrm>
              <a:off x="32798" y="0"/>
              <a:ext cx="11934826" cy="13716000"/>
            </a:xfrm>
            <a:prstGeom prst="rect">
              <a:avLst/>
            </a:prstGeom>
            <a:ln w="12700" cap="flat">
              <a:noFill/>
              <a:miter lim="400000"/>
            </a:ln>
            <a:effectLst/>
          </p:spPr>
        </p:pic>
        <p:pic>
          <p:nvPicPr>
            <p:cNvPr id="172" name="logo-licht.png" descr="logo-licht.png"/>
            <p:cNvPicPr>
              <a:picLocks noChangeAspect="1"/>
            </p:cNvPicPr>
            <p:nvPr/>
          </p:nvPicPr>
          <p:blipFill>
            <a:blip r:embed="rId3">
              <a:extLst/>
            </a:blip>
            <a:srcRect l="0" t="32707" r="0" b="32707"/>
            <a:stretch>
              <a:fillRect/>
            </a:stretch>
          </p:blipFill>
          <p:spPr>
            <a:xfrm>
              <a:off x="0" y="9816980"/>
              <a:ext cx="11980092" cy="2227047"/>
            </a:xfrm>
            <a:prstGeom prst="rect">
              <a:avLst/>
            </a:prstGeom>
            <a:ln w="12700" cap="flat">
              <a:noFill/>
              <a:miter lim="400000"/>
            </a:ln>
            <a:effectLst/>
          </p:spPr>
        </p:pic>
        <p:pic>
          <p:nvPicPr>
            <p:cNvPr id="173" name="Afbeelding" descr="Afbeelding"/>
            <p:cNvPicPr>
              <a:picLocks noChangeAspect="1"/>
            </p:cNvPicPr>
            <p:nvPr/>
          </p:nvPicPr>
          <p:blipFill>
            <a:blip r:embed="rId4">
              <a:alphaModFix amt="0"/>
              <a:extLst/>
            </a:blip>
            <a:stretch>
              <a:fillRect/>
            </a:stretch>
          </p:blipFill>
          <p:spPr>
            <a:xfrm>
              <a:off x="140064" y="612169"/>
              <a:ext cx="23589399" cy="12504958"/>
            </a:xfrm>
            <a:prstGeom prst="rect">
              <a:avLst/>
            </a:prstGeom>
            <a:ln w="12700" cap="flat">
              <a:noFill/>
              <a:miter lim="400000"/>
            </a:ln>
            <a:effectLst/>
          </p:spPr>
        </p:pic>
        <p:sp>
          <p:nvSpPr>
            <p:cNvPr id="174" name="work"/>
            <p:cNvSpPr txBox="1"/>
            <p:nvPr/>
          </p:nvSpPr>
          <p:spPr>
            <a:xfrm>
              <a:off x="552672" y="506425"/>
              <a:ext cx="287609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800">
                  <a:solidFill>
                    <a:srgbClr val="000000"/>
                  </a:solidFill>
                </a:defRPr>
              </a:lvl1pPr>
            </a:lstStyle>
            <a:p>
              <a:pPr/>
              <a:r>
                <a:t>work</a:t>
              </a:r>
            </a:p>
          </p:txBody>
        </p:sp>
        <p:sp>
          <p:nvSpPr>
            <p:cNvPr id="175" name="studio"/>
            <p:cNvSpPr txBox="1"/>
            <p:nvPr/>
          </p:nvSpPr>
          <p:spPr>
            <a:xfrm>
              <a:off x="20868848" y="506425"/>
              <a:ext cx="287609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800">
                  <a:solidFill>
                    <a:srgbClr val="000000"/>
                  </a:solidFill>
                </a:defRPr>
              </a:lvl1pPr>
            </a:lstStyle>
            <a:p>
              <a:pPr/>
              <a:r>
                <a:t>studio</a:t>
              </a:r>
            </a:p>
          </p:txBody>
        </p:sp>
        <p:sp>
          <p:nvSpPr>
            <p:cNvPr id="176" name="info@weuseless.com"/>
            <p:cNvSpPr txBox="1"/>
            <p:nvPr/>
          </p:nvSpPr>
          <p:spPr>
            <a:xfrm>
              <a:off x="19493476" y="12624765"/>
              <a:ext cx="4226060"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800" u="sng">
                  <a:solidFill>
                    <a:srgbClr val="000000"/>
                  </a:solidFill>
                  <a:hlinkClick r:id="rId5" invalidUrl="" action="" tgtFrame="" tooltip="" history="1" highlightClick="0" endSnd="0"/>
                </a:defRPr>
              </a:lvl1pPr>
            </a:lstStyle>
            <a:p>
              <a:pPr>
                <a:defRPr u="none"/>
              </a:pPr>
              <a:r>
                <a:rPr u="sng">
                  <a:hlinkClick r:id="rId5" invalidUrl="" action="" tgtFrame="" tooltip="" history="1" highlightClick="0" endSnd="0"/>
                </a:rPr>
                <a:t>info@weuseless.com</a:t>
              </a:r>
            </a:p>
          </p:txBody>
        </p:sp>
      </p:grpSp>
      <p:sp>
        <p:nvSpPr>
          <p:cNvPr id="178" name="blabla bla blablabla…"/>
          <p:cNvSpPr txBox="1"/>
          <p:nvPr>
            <p:ph type="body" sz="quarter" idx="4294967295"/>
          </p:nvPr>
        </p:nvSpPr>
        <p:spPr>
          <a:xfrm>
            <a:off x="12500570" y="4854198"/>
            <a:ext cx="10816594" cy="4020900"/>
          </a:xfrm>
          <a:prstGeom prst="rect">
            <a:avLst/>
          </a:prstGeom>
        </p:spPr>
        <p:txBody>
          <a:bodyPr lIns="12700" tIns="12700" rIns="12700" bIns="12700" anchor="ctr"/>
          <a:lstStyle/>
          <a:p>
            <a:pPr algn="l" defTabSz="12700">
              <a:defRPr spc="0" sz="7200"/>
            </a:pPr>
            <a:r>
              <a:t>blabla bla blablabla </a:t>
            </a:r>
          </a:p>
          <a:p>
            <a:pPr algn="l" defTabSz="12700">
              <a:defRPr spc="0" sz="7200"/>
            </a:pPr>
            <a:r>
              <a:t>bla blabla sustainable </a:t>
            </a:r>
          </a:p>
          <a:p>
            <a:pPr algn="l" defTabSz="12700">
              <a:defRPr spc="0" sz="7200"/>
            </a:pPr>
            <a:r>
              <a:t>blablabla bla bla</a:t>
            </a:r>
          </a:p>
        </p:txBody>
      </p:sp>
      <p:sp>
        <p:nvSpPr>
          <p:cNvPr id="179" name="bij klik op contact verschijnt het email adres en is klikbaar mailto: dit gebeurt op elke pagina zo"/>
          <p:cNvSpPr txBox="1"/>
          <p:nvPr/>
        </p:nvSpPr>
        <p:spPr>
          <a:xfrm>
            <a:off x="218441" y="8875097"/>
            <a:ext cx="24434801" cy="281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700">
                <a:solidFill>
                  <a:schemeClr val="accent5">
                    <a:hueOff val="-82419"/>
                    <a:satOff val="-9513"/>
                    <a:lumOff val="-16343"/>
                  </a:schemeClr>
                </a:solidFill>
              </a:defRPr>
            </a:lvl1pPr>
          </a:lstStyle>
          <a:p>
            <a:pPr/>
            <a:r>
              <a:t>bij klik op contact verschijnt het email adres en is klikbaar mailto: dit gebeurt op elke pagina zo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FFFFFF"/>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Formular-Light"/>
        <a:ea typeface="Formular-Light"/>
        <a:cs typeface="Formular-Light"/>
      </a:majorFont>
      <a:minorFont>
        <a:latin typeface="Formular-Light"/>
        <a:ea typeface="Formular-Light"/>
        <a:cs typeface="Formular-Light"/>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Formular-Light"/>
        <a:ea typeface="Formular-Light"/>
        <a:cs typeface="Formular-Light"/>
      </a:majorFont>
      <a:minorFont>
        <a:latin typeface="Formular-Light"/>
        <a:ea typeface="Formular-Light"/>
        <a:cs typeface="Formular-Light"/>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00000"/>
          </a:lnSpc>
          <a:spcBef>
            <a:spcPts val="0"/>
          </a:spcBef>
          <a:spcAft>
            <a:spcPts val="0"/>
          </a:spcAft>
          <a:buClrTx/>
          <a:buSzTx/>
          <a:buFontTx/>
          <a:buNone/>
          <a:tabLst/>
          <a:defRPr b="0" baseline="0" cap="none" i="0" spc="0" strike="noStrike" sz="12900" u="none" kumimoji="0" normalizeH="0">
            <a:ln>
              <a:noFill/>
            </a:ln>
            <a:solidFill>
              <a:srgbClr val="FFFFFF"/>
            </a:solidFill>
            <a:effectLst/>
            <a:uFillTx/>
            <a:latin typeface="+mn-lt"/>
            <a:ea typeface="+mn-ea"/>
            <a:cs typeface="+mn-cs"/>
            <a:sym typeface="Formular-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