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57" r:id="rId5"/>
    <p:sldId id="261" r:id="rId6"/>
    <p:sldId id="269" r:id="rId7"/>
    <p:sldId id="272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FFFF00"/>
    <a:srgbClr val="FFFF66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81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6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5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9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42165" y="1542670"/>
            <a:ext cx="3800920" cy="2114403"/>
            <a:chOff x="1948069" y="1109868"/>
            <a:chExt cx="4271020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3"/>
            <a:ext cx="1257072" cy="652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54349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412CB8-54BF-4948-ACB2-BDF8219C56D7}"/>
              </a:ext>
            </a:extLst>
          </p:cNvPr>
          <p:cNvSpPr/>
          <p:nvPr/>
        </p:nvSpPr>
        <p:spPr>
          <a:xfrm>
            <a:off x="8139881" y="1429897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F431-A3EC-4011-9D51-3F1C63861E8D}"/>
              </a:ext>
            </a:extLst>
          </p:cNvPr>
          <p:cNvGrpSpPr/>
          <p:nvPr/>
        </p:nvGrpSpPr>
        <p:grpSpPr>
          <a:xfrm>
            <a:off x="8213136" y="1542670"/>
            <a:ext cx="3785532" cy="2114403"/>
            <a:chOff x="1965360" y="1109868"/>
            <a:chExt cx="4253729" cy="23759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86240-45F7-4A6E-8673-23D53532B51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463EE-CAE2-47B9-874F-474CACC756C4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1A6B2E-E047-460A-8F98-D94896C575C8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C50F0-1D50-4813-8217-BEE7611DEDB9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165BC-BC32-41C3-999E-6CA776D5BEA0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970798-FD52-4A26-BE7A-CF7F767570B3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890D1D-0280-46C8-9E9B-17A0356D64E0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D0D80D-317C-4133-BB24-2B8496643658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1D4A2-E4CC-43AA-9ADE-C5CDBB4D9696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9607A-D93C-4D02-A536-66433EB2EA22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EDB9B4-1B0C-4257-9EE8-3E92C3ED1128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4C243B-C118-4D25-8B99-D6A950F3C63E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8689FD-E696-452A-96F2-973CA9309D2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630FCF-6A17-4A55-9485-0478F624A9ED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DEDE34-0870-4B2A-BB21-4F04D2F63F23}"/>
              </a:ext>
            </a:extLst>
          </p:cNvPr>
          <p:cNvSpPr txBox="1"/>
          <p:nvPr/>
        </p:nvSpPr>
        <p:spPr>
          <a:xfrm>
            <a:off x="9070088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Mobile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3365-4497-4463-9C66-99EAD729DFEE}"/>
              </a:ext>
            </a:extLst>
          </p:cNvPr>
          <p:cNvSpPr/>
          <p:nvPr/>
        </p:nvSpPr>
        <p:spPr>
          <a:xfrm>
            <a:off x="9486622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E46B1-DB82-45BB-A398-E9E441F8CE33}"/>
              </a:ext>
            </a:extLst>
          </p:cNvPr>
          <p:cNvSpPr/>
          <p:nvPr/>
        </p:nvSpPr>
        <p:spPr>
          <a:xfrm>
            <a:off x="8224649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8E0CED-8C98-4090-AC8B-A7D72EAE6E31}"/>
              </a:ext>
            </a:extLst>
          </p:cNvPr>
          <p:cNvSpPr/>
          <p:nvPr/>
        </p:nvSpPr>
        <p:spPr>
          <a:xfrm>
            <a:off x="8221461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0C2676-78D8-4619-A905-F0440B881A7B}"/>
              </a:ext>
            </a:extLst>
          </p:cNvPr>
          <p:cNvSpPr/>
          <p:nvPr/>
        </p:nvSpPr>
        <p:spPr>
          <a:xfrm>
            <a:off x="8221461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23C8-77F8-43A9-BACA-1B7409465FBF}"/>
              </a:ext>
            </a:extLst>
          </p:cNvPr>
          <p:cNvSpPr/>
          <p:nvPr/>
        </p:nvSpPr>
        <p:spPr>
          <a:xfrm>
            <a:off x="9565706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7D16C-5EF1-493A-9711-351639D524C3}"/>
              </a:ext>
            </a:extLst>
          </p:cNvPr>
          <p:cNvSpPr/>
          <p:nvPr/>
        </p:nvSpPr>
        <p:spPr>
          <a:xfrm>
            <a:off x="4121806" y="1429898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645A33-D4D2-45FE-A1DD-8932974F4E94}"/>
              </a:ext>
            </a:extLst>
          </p:cNvPr>
          <p:cNvGrpSpPr/>
          <p:nvPr/>
        </p:nvGrpSpPr>
        <p:grpSpPr>
          <a:xfrm>
            <a:off x="4208014" y="1542670"/>
            <a:ext cx="3800920" cy="2114403"/>
            <a:chOff x="1948069" y="1109868"/>
            <a:chExt cx="4271020" cy="2375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DA31E2-8533-4B7E-8642-BC65DF6AC46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65540-67C7-44FC-857F-4EC85429E2E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F9A60-4A07-4429-9BBC-E848D77DB12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580148-157A-4761-9DB6-F409EE484783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9D0661-C69A-40D6-BE1C-92890060B4BB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AC907-6312-4A65-9B38-6AB46BB385CB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6CEB9-B61F-41FB-BDB5-A0967ED55F78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BB31-358A-4F59-BC00-43518BB8CF71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D0413-29A2-4173-8922-FE02E69B4A8D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C6A5D-1C0B-45AE-84CC-0D41063ED7A8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7B759F-77D3-463E-B64B-958BD806AF52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05696E-3B19-43FA-8978-A8B6BA8732E5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3C8547-D96A-450D-BB12-163C8B945FC2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08ED20-D72D-42E7-A550-248C69F967C5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B1731D-8951-4C4C-9697-6F07176D6E74}"/>
              </a:ext>
            </a:extLst>
          </p:cNvPr>
          <p:cNvSpPr txBox="1"/>
          <p:nvPr/>
        </p:nvSpPr>
        <p:spPr>
          <a:xfrm>
            <a:off x="4895757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CCD238-11FD-466E-8C2E-90659A60DE51}"/>
              </a:ext>
            </a:extLst>
          </p:cNvPr>
          <p:cNvSpPr/>
          <p:nvPr/>
        </p:nvSpPr>
        <p:spPr>
          <a:xfrm>
            <a:off x="5488563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C81335-56AB-4C23-B0D1-C245F8BCE21D}"/>
              </a:ext>
            </a:extLst>
          </p:cNvPr>
          <p:cNvSpPr/>
          <p:nvPr/>
        </p:nvSpPr>
        <p:spPr>
          <a:xfrm>
            <a:off x="4226590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0B60-E2C7-4BD9-B956-08293E747078}"/>
              </a:ext>
            </a:extLst>
          </p:cNvPr>
          <p:cNvSpPr/>
          <p:nvPr/>
        </p:nvSpPr>
        <p:spPr>
          <a:xfrm>
            <a:off x="4223402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FEB34C-D466-4862-A44A-C1AEDBCA20D9}"/>
              </a:ext>
            </a:extLst>
          </p:cNvPr>
          <p:cNvSpPr/>
          <p:nvPr/>
        </p:nvSpPr>
        <p:spPr>
          <a:xfrm>
            <a:off x="4223402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CFAC1D-3FB6-4950-BF25-D9D81F170424}"/>
              </a:ext>
            </a:extLst>
          </p:cNvPr>
          <p:cNvSpPr/>
          <p:nvPr/>
        </p:nvSpPr>
        <p:spPr>
          <a:xfrm>
            <a:off x="5567647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D2B0D79B-BF5F-4B8A-AA87-C272C37E7B85}"/>
              </a:ext>
            </a:extLst>
          </p:cNvPr>
          <p:cNvSpPr/>
          <p:nvPr/>
        </p:nvSpPr>
        <p:spPr>
          <a:xfrm>
            <a:off x="5573742" y="128254"/>
            <a:ext cx="1044516" cy="624423"/>
          </a:xfrm>
          <a:prstGeom prst="foldedCorner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100B49-EEAF-4EFD-85FE-A737EB7F4A4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694921" y="752677"/>
            <a:ext cx="401079" cy="3964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31282E-5051-4E66-81E9-9AE85EE6E5A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452450" y="752677"/>
            <a:ext cx="3643550" cy="399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81949-F390-4C93-9C20-B63A7A51ABBF}"/>
              </a:ext>
            </a:extLst>
          </p:cNvPr>
          <p:cNvSpPr/>
          <p:nvPr/>
        </p:nvSpPr>
        <p:spPr>
          <a:xfrm>
            <a:off x="5573742" y="6045976"/>
            <a:ext cx="1044516" cy="70584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3D25C1-49C7-45D8-A1F2-A475F9923427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411442" y="4997910"/>
            <a:ext cx="3684558" cy="104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31976D-CAB3-492E-8C66-5B44FCA20CC4}"/>
              </a:ext>
            </a:extLst>
          </p:cNvPr>
          <p:cNvCxnSpPr>
            <a:cxnSpLocks/>
            <a:stCxn id="111" idx="0"/>
            <a:endCxn id="68" idx="2"/>
          </p:cNvCxnSpPr>
          <p:nvPr/>
        </p:nvCxnSpPr>
        <p:spPr>
          <a:xfrm flipV="1">
            <a:off x="6096000" y="5428102"/>
            <a:ext cx="21837" cy="617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EADC03-1396-477D-8EFC-86D3BA79429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096000" y="5118716"/>
            <a:ext cx="3598343" cy="927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111159-005D-4AD7-87FA-01CE2CDC4893}"/>
              </a:ext>
            </a:extLst>
          </p:cNvPr>
          <p:cNvSpPr/>
          <p:nvPr/>
        </p:nvSpPr>
        <p:spPr>
          <a:xfrm>
            <a:off x="2995965" y="160128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A18ED-6ACA-489D-8CC0-F579F4344A0E}"/>
              </a:ext>
            </a:extLst>
          </p:cNvPr>
          <p:cNvSpPr/>
          <p:nvPr/>
        </p:nvSpPr>
        <p:spPr>
          <a:xfrm>
            <a:off x="11028868" y="162554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AA2AE-9C68-483A-ABAA-41CBCAF3167E}"/>
              </a:ext>
            </a:extLst>
          </p:cNvPr>
          <p:cNvSpPr/>
          <p:nvPr/>
        </p:nvSpPr>
        <p:spPr>
          <a:xfrm>
            <a:off x="7041222" y="1601281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ACFED-7363-4FC1-A5A9-D6ECB93E249A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699481" y="752677"/>
            <a:ext cx="2396519" cy="984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EA57AE-D310-40D2-88C8-DA2087970DC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5095485" cy="1039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A37787-F037-4A22-928D-68DC3E582A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1154997" cy="10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E0789-84B4-4358-B71F-FF72A703BEE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3607524" cy="416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A3614B96-DA90-4620-A0CA-6F4C318ACFE0}"/>
              </a:ext>
            </a:extLst>
          </p:cNvPr>
          <p:cNvSpPr/>
          <p:nvPr/>
        </p:nvSpPr>
        <p:spPr>
          <a:xfrm rot="12416647">
            <a:off x="2310000" y="2004828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B19B8D-EF6C-419C-8242-A4246F1FBF4D}"/>
              </a:ext>
            </a:extLst>
          </p:cNvPr>
          <p:cNvSpPr/>
          <p:nvPr/>
        </p:nvSpPr>
        <p:spPr>
          <a:xfrm rot="12416647">
            <a:off x="6331105" y="1993657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IPC</a:t>
            </a: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16D637E6-8C84-40BA-AE65-6175E73C9DB9}"/>
              </a:ext>
            </a:extLst>
          </p:cNvPr>
          <p:cNvSpPr/>
          <p:nvPr/>
        </p:nvSpPr>
        <p:spPr>
          <a:xfrm rot="12416647">
            <a:off x="10315306" y="2005289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Function Calls</a:t>
            </a:r>
          </a:p>
        </p:txBody>
      </p:sp>
      <p:sp>
        <p:nvSpPr>
          <p:cNvPr id="156" name="Speech Bubble: Rectangle with Corners Rounded 155">
            <a:extLst>
              <a:ext uri="{FF2B5EF4-FFF2-40B4-BE49-F238E27FC236}">
                <a16:creationId xmlns:a16="http://schemas.microsoft.com/office/drawing/2014/main" id="{162AA051-4CF0-417F-8166-03D939AC344E}"/>
              </a:ext>
            </a:extLst>
          </p:cNvPr>
          <p:cNvSpPr/>
          <p:nvPr/>
        </p:nvSpPr>
        <p:spPr>
          <a:xfrm>
            <a:off x="7640900" y="5989817"/>
            <a:ext cx="3387968" cy="762000"/>
          </a:xfrm>
          <a:prstGeom prst="wedgeRoundRectCallout">
            <a:avLst>
              <a:gd name="adj1" fmla="val -84847"/>
              <a:gd name="adj2" fmla="val 2500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base class.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subclass per platform</a:t>
            </a:r>
          </a:p>
        </p:txBody>
      </p:sp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1D3A0C18-F043-4350-BA78-5D5F4550836A}"/>
              </a:ext>
            </a:extLst>
          </p:cNvPr>
          <p:cNvSpPr/>
          <p:nvPr/>
        </p:nvSpPr>
        <p:spPr>
          <a:xfrm>
            <a:off x="142166" y="5816266"/>
            <a:ext cx="4945560" cy="970174"/>
          </a:xfrm>
          <a:prstGeom prst="wedgeRoundRectCallout">
            <a:avLst>
              <a:gd name="adj1" fmla="val 61664"/>
              <a:gd name="adj2" fmla="val 3266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RPC Interface methods using generated client wrapper and platform appropriate transport.</a:t>
            </a:r>
          </a:p>
        </p:txBody>
      </p: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EFAEEBDC-53D9-402A-ACF4-8BC62C1F5C57}"/>
              </a:ext>
            </a:extLst>
          </p:cNvPr>
          <p:cNvSpPr/>
          <p:nvPr/>
        </p:nvSpPr>
        <p:spPr>
          <a:xfrm>
            <a:off x="544384" y="22260"/>
            <a:ext cx="4391993" cy="999668"/>
          </a:xfrm>
          <a:prstGeom prst="wedgeRoundRectCallout">
            <a:avLst>
              <a:gd name="adj1" fmla="val 67385"/>
              <a:gd name="adj2" fmla="val -12362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RPC Interface used across platforms and across frontend (client) and backend (implementation).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430B8C63-2426-4378-9097-4230F9B27E2F}"/>
              </a:ext>
            </a:extLst>
          </p:cNvPr>
          <p:cNvSpPr/>
          <p:nvPr/>
        </p:nvSpPr>
        <p:spPr>
          <a:xfrm>
            <a:off x="7000040" y="22661"/>
            <a:ext cx="5158241" cy="942330"/>
          </a:xfrm>
          <a:prstGeom prst="wedgeRoundRectCallout">
            <a:avLst>
              <a:gd name="adj1" fmla="val -60529"/>
              <a:gd name="adj2" fmla="val -14917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process matches backend implementation (same across platform) with RPC Interface method.</a:t>
            </a:r>
          </a:p>
        </p:txBody>
      </p:sp>
    </p:spTree>
    <p:extLst>
      <p:ext uri="{BB962C8B-B14F-4D97-AF65-F5344CB8AC3E}">
        <p14:creationId xmlns:p14="http://schemas.microsoft.com/office/powerpoint/2010/main" val="1242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68" grpId="0" animBg="1"/>
      <p:bldP spid="61" grpId="0" animBg="1"/>
      <p:bldP spid="111" grpId="0" animBg="1"/>
      <p:bldP spid="123" grpId="0" animBg="1"/>
      <p:bldP spid="124" grpId="0" animBg="1"/>
      <p:bldP spid="125" grpId="0" animBg="1"/>
      <p:bldP spid="140" grpId="0" animBg="1"/>
      <p:bldP spid="141" grpId="0" animBg="1"/>
      <p:bldP spid="142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11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6024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602437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123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082192"/>
            <a:ext cx="1462699" cy="6018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601889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10418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1677" y="1924338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632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12960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129603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36026" y="1771431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74072" y="177143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748716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>
            <a:off x="5486385" y="1936060"/>
            <a:ext cx="10196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2753" y="1829779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502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2622972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3109222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3028095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3160876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31592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3227734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925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B302611-0529-4D18-A68C-F1BCFB471BE5}"/>
              </a:ext>
            </a:extLst>
          </p:cNvPr>
          <p:cNvSpPr/>
          <p:nvPr/>
        </p:nvSpPr>
        <p:spPr>
          <a:xfrm>
            <a:off x="7187943" y="2722022"/>
            <a:ext cx="4052082" cy="14752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7CC323-5951-4A37-A093-02E6E1DADD26}"/>
              </a:ext>
            </a:extLst>
          </p:cNvPr>
          <p:cNvSpPr/>
          <p:nvPr/>
        </p:nvSpPr>
        <p:spPr>
          <a:xfrm>
            <a:off x="9679355" y="3116838"/>
            <a:ext cx="1462699" cy="97184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E719AD-D7B3-4911-99AC-245C963E8025}"/>
              </a:ext>
            </a:extLst>
          </p:cNvPr>
          <p:cNvSpPr/>
          <p:nvPr/>
        </p:nvSpPr>
        <p:spPr>
          <a:xfrm>
            <a:off x="7714179" y="3116839"/>
            <a:ext cx="1402926" cy="97184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EC1F9A-DE08-4CBF-8C9E-ADAF6252500D}"/>
              </a:ext>
            </a:extLst>
          </p:cNvPr>
          <p:cNvSpPr/>
          <p:nvPr/>
        </p:nvSpPr>
        <p:spPr>
          <a:xfrm>
            <a:off x="7060492" y="316849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4D741CEC-8378-4CCC-8EF8-E223BCCA6F83}"/>
              </a:ext>
            </a:extLst>
          </p:cNvPr>
          <p:cNvSpPr/>
          <p:nvPr/>
        </p:nvSpPr>
        <p:spPr>
          <a:xfrm>
            <a:off x="7831724" y="3222531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4588918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5075168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4994041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512682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4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512522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519368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73B4DFC-31D0-4628-97F5-2DCBBDB76C5E}"/>
              </a:ext>
            </a:extLst>
          </p:cNvPr>
          <p:cNvSpPr/>
          <p:nvPr/>
        </p:nvSpPr>
        <p:spPr>
          <a:xfrm>
            <a:off x="9014890" y="3175562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437B55-42EA-4700-9F7D-942614E78FB7}"/>
              </a:ext>
            </a:extLst>
          </p:cNvPr>
          <p:cNvSpPr/>
          <p:nvPr/>
        </p:nvSpPr>
        <p:spPr>
          <a:xfrm>
            <a:off x="9013597" y="3725756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E7D69D89-2A8A-45F1-BB9D-587FFDFABAA3}"/>
              </a:ext>
            </a:extLst>
          </p:cNvPr>
          <p:cNvSpPr/>
          <p:nvPr/>
        </p:nvSpPr>
        <p:spPr>
          <a:xfrm rot="10800000">
            <a:off x="7831724" y="3784759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9BE0C3C-8F22-4261-813D-18FEE6715FD0}"/>
              </a:ext>
            </a:extLst>
          </p:cNvPr>
          <p:cNvSpPr/>
          <p:nvPr/>
        </p:nvSpPr>
        <p:spPr>
          <a:xfrm>
            <a:off x="7061725" y="372698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4</a:t>
            </a: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0CB09B23-6ABB-4498-ABDC-256D272EF6C1}"/>
              </a:ext>
            </a:extLst>
          </p:cNvPr>
          <p:cNvSpPr/>
          <p:nvPr/>
        </p:nvSpPr>
        <p:spPr>
          <a:xfrm rot="16200000">
            <a:off x="6545463" y="3957538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BCC6E-9426-4AA3-A674-C56BDF7EB87B}"/>
              </a:ext>
            </a:extLst>
          </p:cNvPr>
          <p:cNvCxnSpPr>
            <a:cxnSpLocks/>
          </p:cNvCxnSpPr>
          <p:nvPr/>
        </p:nvCxnSpPr>
        <p:spPr>
          <a:xfrm flipV="1">
            <a:off x="6853756" y="3898992"/>
            <a:ext cx="218502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920550-5496-4F28-BE05-0639D863A59B}"/>
              </a:ext>
            </a:extLst>
          </p:cNvPr>
          <p:cNvGrpSpPr/>
          <p:nvPr/>
        </p:nvGrpSpPr>
        <p:grpSpPr>
          <a:xfrm rot="2234251">
            <a:off x="6604981" y="4943687"/>
            <a:ext cx="501385" cy="281652"/>
            <a:chOff x="6178840" y="3206121"/>
            <a:chExt cx="501385" cy="28165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EE7D2B9-6935-4F15-95FD-8EABF7F3EA59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H="1">
              <a:off x="6465413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03E6CAF-18FE-428E-8282-4377FAABBC8F}"/>
                </a:ext>
              </a:extLst>
            </p:cNvPr>
            <p:cNvSpPr/>
            <p:nvPr/>
          </p:nvSpPr>
          <p:spPr>
            <a:xfrm>
              <a:off x="6178840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10D459B-0498-4B9E-9B2F-E3B3BBA11623}"/>
              </a:ext>
            </a:extLst>
          </p:cNvPr>
          <p:cNvCxnSpPr>
            <a:cxnSpLocks/>
          </p:cNvCxnSpPr>
          <p:nvPr/>
        </p:nvCxnSpPr>
        <p:spPr>
          <a:xfrm flipH="1" flipV="1">
            <a:off x="6731503" y="4134722"/>
            <a:ext cx="38660" cy="6678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6433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826</Words>
  <Application>Microsoft Office PowerPoint</Application>
  <PresentationFormat>Widescreen</PresentationFormat>
  <Paragraphs>361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Shaun Sewall</cp:lastModifiedBy>
  <cp:revision>50</cp:revision>
  <dcterms:created xsi:type="dcterms:W3CDTF">2018-05-14T18:47:09Z</dcterms:created>
  <dcterms:modified xsi:type="dcterms:W3CDTF">2018-05-18T19:57:29Z</dcterms:modified>
</cp:coreProperties>
</file>