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5A84-B2B1-4425-80C5-C26E3DF96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2113-F1A2-48CD-8006-5DAAF7C09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6323-7F66-4EA7-A7FD-ABFC5544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8CA4-AA7F-4DCC-A371-99FE973F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4E9D-537B-404F-BF4D-939CA424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E857-B61E-4940-8BB0-5137B2A4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34553-95FD-4879-B1A8-4D110E31B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0BDE-B6F6-440D-9848-54737E52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5F7B-2468-45C2-B176-5E6007B6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FC68-DD52-4F86-8637-168117ED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A3F25-950E-4F38-9E4B-698B7E56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67E8A-608D-4C52-A484-95F988E3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F541-FD33-4593-985B-66FE50FA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F34B-0481-468A-9CB1-C199429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C301-8BC1-4A45-B77F-BB5C656B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E102-CA28-4D4B-A702-DE675A3D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387C-9250-4ABD-A60A-E22960D9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CD03-E874-4F4C-96B1-C7423C3D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2D82-89E4-4B6B-BE51-D08F5662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E39B-FD46-41F3-A5A0-CB9BFE0C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FBD0-5DDC-45AB-82B5-C6851DE5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61EE-BA37-4183-A930-DA2C390E6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D949-894B-48F0-9BB2-CC499EFD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DDC5-ED75-43AE-A532-D9713075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FA0F-4091-4BA6-ABE6-E249EA2C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1F6A-8A61-4DA6-BC78-D6E994E0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08CF-2716-4020-8313-64E74E0FD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F4AD-022C-48A6-BBD4-5A92998E0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98F14-5777-4767-A185-AAF3C07F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E68E-3543-43C9-B43F-CF720372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3CAA-7CAF-4B29-8923-670CE2B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CBB1-D48F-49A2-9C72-29D4EB4D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68DC-8369-4015-873C-956E018B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2FC50-DFEA-4C10-8986-79A10DE5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11007-442F-4DDD-95E1-067D4B7D2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7088A-C898-4FC0-84B2-B0D5E530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E993A-4F23-497D-A7D2-75DCABC5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37853-1F4F-4EDF-B6CA-BD2A9946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A9A4F-17B4-49B0-A869-20672784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B3EF-3DA3-43A6-B490-8529F42C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18211-9D5E-4365-9A20-ECAFF710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F20F-9F5A-4E08-8BB5-1A5C8790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34D0B-4B3B-4D4E-ADA3-5245F0E7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42ABA-7DC6-4874-8F39-3007D10A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28994-8976-4ECA-9209-776EDE0C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769B-608A-481C-B6F1-6DAEC37D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A894-FE7D-4EAC-B7C0-0B20040E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0302-F4CA-46D4-BF16-AA8891FB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F6D5F-07F5-467F-B501-142A005F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B93C7-B48E-4AC9-9E70-BF306715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DA4D-401F-44A0-8EA9-1046D6B9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4C7EC-AB92-40C0-8E91-406004C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1783-38BA-49A2-8CE2-2F8B65AC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5D507-BB67-4A7A-A64B-9FD7E9DF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D732-BB3F-4C94-BBBC-E098758F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C6B7-7C0C-4412-A4DA-AB62200E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411B9-F153-4CCF-8E2E-41B70CF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2CE83-7C7C-44C8-AFE0-87C6449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934F3-0D53-4DDF-B6D2-07DEE624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173E-49E9-4B4B-9ED8-1A48E756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BE76-F86F-41E2-A04A-9C4982A7B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AF85-09BF-459B-A408-9EB9361B3B08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F40E-061B-47CE-8CE8-1AE0C7962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C9E9-050B-4E8D-9C44-634E09CAD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12B2-BF30-43C9-8CFC-E45928D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F3223D-3DD7-4FD3-AF60-BF64BA5F6F50}"/>
              </a:ext>
            </a:extLst>
          </p:cNvPr>
          <p:cNvSpPr/>
          <p:nvPr/>
        </p:nvSpPr>
        <p:spPr>
          <a:xfrm>
            <a:off x="4375485" y="160421"/>
            <a:ext cx="3336757" cy="153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RepositoryModel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3ECF6F-4213-4EF0-A4C5-B4E030456FA7}"/>
              </a:ext>
            </a:extLst>
          </p:cNvPr>
          <p:cNvSpPr/>
          <p:nvPr/>
        </p:nvSpPr>
        <p:spPr>
          <a:xfrm>
            <a:off x="3737811" y="2192257"/>
            <a:ext cx="4612105" cy="9058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PhysicalModel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64F2CF-F01C-4C22-971A-E3F6671DF428}"/>
              </a:ext>
            </a:extLst>
          </p:cNvPr>
          <p:cNvSpPr/>
          <p:nvPr/>
        </p:nvSpPr>
        <p:spPr>
          <a:xfrm>
            <a:off x="601576" y="3657598"/>
            <a:ext cx="3336757" cy="13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PhysicalModel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2F287-D5BD-4525-B8C5-BE253A2521C4}"/>
              </a:ext>
            </a:extLst>
          </p:cNvPr>
          <p:cNvSpPr/>
          <p:nvPr/>
        </p:nvSpPr>
        <p:spPr>
          <a:xfrm>
            <a:off x="4375485" y="3670640"/>
            <a:ext cx="3336757" cy="139266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PhysicalModel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0955-FF95-4B82-82D0-2053246044BF}"/>
              </a:ext>
            </a:extLst>
          </p:cNvPr>
          <p:cNvSpPr/>
          <p:nvPr/>
        </p:nvSpPr>
        <p:spPr>
          <a:xfrm>
            <a:off x="8149394" y="3657598"/>
            <a:ext cx="3336757" cy="139266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PhysicalModel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315657-0B81-45B9-A160-7E17A1A55A40}"/>
              </a:ext>
            </a:extLst>
          </p:cNvPr>
          <p:cNvSpPr/>
          <p:nvPr/>
        </p:nvSpPr>
        <p:spPr>
          <a:xfrm>
            <a:off x="5482389" y="633724"/>
            <a:ext cx="1122948" cy="3258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DF243F-BE4E-4D69-9AE7-5BB4615296B1}"/>
              </a:ext>
            </a:extLst>
          </p:cNvPr>
          <p:cNvSpPr/>
          <p:nvPr/>
        </p:nvSpPr>
        <p:spPr>
          <a:xfrm>
            <a:off x="5149515" y="1194187"/>
            <a:ext cx="1788696" cy="3398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PhysicalPartition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D3880D-E2B3-4CA0-87E2-14FC3D73EC9F}"/>
              </a:ext>
            </a:extLst>
          </p:cNvPr>
          <p:cNvSpPr/>
          <p:nvPr/>
        </p:nvSpPr>
        <p:spPr>
          <a:xfrm>
            <a:off x="3894218" y="2622384"/>
            <a:ext cx="625646" cy="3007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5CAB5A-E704-4019-9C37-8AC6AC4B7AA7}"/>
              </a:ext>
            </a:extLst>
          </p:cNvPr>
          <p:cNvSpPr/>
          <p:nvPr/>
        </p:nvSpPr>
        <p:spPr>
          <a:xfrm>
            <a:off x="4668248" y="2616363"/>
            <a:ext cx="994616" cy="300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BEFFE2-5392-4BA6-9639-B945B9832EE5}"/>
              </a:ext>
            </a:extLst>
          </p:cNvPr>
          <p:cNvSpPr/>
          <p:nvPr/>
        </p:nvSpPr>
        <p:spPr>
          <a:xfrm>
            <a:off x="6689553" y="2622384"/>
            <a:ext cx="1536033" cy="30078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SewerSystem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2186FD-499B-4E9D-9F3D-B0A468820BED}"/>
              </a:ext>
            </a:extLst>
          </p:cNvPr>
          <p:cNvSpPr/>
          <p:nvPr/>
        </p:nvSpPr>
        <p:spPr>
          <a:xfrm>
            <a:off x="5827291" y="2622384"/>
            <a:ext cx="713878" cy="3007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95B57F-FE86-43EE-B290-382E7545184C}"/>
              </a:ext>
            </a:extLst>
          </p:cNvPr>
          <p:cNvSpPr/>
          <p:nvPr/>
        </p:nvSpPr>
        <p:spPr>
          <a:xfrm>
            <a:off x="850224" y="4138863"/>
            <a:ext cx="625646" cy="3007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DAF18D-E557-4229-B283-45B5B049FB98}"/>
              </a:ext>
            </a:extLst>
          </p:cNvPr>
          <p:cNvSpPr/>
          <p:nvPr/>
        </p:nvSpPr>
        <p:spPr>
          <a:xfrm>
            <a:off x="850224" y="4581521"/>
            <a:ext cx="994616" cy="300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4A3CF6-9850-4E55-A41B-47EA31C0AA9E}"/>
              </a:ext>
            </a:extLst>
          </p:cNvPr>
          <p:cNvSpPr/>
          <p:nvPr/>
        </p:nvSpPr>
        <p:spPr>
          <a:xfrm>
            <a:off x="2093488" y="4581521"/>
            <a:ext cx="1536033" cy="30078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SewerSystem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7234F4-E553-478D-9CC6-FB8FFF59E5A8}"/>
              </a:ext>
            </a:extLst>
          </p:cNvPr>
          <p:cNvSpPr/>
          <p:nvPr/>
        </p:nvSpPr>
        <p:spPr>
          <a:xfrm>
            <a:off x="2763249" y="4138863"/>
            <a:ext cx="838204" cy="3007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Bench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44445C-D606-463B-A360-7345044BACD2}"/>
              </a:ext>
            </a:extLst>
          </p:cNvPr>
          <p:cNvSpPr/>
          <p:nvPr/>
        </p:nvSpPr>
        <p:spPr>
          <a:xfrm>
            <a:off x="4624139" y="4151905"/>
            <a:ext cx="994616" cy="300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B9EEC8-8FB0-4504-B3B8-642A0E7BE910}"/>
              </a:ext>
            </a:extLst>
          </p:cNvPr>
          <p:cNvSpPr/>
          <p:nvPr/>
        </p:nvSpPr>
        <p:spPr>
          <a:xfrm>
            <a:off x="5775163" y="4151905"/>
            <a:ext cx="1864896" cy="30078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StructuralSystem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BF05CC-757A-44C2-BC17-59F19C3029A0}"/>
              </a:ext>
            </a:extLst>
          </p:cNvPr>
          <p:cNvSpPr/>
          <p:nvPr/>
        </p:nvSpPr>
        <p:spPr>
          <a:xfrm>
            <a:off x="4624139" y="4606090"/>
            <a:ext cx="838204" cy="3007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Bolt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50367A-E314-4993-BF39-2407AB5263A4}"/>
              </a:ext>
            </a:extLst>
          </p:cNvPr>
          <p:cNvSpPr/>
          <p:nvPr/>
        </p:nvSpPr>
        <p:spPr>
          <a:xfrm>
            <a:off x="9865900" y="608333"/>
            <a:ext cx="625646" cy="3007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52D830-409D-4D1D-B6ED-448A7574456E}"/>
              </a:ext>
            </a:extLst>
          </p:cNvPr>
          <p:cNvSpPr/>
          <p:nvPr/>
        </p:nvSpPr>
        <p:spPr>
          <a:xfrm>
            <a:off x="9681415" y="1084586"/>
            <a:ext cx="994616" cy="300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32424BB-5EBE-4876-BEEE-84E98AF4D795}"/>
              </a:ext>
            </a:extLst>
          </p:cNvPr>
          <p:cNvSpPr/>
          <p:nvPr/>
        </p:nvSpPr>
        <p:spPr>
          <a:xfrm>
            <a:off x="9681415" y="1560839"/>
            <a:ext cx="994616" cy="30078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E5FAB24-9457-45F3-81D9-E9DEAEE3B8BD}"/>
              </a:ext>
            </a:extLst>
          </p:cNvPr>
          <p:cNvSpPr/>
          <p:nvPr/>
        </p:nvSpPr>
        <p:spPr>
          <a:xfrm>
            <a:off x="9152028" y="2037092"/>
            <a:ext cx="2053390" cy="3007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Component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1AEB76-BF02-4A8A-888C-5C0D1FDF3C2C}"/>
              </a:ext>
            </a:extLst>
          </p:cNvPr>
          <p:cNvSpPr/>
          <p:nvPr/>
        </p:nvSpPr>
        <p:spPr>
          <a:xfrm>
            <a:off x="8883324" y="2513345"/>
            <a:ext cx="2590799" cy="3007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Use Component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3C519D-1014-42FC-AB96-B362AA2E1F45}"/>
              </a:ext>
            </a:extLst>
          </p:cNvPr>
          <p:cNvSpPr/>
          <p:nvPr/>
        </p:nvSpPr>
        <p:spPr>
          <a:xfrm>
            <a:off x="8313824" y="4127350"/>
            <a:ext cx="994616" cy="300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56BAD4-58C2-4EB2-81CF-CBFBEEC116F6}"/>
              </a:ext>
            </a:extLst>
          </p:cNvPr>
          <p:cNvSpPr/>
          <p:nvPr/>
        </p:nvSpPr>
        <p:spPr>
          <a:xfrm>
            <a:off x="9464848" y="4127350"/>
            <a:ext cx="1864896" cy="30078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ElectricalSystem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980DA-F49B-4DAE-AC81-1D336C903629}"/>
              </a:ext>
            </a:extLst>
          </p:cNvPr>
          <p:cNvSpPr/>
          <p:nvPr/>
        </p:nvSpPr>
        <p:spPr>
          <a:xfrm>
            <a:off x="8313824" y="4581535"/>
            <a:ext cx="838204" cy="3007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Bolt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A8BF49-605F-4BBC-9248-DD12512ADA7C}"/>
              </a:ext>
            </a:extLst>
          </p:cNvPr>
          <p:cNvSpPr/>
          <p:nvPr/>
        </p:nvSpPr>
        <p:spPr>
          <a:xfrm>
            <a:off x="9817772" y="4606090"/>
            <a:ext cx="1347538" cy="3007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SewerPipe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9972FC-6F71-4A18-B10C-01A3975AA5D4}"/>
              </a:ext>
            </a:extLst>
          </p:cNvPr>
          <p:cNvSpPr txBox="1"/>
          <p:nvPr/>
        </p:nvSpPr>
        <p:spPr>
          <a:xfrm>
            <a:off x="9926031" y="176799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Key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A6CABD-10B2-443F-B11E-97AA587CFD1B}"/>
              </a:ext>
            </a:extLst>
          </p:cNvPr>
          <p:cNvCxnSpPr/>
          <p:nvPr/>
        </p:nvCxnSpPr>
        <p:spPr>
          <a:xfrm flipH="1">
            <a:off x="2269955" y="2923170"/>
            <a:ext cx="1937086" cy="7344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B6A014-629D-4208-BD17-575D72A51550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5165556" y="2917149"/>
            <a:ext cx="878308" cy="7534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F01B72-EC91-432D-8847-4A1EB3B8581C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7457570" y="2923170"/>
            <a:ext cx="2360203" cy="7344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96FB46-DA4B-439B-B8BF-2F1EE81C9A9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043863" y="1534067"/>
            <a:ext cx="1" cy="6581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FAA23F-D521-454A-9B90-ACDB48234DA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43863" y="959584"/>
            <a:ext cx="0" cy="2346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3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F3223D-3DD7-4FD3-AF60-BF64BA5F6F50}"/>
              </a:ext>
            </a:extLst>
          </p:cNvPr>
          <p:cNvSpPr/>
          <p:nvPr/>
        </p:nvSpPr>
        <p:spPr>
          <a:xfrm>
            <a:off x="4299285" y="608096"/>
            <a:ext cx="3336757" cy="1532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RepositoryModel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3ECF6F-4213-4EF0-A4C5-B4E030456FA7}"/>
              </a:ext>
            </a:extLst>
          </p:cNvPr>
          <p:cNvSpPr/>
          <p:nvPr/>
        </p:nvSpPr>
        <p:spPr>
          <a:xfrm>
            <a:off x="4299285" y="2639932"/>
            <a:ext cx="3336757" cy="9058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PhysicalModel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315657-0B81-45B9-A160-7E17A1A55A40}"/>
              </a:ext>
            </a:extLst>
          </p:cNvPr>
          <p:cNvSpPr/>
          <p:nvPr/>
        </p:nvSpPr>
        <p:spPr>
          <a:xfrm>
            <a:off x="5406189" y="1081399"/>
            <a:ext cx="1122948" cy="3258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DF243F-BE4E-4D69-9AE7-5BB4615296B1}"/>
              </a:ext>
            </a:extLst>
          </p:cNvPr>
          <p:cNvSpPr/>
          <p:nvPr/>
        </p:nvSpPr>
        <p:spPr>
          <a:xfrm>
            <a:off x="5073315" y="1641862"/>
            <a:ext cx="1788696" cy="3398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PhysicalPartition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96FB46-DA4B-439B-B8BF-2F1EE81C9A9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967663" y="1981742"/>
            <a:ext cx="1" cy="6581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FAA23F-D521-454A-9B90-ACDB48234DA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67663" y="1407259"/>
            <a:ext cx="0" cy="2346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9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3F16A9-E3EB-433B-8BA3-B2888CF917C3}"/>
              </a:ext>
            </a:extLst>
          </p:cNvPr>
          <p:cNvSpPr/>
          <p:nvPr/>
        </p:nvSpPr>
        <p:spPr>
          <a:xfrm>
            <a:off x="4375486" y="2019300"/>
            <a:ext cx="2154022" cy="107884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PhysicalModel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212A91-A3CB-4DEF-8EAC-DD1D3F3BF845}"/>
              </a:ext>
            </a:extLst>
          </p:cNvPr>
          <p:cNvSpPr/>
          <p:nvPr/>
        </p:nvSpPr>
        <p:spPr>
          <a:xfrm>
            <a:off x="4375486" y="3670641"/>
            <a:ext cx="2154022" cy="10728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PhysicalModel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8511F4-76A5-46EC-AEDE-8AA6C5B45B9E}"/>
              </a:ext>
            </a:extLst>
          </p:cNvPr>
          <p:cNvSpPr/>
          <p:nvPr/>
        </p:nvSpPr>
        <p:spPr>
          <a:xfrm>
            <a:off x="4943409" y="2616363"/>
            <a:ext cx="1018177" cy="3007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E7CC7A-5D2F-418B-9776-FE4FB341F1C6}"/>
              </a:ext>
            </a:extLst>
          </p:cNvPr>
          <p:cNvCxnSpPr>
            <a:cxnSpLocks/>
          </p:cNvCxnSpPr>
          <p:nvPr/>
        </p:nvCxnSpPr>
        <p:spPr>
          <a:xfrm flipH="1">
            <a:off x="5452497" y="2917149"/>
            <a:ext cx="1" cy="7534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64">
            <a:extLst>
              <a:ext uri="{FF2B5EF4-FFF2-40B4-BE49-F238E27FC236}">
                <a16:creationId xmlns:a16="http://schemas.microsoft.com/office/drawing/2014/main" id="{AA228471-30F8-4352-9658-2E295ECECAA0}"/>
              </a:ext>
            </a:extLst>
          </p:cNvPr>
          <p:cNvSpPr/>
          <p:nvPr/>
        </p:nvSpPr>
        <p:spPr bwMode="auto">
          <a:xfrm flipH="1">
            <a:off x="8305757" y="2917149"/>
            <a:ext cx="1318415" cy="1294053"/>
          </a:xfrm>
          <a:custGeom>
            <a:avLst/>
            <a:gdLst>
              <a:gd name="connsiteX0" fmla="*/ 5206319 w 6060797"/>
              <a:gd name="connsiteY0" fmla="*/ 2553875 h 5948805"/>
              <a:gd name="connsiteX1" fmla="*/ 5423124 w 6060797"/>
              <a:gd name="connsiteY1" fmla="*/ 2654785 h 5948805"/>
              <a:gd name="connsiteX2" fmla="*/ 5419932 w 6060797"/>
              <a:gd name="connsiteY2" fmla="*/ 4667348 h 5948805"/>
              <a:gd name="connsiteX3" fmla="*/ 5203338 w 6060797"/>
              <a:gd name="connsiteY3" fmla="*/ 4625719 h 5948805"/>
              <a:gd name="connsiteX4" fmla="*/ 2907864 w 6060797"/>
              <a:gd name="connsiteY4" fmla="*/ 949324 h 5948805"/>
              <a:gd name="connsiteX5" fmla="*/ 2907810 w 6060797"/>
              <a:gd name="connsiteY5" fmla="*/ 950444 h 5948805"/>
              <a:gd name="connsiteX6" fmla="*/ 2907842 w 6060797"/>
              <a:gd name="connsiteY6" fmla="*/ 949326 h 5948805"/>
              <a:gd name="connsiteX7" fmla="*/ 452990 w 6060797"/>
              <a:gd name="connsiteY7" fmla="*/ 2194063 h 5948805"/>
              <a:gd name="connsiteX8" fmla="*/ 452990 w 6060797"/>
              <a:gd name="connsiteY8" fmla="*/ 2662784 h 5948805"/>
              <a:gd name="connsiteX9" fmla="*/ 2891346 w 6060797"/>
              <a:gd name="connsiteY9" fmla="*/ 1526830 h 5948805"/>
              <a:gd name="connsiteX10" fmla="*/ 2891392 w 6060797"/>
              <a:gd name="connsiteY10" fmla="*/ 1525242 h 5948805"/>
              <a:gd name="connsiteX11" fmla="*/ 4590524 w 6060797"/>
              <a:gd name="connsiteY11" fmla="*/ 2321514 h 5948805"/>
              <a:gd name="connsiteX12" fmla="*/ 4589596 w 6060797"/>
              <a:gd name="connsiteY12" fmla="*/ 2593700 h 5948805"/>
              <a:gd name="connsiteX13" fmla="*/ 2899160 w 6060797"/>
              <a:gd name="connsiteY13" fmla="*/ 1842296 h 5948805"/>
              <a:gd name="connsiteX14" fmla="*/ 2899316 w 6060797"/>
              <a:gd name="connsiteY14" fmla="*/ 1837696 h 5948805"/>
              <a:gd name="connsiteX15" fmla="*/ 2893945 w 6060797"/>
              <a:gd name="connsiteY15" fmla="*/ 1839979 h 5948805"/>
              <a:gd name="connsiteX16" fmla="*/ 2888815 w 6060797"/>
              <a:gd name="connsiteY16" fmla="*/ 1837697 h 5948805"/>
              <a:gd name="connsiteX17" fmla="*/ 2887902 w 6060797"/>
              <a:gd name="connsiteY17" fmla="*/ 1842548 h 5948805"/>
              <a:gd name="connsiteX18" fmla="*/ 462058 w 6060797"/>
              <a:gd name="connsiteY18" fmla="*/ 2873688 h 5948805"/>
              <a:gd name="connsiteX19" fmla="*/ 452990 w 6060797"/>
              <a:gd name="connsiteY19" fmla="*/ 3171343 h 5948805"/>
              <a:gd name="connsiteX20" fmla="*/ 452990 w 6060797"/>
              <a:gd name="connsiteY20" fmla="*/ 3337701 h 5948805"/>
              <a:gd name="connsiteX21" fmla="*/ 2880439 w 6060797"/>
              <a:gd name="connsiteY21" fmla="*/ 2393769 h 5948805"/>
              <a:gd name="connsiteX22" fmla="*/ 2880456 w 6060797"/>
              <a:gd name="connsiteY22" fmla="*/ 2393265 h 5948805"/>
              <a:gd name="connsiteX23" fmla="*/ 4587565 w 6060797"/>
              <a:gd name="connsiteY23" fmla="*/ 3094697 h 5948805"/>
              <a:gd name="connsiteX24" fmla="*/ 4586614 w 6060797"/>
              <a:gd name="connsiteY24" fmla="*/ 3305582 h 5948805"/>
              <a:gd name="connsiteX25" fmla="*/ 4586553 w 6060797"/>
              <a:gd name="connsiteY25" fmla="*/ 3318207 h 5948805"/>
              <a:gd name="connsiteX26" fmla="*/ 2886300 w 6060797"/>
              <a:gd name="connsiteY26" fmla="*/ 2733964 h 5948805"/>
              <a:gd name="connsiteX27" fmla="*/ 2885771 w 6060797"/>
              <a:gd name="connsiteY27" fmla="*/ 2736850 h 5948805"/>
              <a:gd name="connsiteX28" fmla="*/ 452991 w 6060797"/>
              <a:gd name="connsiteY28" fmla="*/ 3566045 h 5948805"/>
              <a:gd name="connsiteX29" fmla="*/ 452990 w 6060797"/>
              <a:gd name="connsiteY29" fmla="*/ 4024482 h 5948805"/>
              <a:gd name="connsiteX30" fmla="*/ 2868118 w 6060797"/>
              <a:gd name="connsiteY30" fmla="*/ 3288462 h 5948805"/>
              <a:gd name="connsiteX31" fmla="*/ 4584082 w 6060797"/>
              <a:gd name="connsiteY31" fmla="*/ 3829747 h 5948805"/>
              <a:gd name="connsiteX32" fmla="*/ 4582947 w 6060797"/>
              <a:gd name="connsiteY32" fmla="*/ 4064715 h 5948805"/>
              <a:gd name="connsiteX33" fmla="*/ 2886302 w 6060797"/>
              <a:gd name="connsiteY33" fmla="*/ 3597847 h 5948805"/>
              <a:gd name="connsiteX34" fmla="*/ 2885638 w 6060797"/>
              <a:gd name="connsiteY34" fmla="*/ 3600654 h 5948805"/>
              <a:gd name="connsiteX35" fmla="*/ 452991 w 6060797"/>
              <a:gd name="connsiteY35" fmla="*/ 4240609 h 5948805"/>
              <a:gd name="connsiteX36" fmla="*/ 452990 w 6060797"/>
              <a:gd name="connsiteY36" fmla="*/ 4414258 h 5948805"/>
              <a:gd name="connsiteX37" fmla="*/ 432720 w 6060797"/>
              <a:gd name="connsiteY37" fmla="*/ 4414258 h 5948805"/>
              <a:gd name="connsiteX38" fmla="*/ 432209 w 6060797"/>
              <a:gd name="connsiteY38" fmla="*/ 4426732 h 5948805"/>
              <a:gd name="connsiteX39" fmla="*/ 0 w 6060797"/>
              <a:gd name="connsiteY39" fmla="*/ 4517214 h 5948805"/>
              <a:gd name="connsiteX40" fmla="*/ 6922 w 6060797"/>
              <a:gd name="connsiteY40" fmla="*/ 4539232 h 5948805"/>
              <a:gd name="connsiteX41" fmla="*/ 288 w 6060797"/>
              <a:gd name="connsiteY41" fmla="*/ 4533126 h 5948805"/>
              <a:gd name="connsiteX42" fmla="*/ 2047 w 6060797"/>
              <a:gd name="connsiteY42" fmla="*/ 5948805 h 5948805"/>
              <a:gd name="connsiteX43" fmla="*/ 632078 w 6060797"/>
              <a:gd name="connsiteY43" fmla="*/ 5948805 h 5948805"/>
              <a:gd name="connsiteX44" fmla="*/ 632078 w 6060797"/>
              <a:gd name="connsiteY44" fmla="*/ 5184993 h 5948805"/>
              <a:gd name="connsiteX45" fmla="*/ 1866342 w 6060797"/>
              <a:gd name="connsiteY45" fmla="*/ 4954698 h 5948805"/>
              <a:gd name="connsiteX46" fmla="*/ 1872260 w 6060797"/>
              <a:gd name="connsiteY46" fmla="*/ 5948805 h 5948805"/>
              <a:gd name="connsiteX47" fmla="*/ 6060797 w 6060797"/>
              <a:gd name="connsiteY47" fmla="*/ 5948805 h 5948805"/>
              <a:gd name="connsiteX48" fmla="*/ 6060797 w 6060797"/>
              <a:gd name="connsiteY48" fmla="*/ 4790522 h 5948805"/>
              <a:gd name="connsiteX49" fmla="*/ 5654104 w 6060797"/>
              <a:gd name="connsiteY49" fmla="*/ 4712356 h 5948805"/>
              <a:gd name="connsiteX50" fmla="*/ 5654104 w 6060797"/>
              <a:gd name="connsiteY50" fmla="*/ 2452020 h 5948805"/>
              <a:gd name="connsiteX51" fmla="*/ 5052643 w 6060797"/>
              <a:gd name="connsiteY51" fmla="*/ 2119174 h 5948805"/>
              <a:gd name="connsiteX52" fmla="*/ 5052643 w 6060797"/>
              <a:gd name="connsiteY52" fmla="*/ 2118575 h 5948805"/>
              <a:gd name="connsiteX53" fmla="*/ 5052014 w 6060797"/>
              <a:gd name="connsiteY53" fmla="*/ 2118826 h 5948805"/>
              <a:gd name="connsiteX54" fmla="*/ 5051563 w 6060797"/>
              <a:gd name="connsiteY54" fmla="*/ 2118575 h 5948805"/>
              <a:gd name="connsiteX55" fmla="*/ 5051561 w 6060797"/>
              <a:gd name="connsiteY55" fmla="*/ 2119006 h 5948805"/>
              <a:gd name="connsiteX56" fmla="*/ 4596006 w 6060797"/>
              <a:gd name="connsiteY56" fmla="*/ 2300685 h 5948805"/>
              <a:gd name="connsiteX57" fmla="*/ 4592616 w 6060797"/>
              <a:gd name="connsiteY57" fmla="*/ 1854310 h 5948805"/>
              <a:gd name="connsiteX58" fmla="*/ 2912605 w 6060797"/>
              <a:gd name="connsiteY58" fmla="*/ 0 h 5948805"/>
              <a:gd name="connsiteX59" fmla="*/ 2911800 w 6060797"/>
              <a:gd name="connsiteY59" fmla="*/ 492 h 5948805"/>
              <a:gd name="connsiteX60" fmla="*/ 2911038 w 6060797"/>
              <a:gd name="connsiteY60" fmla="*/ 1 h 5948805"/>
              <a:gd name="connsiteX61" fmla="*/ 2911020 w 6060797"/>
              <a:gd name="connsiteY61" fmla="*/ 967 h 5948805"/>
              <a:gd name="connsiteX62" fmla="*/ 452990 w 6060797"/>
              <a:gd name="connsiteY62" fmla="*/ 1500780 h 5948805"/>
              <a:gd name="connsiteX63" fmla="*/ 452990 w 6060797"/>
              <a:gd name="connsiteY63" fmla="*/ 1970177 h 5948805"/>
              <a:gd name="connsiteX64" fmla="*/ 2905015 w 6060797"/>
              <a:gd name="connsiteY64" fmla="*/ 645371 h 5948805"/>
              <a:gd name="connsiteX65" fmla="*/ 4608884 w 6060797"/>
              <a:gd name="connsiteY65" fmla="*/ 1606618 h 5948805"/>
              <a:gd name="connsiteX66" fmla="*/ 4583091 w 6060797"/>
              <a:gd name="connsiteY66" fmla="*/ 1076435 h 5948805"/>
              <a:gd name="connsiteX67" fmla="*/ 2912597 w 6060797"/>
              <a:gd name="connsiteY67" fmla="*/ 1004 h 594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60797" h="5948805">
                <a:moveTo>
                  <a:pt x="5206319" y="2553875"/>
                </a:moveTo>
                <a:lnTo>
                  <a:pt x="5423124" y="2654785"/>
                </a:lnTo>
                <a:lnTo>
                  <a:pt x="5419932" y="4667348"/>
                </a:lnTo>
                <a:lnTo>
                  <a:pt x="5203338" y="4625719"/>
                </a:lnTo>
                <a:close/>
                <a:moveTo>
                  <a:pt x="2907864" y="949324"/>
                </a:moveTo>
                <a:lnTo>
                  <a:pt x="2907810" y="950444"/>
                </a:lnTo>
                <a:lnTo>
                  <a:pt x="2907842" y="949326"/>
                </a:lnTo>
                <a:lnTo>
                  <a:pt x="452990" y="2194063"/>
                </a:lnTo>
                <a:lnTo>
                  <a:pt x="452990" y="2662784"/>
                </a:lnTo>
                <a:lnTo>
                  <a:pt x="2891346" y="1526830"/>
                </a:lnTo>
                <a:lnTo>
                  <a:pt x="2891392" y="1525242"/>
                </a:lnTo>
                <a:lnTo>
                  <a:pt x="4590524" y="2321514"/>
                </a:lnTo>
                <a:lnTo>
                  <a:pt x="4589596" y="2593700"/>
                </a:lnTo>
                <a:lnTo>
                  <a:pt x="2899160" y="1842296"/>
                </a:lnTo>
                <a:lnTo>
                  <a:pt x="2899316" y="1837696"/>
                </a:lnTo>
                <a:lnTo>
                  <a:pt x="2893945" y="1839979"/>
                </a:lnTo>
                <a:lnTo>
                  <a:pt x="2888815" y="1837697"/>
                </a:lnTo>
                <a:lnTo>
                  <a:pt x="2887902" y="1842548"/>
                </a:lnTo>
                <a:lnTo>
                  <a:pt x="462058" y="2873688"/>
                </a:lnTo>
                <a:lnTo>
                  <a:pt x="452990" y="3171343"/>
                </a:lnTo>
                <a:lnTo>
                  <a:pt x="452990" y="3337701"/>
                </a:lnTo>
                <a:lnTo>
                  <a:pt x="2880439" y="2393769"/>
                </a:lnTo>
                <a:lnTo>
                  <a:pt x="2880456" y="2393265"/>
                </a:lnTo>
                <a:lnTo>
                  <a:pt x="4587565" y="3094697"/>
                </a:lnTo>
                <a:lnTo>
                  <a:pt x="4586614" y="3305582"/>
                </a:lnTo>
                <a:lnTo>
                  <a:pt x="4586553" y="3318207"/>
                </a:lnTo>
                <a:lnTo>
                  <a:pt x="2886300" y="2733964"/>
                </a:lnTo>
                <a:lnTo>
                  <a:pt x="2885771" y="2736850"/>
                </a:lnTo>
                <a:lnTo>
                  <a:pt x="452991" y="3566045"/>
                </a:lnTo>
                <a:lnTo>
                  <a:pt x="452990" y="4024482"/>
                </a:lnTo>
                <a:lnTo>
                  <a:pt x="2868118" y="3288462"/>
                </a:lnTo>
                <a:lnTo>
                  <a:pt x="4584082" y="3829747"/>
                </a:lnTo>
                <a:lnTo>
                  <a:pt x="4582947" y="4064715"/>
                </a:lnTo>
                <a:lnTo>
                  <a:pt x="2886302" y="3597847"/>
                </a:lnTo>
                <a:lnTo>
                  <a:pt x="2885638" y="3600654"/>
                </a:lnTo>
                <a:lnTo>
                  <a:pt x="452991" y="4240609"/>
                </a:lnTo>
                <a:lnTo>
                  <a:pt x="452990" y="4414258"/>
                </a:lnTo>
                <a:lnTo>
                  <a:pt x="432720" y="4414258"/>
                </a:lnTo>
                <a:lnTo>
                  <a:pt x="432209" y="4426732"/>
                </a:lnTo>
                <a:lnTo>
                  <a:pt x="0" y="4517214"/>
                </a:lnTo>
                <a:lnTo>
                  <a:pt x="6922" y="4539232"/>
                </a:lnTo>
                <a:lnTo>
                  <a:pt x="288" y="4533126"/>
                </a:lnTo>
                <a:cubicBezTo>
                  <a:pt x="874" y="5005020"/>
                  <a:pt x="1460" y="5476913"/>
                  <a:pt x="2047" y="5948805"/>
                </a:cubicBezTo>
                <a:lnTo>
                  <a:pt x="632078" y="5948805"/>
                </a:lnTo>
                <a:lnTo>
                  <a:pt x="632078" y="5184993"/>
                </a:lnTo>
                <a:lnTo>
                  <a:pt x="1866342" y="4954698"/>
                </a:lnTo>
                <a:lnTo>
                  <a:pt x="1872260" y="5948805"/>
                </a:lnTo>
                <a:lnTo>
                  <a:pt x="6060797" y="5948805"/>
                </a:lnTo>
                <a:lnTo>
                  <a:pt x="6060797" y="4790522"/>
                </a:lnTo>
                <a:lnTo>
                  <a:pt x="5654104" y="4712356"/>
                </a:lnTo>
                <a:lnTo>
                  <a:pt x="5654104" y="2452020"/>
                </a:lnTo>
                <a:lnTo>
                  <a:pt x="5052643" y="2119174"/>
                </a:lnTo>
                <a:lnTo>
                  <a:pt x="5052643" y="2118575"/>
                </a:lnTo>
                <a:lnTo>
                  <a:pt x="5052014" y="2118826"/>
                </a:lnTo>
                <a:lnTo>
                  <a:pt x="5051563" y="2118575"/>
                </a:lnTo>
                <a:lnTo>
                  <a:pt x="5051561" y="2119006"/>
                </a:lnTo>
                <a:lnTo>
                  <a:pt x="4596006" y="2300685"/>
                </a:lnTo>
                <a:lnTo>
                  <a:pt x="4592616" y="1854310"/>
                </a:lnTo>
                <a:close/>
                <a:moveTo>
                  <a:pt x="2912605" y="0"/>
                </a:moveTo>
                <a:lnTo>
                  <a:pt x="2911800" y="492"/>
                </a:lnTo>
                <a:lnTo>
                  <a:pt x="2911038" y="1"/>
                </a:lnTo>
                <a:lnTo>
                  <a:pt x="2911020" y="967"/>
                </a:lnTo>
                <a:lnTo>
                  <a:pt x="452990" y="1500780"/>
                </a:lnTo>
                <a:lnTo>
                  <a:pt x="452990" y="1970177"/>
                </a:lnTo>
                <a:lnTo>
                  <a:pt x="2905015" y="645371"/>
                </a:lnTo>
                <a:lnTo>
                  <a:pt x="4608884" y="1606618"/>
                </a:lnTo>
                <a:lnTo>
                  <a:pt x="4583091" y="1076435"/>
                </a:lnTo>
                <a:lnTo>
                  <a:pt x="2912597" y="1004"/>
                </a:lnTo>
                <a:close/>
              </a:path>
            </a:pathLst>
          </a:custGeom>
          <a:solidFill>
            <a:srgbClr val="55A5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E3A49-781E-4E00-BAEF-AEA8D25EC326}"/>
              </a:ext>
            </a:extLst>
          </p:cNvPr>
          <p:cNvCxnSpPr>
            <a:stCxn id="4" idx="3"/>
          </p:cNvCxnSpPr>
          <p:nvPr/>
        </p:nvCxnSpPr>
        <p:spPr>
          <a:xfrm>
            <a:off x="5961586" y="2766756"/>
            <a:ext cx="2325164" cy="5271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9EDF4F-38FB-4E8B-AE78-EAB41299AC3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529508" y="3845605"/>
            <a:ext cx="1757242" cy="36144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D19D27-00BF-49E8-95C7-65FB78A18A17}"/>
              </a:ext>
            </a:extLst>
          </p:cNvPr>
          <p:cNvSpPr txBox="1"/>
          <p:nvPr/>
        </p:nvSpPr>
        <p:spPr>
          <a:xfrm rot="749245">
            <a:off x="6786960" y="270751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098C8-C31C-4800-890B-E4E3DFD38B89}"/>
              </a:ext>
            </a:extLst>
          </p:cNvPr>
          <p:cNvSpPr txBox="1"/>
          <p:nvPr/>
        </p:nvSpPr>
        <p:spPr>
          <a:xfrm rot="20901483">
            <a:off x="6875962" y="370474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81364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Bommer</dc:creator>
  <cp:lastModifiedBy>Allan Bommer</cp:lastModifiedBy>
  <cp:revision>7</cp:revision>
  <dcterms:created xsi:type="dcterms:W3CDTF">2018-05-16T20:24:49Z</dcterms:created>
  <dcterms:modified xsi:type="dcterms:W3CDTF">2018-05-16T22:37:06Z</dcterms:modified>
</cp:coreProperties>
</file>