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57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5D321-AD45-45AE-BD8C-E85B2B67AF1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D6FB0-43FB-43C8-8BB8-C1D001B12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3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59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81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00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89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5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11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Cor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114300"/>
            <a:ext cx="12192003" cy="59436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88" y="5686446"/>
            <a:ext cx="12188825" cy="1171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9397861" y="6599502"/>
            <a:ext cx="2548332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endParaRPr lang="en-US" sz="8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273004"/>
            <a:ext cx="12188825" cy="24134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90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x_InnerShad.png"/>
          <p:cNvPicPr>
            <a:picLocks noChangeAspect="1"/>
          </p:cNvPicPr>
          <p:nvPr userDrawn="1"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5734009"/>
            <a:ext cx="12188825" cy="40406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88" y="0"/>
            <a:ext cx="12188825" cy="427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95" y="5858392"/>
            <a:ext cx="1979103" cy="45918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427305"/>
            <a:ext cx="12190414" cy="407515"/>
            <a:chOff x="-1" y="695590"/>
            <a:chExt cx="12190414" cy="407515"/>
          </a:xfrm>
        </p:grpSpPr>
        <p:pic>
          <p:nvPicPr>
            <p:cNvPr id="17" name="Picture 16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8090"/>
              <a:ext cx="12188825" cy="404069"/>
            </a:xfrm>
            <a:prstGeom prst="rect">
              <a:avLst/>
            </a:prstGeom>
          </p:spPr>
        </p:pic>
        <p:pic>
          <p:nvPicPr>
            <p:cNvPr id="18" name="Picture 17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9036"/>
              <a:ext cx="12188825" cy="404069"/>
            </a:xfrm>
            <a:prstGeom prst="rect">
              <a:avLst/>
            </a:prstGeom>
          </p:spPr>
        </p:pic>
        <p:pic>
          <p:nvPicPr>
            <p:cNvPr id="19" name="Picture 18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95590"/>
              <a:ext cx="12188825" cy="4040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041648"/>
            <a:ext cx="11411712" cy="1563624"/>
          </a:xfrm>
        </p:spPr>
        <p:txBody>
          <a:bodyPr lIns="0" tIns="64008" rIns="118872" bIns="64008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92" y="5852160"/>
            <a:ext cx="8723376" cy="731520"/>
          </a:xfrm>
        </p:spPr>
        <p:txBody>
          <a:bodyPr lIns="0" tIns="64008" rIns="118872" bIns="64008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04458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ater / Wastewa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705" y="208547"/>
            <a:ext cx="12191529" cy="585536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88" y="5686446"/>
            <a:ext cx="12188825" cy="1171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9397861" y="6599502"/>
            <a:ext cx="2548332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endParaRPr lang="en-US" sz="8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273004"/>
            <a:ext cx="12188825" cy="24134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90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x_InnerShad.png"/>
          <p:cNvPicPr>
            <a:picLocks noChangeAspect="1"/>
          </p:cNvPicPr>
          <p:nvPr userDrawn="1"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5734009"/>
            <a:ext cx="12188825" cy="40406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88" y="0"/>
            <a:ext cx="12188825" cy="427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95" y="5858392"/>
            <a:ext cx="1979103" cy="45918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427305"/>
            <a:ext cx="12190414" cy="407515"/>
            <a:chOff x="-1" y="695590"/>
            <a:chExt cx="12190414" cy="407515"/>
          </a:xfrm>
        </p:grpSpPr>
        <p:pic>
          <p:nvPicPr>
            <p:cNvPr id="17" name="Picture 16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8090"/>
              <a:ext cx="12188825" cy="404069"/>
            </a:xfrm>
            <a:prstGeom prst="rect">
              <a:avLst/>
            </a:prstGeom>
          </p:spPr>
        </p:pic>
        <p:pic>
          <p:nvPicPr>
            <p:cNvPr id="18" name="Picture 17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9036"/>
              <a:ext cx="12188825" cy="404069"/>
            </a:xfrm>
            <a:prstGeom prst="rect">
              <a:avLst/>
            </a:prstGeom>
          </p:spPr>
        </p:pic>
        <p:pic>
          <p:nvPicPr>
            <p:cNvPr id="19" name="Picture 18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95590"/>
              <a:ext cx="12188825" cy="4040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041648"/>
            <a:ext cx="11411712" cy="1563624"/>
          </a:xfrm>
        </p:spPr>
        <p:txBody>
          <a:bodyPr lIns="0" tIns="64008" rIns="118872" bIns="64008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92" y="5852160"/>
            <a:ext cx="8723376" cy="731520"/>
          </a:xfrm>
        </p:spPr>
        <p:txBody>
          <a:bodyPr lIns="0" tIns="64008" rIns="118872" bIns="64008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3268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34871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ody - Title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696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Content / 1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386027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10894847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Graphic / 1 Content Graphic /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07868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15857011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dy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11495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0640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53896"/>
            <a:ext cx="111739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45603" y="6549958"/>
            <a:ext cx="5727875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1AE62-ACEE-4CBF-ABCE-6DEA53F53216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WWW.BENTLEY.COM    |   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46" y="6537362"/>
            <a:ext cx="974463" cy="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3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01752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3716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– Web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1815599-B2B6-46C9-80AF-B4C61AB886DE}"/>
              </a:ext>
            </a:extLst>
          </p:cNvPr>
          <p:cNvSpPr/>
          <p:nvPr/>
        </p:nvSpPr>
        <p:spPr>
          <a:xfrm>
            <a:off x="1628988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4ED79-641A-4C7D-BEF0-FA2E02111AA2}"/>
              </a:ext>
            </a:extLst>
          </p:cNvPr>
          <p:cNvGrpSpPr/>
          <p:nvPr/>
        </p:nvGrpSpPr>
        <p:grpSpPr>
          <a:xfrm>
            <a:off x="1691078" y="1542670"/>
            <a:ext cx="3785532" cy="2114403"/>
            <a:chOff x="1965360" y="1109868"/>
            <a:chExt cx="4253729" cy="2375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431BC-1D7D-4872-88EA-15C8DCFB47D8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0506D-F7CB-4D6F-8298-49F0B6A65196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5D5AE-E050-4D87-A4F7-5A83D0FD7A9D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1E0CC-98C7-44AE-A9B9-2E745FA9F574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36129-77F0-4D9D-BD29-66E4B09E5B3D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3D6481-0636-4149-AA12-D2304FE2BED0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06C99-AD67-4234-8EAE-E393CBE577DB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88FAD-18B4-47E0-A193-E0D43674F136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AD2FB-7192-4A69-AF48-05E7736B4989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85D4-345D-44C7-AC89-F2232EF94ABA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94A89-1989-42DB-8E0D-72A8898B3720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5A1F2D-C827-4B44-8A97-F88F3DAC631D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1FCE2-6A7D-4A1A-A17A-AF1E2C2FEF7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6F9FD6-EB6B-4F54-8A5B-302DFB992AF4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1C9F14-35A8-4455-B0FA-EED95F119444}"/>
              </a:ext>
            </a:extLst>
          </p:cNvPr>
          <p:cNvSpPr txBox="1"/>
          <p:nvPr/>
        </p:nvSpPr>
        <p:spPr>
          <a:xfrm>
            <a:off x="2429456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 Agent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CE03ED-1D58-41FE-A222-18D793712310}"/>
              </a:ext>
            </a:extLst>
          </p:cNvPr>
          <p:cNvSpPr txBox="1"/>
          <p:nvPr/>
        </p:nvSpPr>
        <p:spPr>
          <a:xfrm>
            <a:off x="1642750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A44"/>
                </a:solidFill>
                <a:latin typeface="Arial" panose="020B0604020202020204"/>
              </a:rPr>
              <a:t>No Frontend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64DB22-8C21-4EDF-9D1C-57A45DBB4C84}"/>
              </a:ext>
            </a:extLst>
          </p:cNvPr>
          <p:cNvSpPr/>
          <p:nvPr/>
        </p:nvSpPr>
        <p:spPr>
          <a:xfrm>
            <a:off x="6694182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BA2E96-A336-40A9-8ADC-5E63A07E7E64}"/>
              </a:ext>
            </a:extLst>
          </p:cNvPr>
          <p:cNvGrpSpPr/>
          <p:nvPr/>
        </p:nvGrpSpPr>
        <p:grpSpPr>
          <a:xfrm>
            <a:off x="6756272" y="1542670"/>
            <a:ext cx="3785532" cy="2114403"/>
            <a:chOff x="1965360" y="1109868"/>
            <a:chExt cx="4253729" cy="237591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F3AAC5-1BBA-40F3-A23E-06CC73370D0D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1642CC7-186B-4063-BB39-5852F4AF1363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52ABA7F-BF84-4F44-8534-32DDCB64007A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34A659-8FFB-4285-AB69-E59C4626FCEB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B73EB2-390E-4820-9F6F-127C4B9661D6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6CF7884-3072-48EA-B2A6-80125E855BA9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D8D0142-8952-4B4B-AD26-9E8E8B8B05B3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F2AC8CF-10F6-4F44-ACD8-047A102D8F29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8CD9F19-D333-419A-99BB-35A7ED96A517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A1C708-A51B-4CAA-B4D7-AE4143355865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36C9315-C51D-4D80-81D1-D1C2DE877FEF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49247E5-929A-4648-BE5C-DF4E303EB161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659267-EB99-4AF8-8BD1-C7C576F6BE10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B512DEA-E287-4A85-B780-1495D76E24FF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E810A2D9-B3A3-46F8-A258-65C04C206879}"/>
              </a:ext>
            </a:extLst>
          </p:cNvPr>
          <p:cNvSpPr txBox="1"/>
          <p:nvPr/>
        </p:nvSpPr>
        <p:spPr>
          <a:xfrm>
            <a:off x="7323200" y="968234"/>
            <a:ext cx="254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097C520-3633-4028-967A-6FA2C4DE4B6C}"/>
              </a:ext>
            </a:extLst>
          </p:cNvPr>
          <p:cNvSpPr/>
          <p:nvPr/>
        </p:nvSpPr>
        <p:spPr>
          <a:xfrm>
            <a:off x="6694181" y="4314300"/>
            <a:ext cx="3948387" cy="15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42C3F5C-8AD8-4DA5-A9C6-C800DAF46D8B}"/>
              </a:ext>
            </a:extLst>
          </p:cNvPr>
          <p:cNvSpPr/>
          <p:nvPr/>
        </p:nvSpPr>
        <p:spPr>
          <a:xfrm>
            <a:off x="8021433" y="487074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iModelJs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Frontend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(TypeScript)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A4C2068-1022-4344-9B26-C739F0E22DF4}"/>
              </a:ext>
            </a:extLst>
          </p:cNvPr>
          <p:cNvSpPr/>
          <p:nvPr/>
        </p:nvSpPr>
        <p:spPr>
          <a:xfrm>
            <a:off x="6759460" y="487074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UI Frameworks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34EA393-0070-469E-BCC4-8C90A2E31C44}"/>
              </a:ext>
            </a:extLst>
          </p:cNvPr>
          <p:cNvSpPr/>
          <p:nvPr/>
        </p:nvSpPr>
        <p:spPr>
          <a:xfrm>
            <a:off x="6756272" y="5506880"/>
            <a:ext cx="3784885" cy="313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3727B6-9009-4B66-A8BB-E3C074A6DB4E}"/>
              </a:ext>
            </a:extLst>
          </p:cNvPr>
          <p:cNvSpPr/>
          <p:nvPr/>
        </p:nvSpPr>
        <p:spPr>
          <a:xfrm>
            <a:off x="6756272" y="4490467"/>
            <a:ext cx="3784885" cy="386764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 Frontend (TypeScript)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98175A5-1FFC-42EB-AAAD-7780DCC898AF}"/>
              </a:ext>
            </a:extLst>
          </p:cNvPr>
          <p:cNvSpPr/>
          <p:nvPr/>
        </p:nvSpPr>
        <p:spPr>
          <a:xfrm>
            <a:off x="8100517" y="4961603"/>
            <a:ext cx="866127" cy="463509"/>
          </a:xfrm>
          <a:prstGeom prst="rect">
            <a:avLst/>
          </a:prstGeom>
          <a:solidFill>
            <a:srgbClr val="C49500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Tile Display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45B2ED7-8F50-4656-9D87-50DDF8A25336}"/>
              </a:ext>
            </a:extLst>
          </p:cNvPr>
          <p:cNvSpPr txBox="1"/>
          <p:nvPr/>
        </p:nvSpPr>
        <p:spPr>
          <a:xfrm>
            <a:off x="6707944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Frontend running in 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BF7DE1F-48EA-4DE6-AFDF-328D4494637C}"/>
              </a:ext>
            </a:extLst>
          </p:cNvPr>
          <p:cNvSpPr txBox="1"/>
          <p:nvPr/>
        </p:nvSpPr>
        <p:spPr>
          <a:xfrm>
            <a:off x="7488554" y="3815066"/>
            <a:ext cx="20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4215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- Desktop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FE9149-D91C-4242-8373-CB1EEF19BB72}"/>
              </a:ext>
            </a:extLst>
          </p:cNvPr>
          <p:cNvGrpSpPr/>
          <p:nvPr/>
        </p:nvGrpSpPr>
        <p:grpSpPr>
          <a:xfrm>
            <a:off x="3962400" y="968234"/>
            <a:ext cx="4286250" cy="5701352"/>
            <a:chOff x="8001083" y="968234"/>
            <a:chExt cx="4286250" cy="57013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A7D16C-5EF1-493A-9711-351639D524C3}"/>
                </a:ext>
              </a:extLst>
            </p:cNvPr>
            <p:cNvSpPr/>
            <p:nvPr/>
          </p:nvSpPr>
          <p:spPr>
            <a:xfrm>
              <a:off x="8160489" y="1429898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F645A33-D4D2-45FE-A1DD-8932974F4E94}"/>
                </a:ext>
              </a:extLst>
            </p:cNvPr>
            <p:cNvGrpSpPr/>
            <p:nvPr/>
          </p:nvGrpSpPr>
          <p:grpSpPr>
            <a:xfrm>
              <a:off x="8262085" y="1542670"/>
              <a:ext cx="3785532" cy="2114403"/>
              <a:chOff x="1965360" y="1109868"/>
              <a:chExt cx="4253729" cy="237591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2DA31E2-8533-4B7E-8642-BC65DF6AC46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865540-67C7-44FC-857F-4EC85429E2E3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FF9A60-4A07-4429-9BBC-E848D77DB12A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580148-157A-4761-9DB6-F409EE484783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9D0661-C69A-40D6-BE1C-92890060B4BB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0AC907-6312-4A65-9B38-6AB46BB385CB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C26CEB9-B61F-41FB-BDB5-A0967ED55F78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0BBB31-358A-4F59-BC00-43518BB8CF71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0D0413-29A2-4173-8922-FE02E69B4A8D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9BC6A5D-1C0B-45AE-84CC-0D41063ED7A8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07B759F-77D3-463E-B64B-958BD806AF52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D05696E-3B19-43FA-8978-A8B6BA8732E5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node.js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23C8547-D96A-450D-BB12-163C8B945FC2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V8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Engine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608ED20-D72D-42E7-A550-248C69F967C5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B1731D-8951-4C4C-9697-6F07176D6E74}"/>
                </a:ext>
              </a:extLst>
            </p:cNvPr>
            <p:cNvSpPr txBox="1"/>
            <p:nvPr/>
          </p:nvSpPr>
          <p:spPr>
            <a:xfrm>
              <a:off x="8934440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Desktop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CCD238-11FD-466E-8C2E-90659A60DE51}"/>
                </a:ext>
              </a:extLst>
            </p:cNvPr>
            <p:cNvSpPr/>
            <p:nvPr/>
          </p:nvSpPr>
          <p:spPr>
            <a:xfrm>
              <a:off x="9527246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C81335-56AB-4C23-B0D1-C245F8BCE21D}"/>
                </a:ext>
              </a:extLst>
            </p:cNvPr>
            <p:cNvSpPr/>
            <p:nvPr/>
          </p:nvSpPr>
          <p:spPr>
            <a:xfrm>
              <a:off x="8265273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1CA0B60-E2C7-4BD9-B956-08293E747078}"/>
                </a:ext>
              </a:extLst>
            </p:cNvPr>
            <p:cNvSpPr/>
            <p:nvPr/>
          </p:nvSpPr>
          <p:spPr>
            <a:xfrm>
              <a:off x="8262085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Chromium Browser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FEB34C-D466-4862-A44A-C1AEDBCA20D9}"/>
                </a:ext>
              </a:extLst>
            </p:cNvPr>
            <p:cNvSpPr/>
            <p:nvPr/>
          </p:nvSpPr>
          <p:spPr>
            <a:xfrm>
              <a:off x="8262085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Desktop Application Frontend (TypeScript)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FCFAC1D-3FB6-4950-BF25-D9D81F170424}"/>
                </a:ext>
              </a:extLst>
            </p:cNvPr>
            <p:cNvSpPr/>
            <p:nvPr/>
          </p:nvSpPr>
          <p:spPr>
            <a:xfrm>
              <a:off x="9606330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6F7736-7222-440B-83A8-B6F15A009224}"/>
                </a:ext>
              </a:extLst>
            </p:cNvPr>
            <p:cNvSpPr txBox="1"/>
            <p:nvPr/>
          </p:nvSpPr>
          <p:spPr>
            <a:xfrm>
              <a:off x="8001083" y="6023255"/>
              <a:ext cx="4286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separate Electron processes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02C05A-CC74-4A82-821A-C9A392F32415}"/>
                </a:ext>
              </a:extLst>
            </p:cNvPr>
            <p:cNvSpPr txBox="1"/>
            <p:nvPr/>
          </p:nvSpPr>
          <p:spPr>
            <a:xfrm>
              <a:off x="8928344" y="3881741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IPC</a:t>
              </a:r>
            </a:p>
          </p:txBody>
        </p:sp>
        <p:pic>
          <p:nvPicPr>
            <p:cNvPr id="85" name="Picture 2" descr="Image result for electron javascript">
              <a:extLst>
                <a:ext uri="{FF2B5EF4-FFF2-40B4-BE49-F238E27FC236}">
                  <a16:creationId xmlns:a16="http://schemas.microsoft.com/office/drawing/2014/main" id="{4024305F-4CC4-4162-9B26-C1CAAB48A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996" y="3908775"/>
              <a:ext cx="1356973" cy="302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85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- Mobile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DFD6-B64A-441B-A79A-BEB2A13B43DB}"/>
              </a:ext>
            </a:extLst>
          </p:cNvPr>
          <p:cNvGrpSpPr/>
          <p:nvPr/>
        </p:nvGrpSpPr>
        <p:grpSpPr>
          <a:xfrm>
            <a:off x="4101281" y="968234"/>
            <a:ext cx="3948387" cy="5854704"/>
            <a:chOff x="4120331" y="968234"/>
            <a:chExt cx="3948387" cy="585470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3412CB8-54BF-4948-ACB2-BDF8219C56D7}"/>
                </a:ext>
              </a:extLst>
            </p:cNvPr>
            <p:cNvSpPr/>
            <p:nvPr/>
          </p:nvSpPr>
          <p:spPr>
            <a:xfrm>
              <a:off x="4120331" y="1429897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1FF431-A3EC-4011-9D51-3F1C63861E8D}"/>
                </a:ext>
              </a:extLst>
            </p:cNvPr>
            <p:cNvGrpSpPr/>
            <p:nvPr/>
          </p:nvGrpSpPr>
          <p:grpSpPr>
            <a:xfrm>
              <a:off x="4193586" y="1542670"/>
              <a:ext cx="3785532" cy="2114403"/>
              <a:chOff x="1965360" y="1109868"/>
              <a:chExt cx="4253729" cy="23759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586240-45F7-4A6E-8673-23D53532B51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3463EE-CAE2-47B9-874F-474CACC756C4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1A6B2E-E047-460A-8F98-D94896C575C8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1C50F0-1D50-4813-8217-BEE7611DEDB9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6165BC-BC32-41C3-999E-6CA776D5BEA0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B970798-FD52-4A26-BE7A-CF7F767570B3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9890D1D-0280-46C8-9E9B-17A0356D64E0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D0D80D-317C-4133-BB24-2B8496643658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41D4A2-E4CC-43AA-9ADE-C5CDBB4D9696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D99607A-D93C-4D02-A536-66433EB2EA22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0EDB9B4-1B0C-4257-9EE8-3E92C3ED1128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34C243B-C118-4D25-8B99-D6A950F3C63E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Android or iOS SDK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8689FD-E696-452A-96F2-973CA9309D2D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Core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or V8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5630FCF-6A17-4A55-9485-0478F624A9ED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DEDE34-0870-4B2A-BB21-4F04D2F63F23}"/>
                </a:ext>
              </a:extLst>
            </p:cNvPr>
            <p:cNvSpPr txBox="1"/>
            <p:nvPr/>
          </p:nvSpPr>
          <p:spPr>
            <a:xfrm>
              <a:off x="5050538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E33365-4497-4463-9C66-99EAD729DFEE}"/>
                </a:ext>
              </a:extLst>
            </p:cNvPr>
            <p:cNvSpPr/>
            <p:nvPr/>
          </p:nvSpPr>
          <p:spPr>
            <a:xfrm>
              <a:off x="5467072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2E46B1-DB82-45BB-A398-E9E441F8CE33}"/>
                </a:ext>
              </a:extLst>
            </p:cNvPr>
            <p:cNvSpPr/>
            <p:nvPr/>
          </p:nvSpPr>
          <p:spPr>
            <a:xfrm>
              <a:off x="4205099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48E0CED-8C98-4090-AC8B-A7D72EAE6E31}"/>
                </a:ext>
              </a:extLst>
            </p:cNvPr>
            <p:cNvSpPr/>
            <p:nvPr/>
          </p:nvSpPr>
          <p:spPr>
            <a:xfrm>
              <a:off x="4201911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V8 or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iOs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JavaScript Engine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50C2676-78D8-4619-A905-F0440B881A7B}"/>
                </a:ext>
              </a:extLst>
            </p:cNvPr>
            <p:cNvSpPr/>
            <p:nvPr/>
          </p:nvSpPr>
          <p:spPr>
            <a:xfrm>
              <a:off x="4201911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Application Frontend (TypeScript)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FD23C8-77F8-43A9-BACA-1B7409465FBF}"/>
                </a:ext>
              </a:extLst>
            </p:cNvPr>
            <p:cNvSpPr/>
            <p:nvPr/>
          </p:nvSpPr>
          <p:spPr>
            <a:xfrm>
              <a:off x="5546156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F16AD53-9162-4A6D-AB11-37363E892601}"/>
                </a:ext>
              </a:extLst>
            </p:cNvPr>
            <p:cNvSpPr txBox="1"/>
            <p:nvPr/>
          </p:nvSpPr>
          <p:spPr>
            <a:xfrm>
              <a:off x="4232668" y="5899608"/>
              <a:ext cx="3784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Electron-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 Framework (single process)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C1C765-A841-48F8-BB5F-A7914A99EDC6}"/>
                </a:ext>
              </a:extLst>
            </p:cNvPr>
            <p:cNvSpPr txBox="1"/>
            <p:nvPr/>
          </p:nvSpPr>
          <p:spPr>
            <a:xfrm>
              <a:off x="5044442" y="3891266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Function Calls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78E42-F2D3-4FB3-A2CB-724F91565761}"/>
                </a:ext>
              </a:extLst>
            </p:cNvPr>
            <p:cNvSpPr/>
            <p:nvPr/>
          </p:nvSpPr>
          <p:spPr>
            <a:xfrm>
              <a:off x="6912784" y="3881825"/>
              <a:ext cx="1059197" cy="388943"/>
            </a:xfrm>
            <a:prstGeom prst="rect">
              <a:avLst/>
            </a:prstGeom>
            <a:solidFill>
              <a:srgbClr val="A5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Electron-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A0A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7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Comparison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1815599-B2B6-46C9-80AF-B4C61AB886DE}"/>
              </a:ext>
            </a:extLst>
          </p:cNvPr>
          <p:cNvSpPr/>
          <p:nvPr/>
        </p:nvSpPr>
        <p:spPr>
          <a:xfrm>
            <a:off x="95463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4ED79-641A-4C7D-BEF0-FA2E02111AA2}"/>
              </a:ext>
            </a:extLst>
          </p:cNvPr>
          <p:cNvGrpSpPr/>
          <p:nvPr/>
        </p:nvGrpSpPr>
        <p:grpSpPr>
          <a:xfrm>
            <a:off x="157553" y="1542670"/>
            <a:ext cx="3785532" cy="2114403"/>
            <a:chOff x="1965360" y="1109868"/>
            <a:chExt cx="4253729" cy="2375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431BC-1D7D-4872-88EA-15C8DCFB47D8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0506D-F7CB-4D6F-8298-49F0B6A65196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5D5AE-E050-4D87-A4F7-5A83D0FD7A9D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1E0CC-98C7-44AE-A9B9-2E745FA9F574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36129-77F0-4D9D-BD29-66E4B09E5B3D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3D6481-0636-4149-AA12-D2304FE2BED0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06C99-AD67-4234-8EAE-E393CBE577DB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88FAD-18B4-47E0-A193-E0D43674F136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AD2FB-7192-4A69-AF48-05E7736B4989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85D4-345D-44C7-AC89-F2232EF94ABA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94A89-1989-42DB-8E0D-72A8898B3720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5A1F2D-C827-4B44-8A97-F88F3DAC631D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1FCE2-6A7D-4A1A-A17A-AF1E2C2FEF7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6F9FD6-EB6B-4F54-8A5B-302DFB992AF4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1C9F14-35A8-4455-B0FA-EED95F119444}"/>
              </a:ext>
            </a:extLst>
          </p:cNvPr>
          <p:cNvSpPr txBox="1"/>
          <p:nvPr/>
        </p:nvSpPr>
        <p:spPr>
          <a:xfrm>
            <a:off x="895931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C80CCE6-DA09-4B4E-B769-CA2CE3815708}"/>
              </a:ext>
            </a:extLst>
          </p:cNvPr>
          <p:cNvSpPr/>
          <p:nvPr/>
        </p:nvSpPr>
        <p:spPr>
          <a:xfrm>
            <a:off x="95462" y="4314300"/>
            <a:ext cx="3948387" cy="15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0558E5-1D07-4162-A621-2BBF3BC8EBA0}"/>
              </a:ext>
            </a:extLst>
          </p:cNvPr>
          <p:cNvSpPr/>
          <p:nvPr/>
        </p:nvSpPr>
        <p:spPr>
          <a:xfrm>
            <a:off x="1422714" y="487074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iModelJs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Frontend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(TypeScript)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23EA82-FEAA-4239-822A-5B798F7471C2}"/>
              </a:ext>
            </a:extLst>
          </p:cNvPr>
          <p:cNvSpPr/>
          <p:nvPr/>
        </p:nvSpPr>
        <p:spPr>
          <a:xfrm>
            <a:off x="160741" y="487074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UI Frameworks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8DB740-F888-4EA5-A1D0-5B05026DB97D}"/>
              </a:ext>
            </a:extLst>
          </p:cNvPr>
          <p:cNvSpPr/>
          <p:nvPr/>
        </p:nvSpPr>
        <p:spPr>
          <a:xfrm>
            <a:off x="157553" y="5506880"/>
            <a:ext cx="3784885" cy="313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BB9B89-2645-4118-8793-63568878E1D0}"/>
              </a:ext>
            </a:extLst>
          </p:cNvPr>
          <p:cNvSpPr/>
          <p:nvPr/>
        </p:nvSpPr>
        <p:spPr>
          <a:xfrm>
            <a:off x="157553" y="4490467"/>
            <a:ext cx="3784885" cy="386764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 Frontend (TypeScript)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C796F2-8D76-40E3-A4AB-3C19F475CEAD}"/>
              </a:ext>
            </a:extLst>
          </p:cNvPr>
          <p:cNvSpPr/>
          <p:nvPr/>
        </p:nvSpPr>
        <p:spPr>
          <a:xfrm>
            <a:off x="1501798" y="4961603"/>
            <a:ext cx="866127" cy="463509"/>
          </a:xfrm>
          <a:prstGeom prst="rect">
            <a:avLst/>
          </a:prstGeom>
          <a:solidFill>
            <a:srgbClr val="C49500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Tile Display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CE03ED-1D58-41FE-A222-18D793712310}"/>
              </a:ext>
            </a:extLst>
          </p:cNvPr>
          <p:cNvSpPr txBox="1"/>
          <p:nvPr/>
        </p:nvSpPr>
        <p:spPr>
          <a:xfrm>
            <a:off x="109225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Frontend running in 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0A0749-1308-49BD-A252-ACED77A842FF}"/>
              </a:ext>
            </a:extLst>
          </p:cNvPr>
          <p:cNvSpPr txBox="1"/>
          <p:nvPr/>
        </p:nvSpPr>
        <p:spPr>
          <a:xfrm>
            <a:off x="889835" y="3815066"/>
            <a:ext cx="20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DFD6-B64A-441B-A79A-BEB2A13B43DB}"/>
              </a:ext>
            </a:extLst>
          </p:cNvPr>
          <p:cNvGrpSpPr/>
          <p:nvPr/>
        </p:nvGrpSpPr>
        <p:grpSpPr>
          <a:xfrm>
            <a:off x="8139881" y="968234"/>
            <a:ext cx="3948387" cy="5854704"/>
            <a:chOff x="4120331" y="968234"/>
            <a:chExt cx="3948387" cy="585470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3412CB8-54BF-4948-ACB2-BDF8219C56D7}"/>
                </a:ext>
              </a:extLst>
            </p:cNvPr>
            <p:cNvSpPr/>
            <p:nvPr/>
          </p:nvSpPr>
          <p:spPr>
            <a:xfrm>
              <a:off x="4120331" y="1429897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1FF431-A3EC-4011-9D51-3F1C63861E8D}"/>
                </a:ext>
              </a:extLst>
            </p:cNvPr>
            <p:cNvGrpSpPr/>
            <p:nvPr/>
          </p:nvGrpSpPr>
          <p:grpSpPr>
            <a:xfrm>
              <a:off x="4193586" y="1542670"/>
              <a:ext cx="3785532" cy="2114403"/>
              <a:chOff x="1965360" y="1109868"/>
              <a:chExt cx="4253729" cy="23759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586240-45F7-4A6E-8673-23D53532B51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3463EE-CAE2-47B9-874F-474CACC756C4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1A6B2E-E047-460A-8F98-D94896C575C8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1C50F0-1D50-4813-8217-BEE7611DEDB9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6165BC-BC32-41C3-999E-6CA776D5BEA0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B970798-FD52-4A26-BE7A-CF7F767570B3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9890D1D-0280-46C8-9E9B-17A0356D64E0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D0D80D-317C-4133-BB24-2B8496643658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41D4A2-E4CC-43AA-9ADE-C5CDBB4D9696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D99607A-D93C-4D02-A536-66433EB2EA22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0EDB9B4-1B0C-4257-9EE8-3E92C3ED1128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34C243B-C118-4D25-8B99-D6A950F3C63E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Android or iOS SDK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8689FD-E696-452A-96F2-973CA9309D2D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Core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or V8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5630FCF-6A17-4A55-9485-0478F624A9ED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DEDE34-0870-4B2A-BB21-4F04D2F63F23}"/>
                </a:ext>
              </a:extLst>
            </p:cNvPr>
            <p:cNvSpPr txBox="1"/>
            <p:nvPr/>
          </p:nvSpPr>
          <p:spPr>
            <a:xfrm>
              <a:off x="5050538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E33365-4497-4463-9C66-99EAD729DFEE}"/>
                </a:ext>
              </a:extLst>
            </p:cNvPr>
            <p:cNvSpPr/>
            <p:nvPr/>
          </p:nvSpPr>
          <p:spPr>
            <a:xfrm>
              <a:off x="5467072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2E46B1-DB82-45BB-A398-E9E441F8CE33}"/>
                </a:ext>
              </a:extLst>
            </p:cNvPr>
            <p:cNvSpPr/>
            <p:nvPr/>
          </p:nvSpPr>
          <p:spPr>
            <a:xfrm>
              <a:off x="4205099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48E0CED-8C98-4090-AC8B-A7D72EAE6E31}"/>
                </a:ext>
              </a:extLst>
            </p:cNvPr>
            <p:cNvSpPr/>
            <p:nvPr/>
          </p:nvSpPr>
          <p:spPr>
            <a:xfrm>
              <a:off x="4201911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V8 or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iOs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JavaScript Engine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50C2676-78D8-4619-A905-F0440B881A7B}"/>
                </a:ext>
              </a:extLst>
            </p:cNvPr>
            <p:cNvSpPr/>
            <p:nvPr/>
          </p:nvSpPr>
          <p:spPr>
            <a:xfrm>
              <a:off x="4201911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Application Frontend (TypeScript)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FD23C8-77F8-43A9-BACA-1B7409465FBF}"/>
                </a:ext>
              </a:extLst>
            </p:cNvPr>
            <p:cNvSpPr/>
            <p:nvPr/>
          </p:nvSpPr>
          <p:spPr>
            <a:xfrm>
              <a:off x="5546156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F16AD53-9162-4A6D-AB11-37363E892601}"/>
                </a:ext>
              </a:extLst>
            </p:cNvPr>
            <p:cNvSpPr txBox="1"/>
            <p:nvPr/>
          </p:nvSpPr>
          <p:spPr>
            <a:xfrm>
              <a:off x="4232668" y="5899608"/>
              <a:ext cx="3784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Electron-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 Framework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C1C765-A841-48F8-BB5F-A7914A99EDC6}"/>
                </a:ext>
              </a:extLst>
            </p:cNvPr>
            <p:cNvSpPr txBox="1"/>
            <p:nvPr/>
          </p:nvSpPr>
          <p:spPr>
            <a:xfrm>
              <a:off x="5044442" y="3891266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Function Calls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78E42-F2D3-4FB3-A2CB-724F91565761}"/>
                </a:ext>
              </a:extLst>
            </p:cNvPr>
            <p:cNvSpPr/>
            <p:nvPr/>
          </p:nvSpPr>
          <p:spPr>
            <a:xfrm>
              <a:off x="6912784" y="3881825"/>
              <a:ext cx="1059197" cy="388943"/>
            </a:xfrm>
            <a:prstGeom prst="rect">
              <a:avLst/>
            </a:prstGeom>
            <a:solidFill>
              <a:srgbClr val="A5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Electron-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A0A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Framework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FE9149-D91C-4242-8373-CB1EEF19BB72}"/>
              </a:ext>
            </a:extLst>
          </p:cNvPr>
          <p:cNvGrpSpPr/>
          <p:nvPr/>
        </p:nvGrpSpPr>
        <p:grpSpPr>
          <a:xfrm>
            <a:off x="4121806" y="968234"/>
            <a:ext cx="3948387" cy="5701352"/>
            <a:chOff x="8160489" y="968234"/>
            <a:chExt cx="3948387" cy="57013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A7D16C-5EF1-493A-9711-351639D524C3}"/>
                </a:ext>
              </a:extLst>
            </p:cNvPr>
            <p:cNvSpPr/>
            <p:nvPr/>
          </p:nvSpPr>
          <p:spPr>
            <a:xfrm>
              <a:off x="8160489" y="1429898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F645A33-D4D2-45FE-A1DD-8932974F4E94}"/>
                </a:ext>
              </a:extLst>
            </p:cNvPr>
            <p:cNvGrpSpPr/>
            <p:nvPr/>
          </p:nvGrpSpPr>
          <p:grpSpPr>
            <a:xfrm>
              <a:off x="8262085" y="1542670"/>
              <a:ext cx="3785532" cy="2114403"/>
              <a:chOff x="1965360" y="1109868"/>
              <a:chExt cx="4253729" cy="237591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2DA31E2-8533-4B7E-8642-BC65DF6AC46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865540-67C7-44FC-857F-4EC85429E2E3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FF9A60-4A07-4429-9BBC-E848D77DB12A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580148-157A-4761-9DB6-F409EE484783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9D0661-C69A-40D6-BE1C-92890060B4BB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0AC907-6312-4A65-9B38-6AB46BB385CB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C26CEB9-B61F-41FB-BDB5-A0967ED55F78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0BBB31-358A-4F59-BC00-43518BB8CF71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0D0413-29A2-4173-8922-FE02E69B4A8D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9BC6A5D-1C0B-45AE-84CC-0D41063ED7A8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07B759F-77D3-463E-B64B-958BD806AF52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D05696E-3B19-43FA-8978-A8B6BA8732E5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node.js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23C8547-D96A-450D-BB12-163C8B945FC2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V8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Engine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608ED20-D72D-42E7-A550-248C69F967C5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B1731D-8951-4C4C-9697-6F07176D6E74}"/>
                </a:ext>
              </a:extLst>
            </p:cNvPr>
            <p:cNvSpPr txBox="1"/>
            <p:nvPr/>
          </p:nvSpPr>
          <p:spPr>
            <a:xfrm>
              <a:off x="8934440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Desktop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CCD238-11FD-466E-8C2E-90659A60DE51}"/>
                </a:ext>
              </a:extLst>
            </p:cNvPr>
            <p:cNvSpPr/>
            <p:nvPr/>
          </p:nvSpPr>
          <p:spPr>
            <a:xfrm>
              <a:off x="9527246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C81335-56AB-4C23-B0D1-C245F8BCE21D}"/>
                </a:ext>
              </a:extLst>
            </p:cNvPr>
            <p:cNvSpPr/>
            <p:nvPr/>
          </p:nvSpPr>
          <p:spPr>
            <a:xfrm>
              <a:off x="8265273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1CA0B60-E2C7-4BD9-B956-08293E747078}"/>
                </a:ext>
              </a:extLst>
            </p:cNvPr>
            <p:cNvSpPr/>
            <p:nvPr/>
          </p:nvSpPr>
          <p:spPr>
            <a:xfrm>
              <a:off x="8262085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Chromium Browser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FEB34C-D466-4862-A44A-C1AEDBCA20D9}"/>
                </a:ext>
              </a:extLst>
            </p:cNvPr>
            <p:cNvSpPr/>
            <p:nvPr/>
          </p:nvSpPr>
          <p:spPr>
            <a:xfrm>
              <a:off x="8262085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Desktop Application Frontend (TypeScript)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FCFAC1D-3FB6-4950-BF25-D9D81F170424}"/>
                </a:ext>
              </a:extLst>
            </p:cNvPr>
            <p:cNvSpPr/>
            <p:nvPr/>
          </p:nvSpPr>
          <p:spPr>
            <a:xfrm>
              <a:off x="9606330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6F7736-7222-440B-83A8-B6F15A009224}"/>
                </a:ext>
              </a:extLst>
            </p:cNvPr>
            <p:cNvSpPr txBox="1"/>
            <p:nvPr/>
          </p:nvSpPr>
          <p:spPr>
            <a:xfrm>
              <a:off x="8262085" y="6023255"/>
              <a:ext cx="3784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02C05A-CC74-4A82-821A-C9A392F32415}"/>
                </a:ext>
              </a:extLst>
            </p:cNvPr>
            <p:cNvSpPr txBox="1"/>
            <p:nvPr/>
          </p:nvSpPr>
          <p:spPr>
            <a:xfrm>
              <a:off x="8928344" y="3881741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IPC</a:t>
              </a:r>
            </a:p>
          </p:txBody>
        </p:sp>
        <p:pic>
          <p:nvPicPr>
            <p:cNvPr id="85" name="Picture 2" descr="Image result for electron javascript">
              <a:extLst>
                <a:ext uri="{FF2B5EF4-FFF2-40B4-BE49-F238E27FC236}">
                  <a16:creationId xmlns:a16="http://schemas.microsoft.com/office/drawing/2014/main" id="{4024305F-4CC4-4162-9B26-C1CAAB48A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996" y="3908775"/>
              <a:ext cx="1356973" cy="302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645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F1815599-B2B6-46C9-80AF-B4C61AB886DE}"/>
              </a:ext>
            </a:extLst>
          </p:cNvPr>
          <p:cNvSpPr/>
          <p:nvPr/>
        </p:nvSpPr>
        <p:spPr>
          <a:xfrm>
            <a:off x="95463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4ED79-641A-4C7D-BEF0-FA2E02111AA2}"/>
              </a:ext>
            </a:extLst>
          </p:cNvPr>
          <p:cNvGrpSpPr/>
          <p:nvPr/>
        </p:nvGrpSpPr>
        <p:grpSpPr>
          <a:xfrm>
            <a:off x="142165" y="1542670"/>
            <a:ext cx="3800920" cy="2114403"/>
            <a:chOff x="1948069" y="1109868"/>
            <a:chExt cx="4271020" cy="2375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431BC-1D7D-4872-88EA-15C8DCFB47D8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0506D-F7CB-4D6F-8298-49F0B6A65196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5D5AE-E050-4D87-A4F7-5A83D0FD7A9D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1E0CC-98C7-44AE-A9B9-2E745FA9F574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36129-77F0-4D9D-BD29-66E4B09E5B3D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3D6481-0636-4149-AA12-D2304FE2BED0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06C99-AD67-4234-8EAE-E393CBE577DB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88FAD-18B4-47E0-A193-E0D43674F136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AD2FB-7192-4A69-AF48-05E7736B4989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85D4-345D-44C7-AC89-F2232EF94ABA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94A89-1989-42DB-8E0D-72A8898B3720}"/>
                </a:ext>
              </a:extLst>
            </p:cNvPr>
            <p:cNvGrpSpPr/>
            <p:nvPr/>
          </p:nvGrpSpPr>
          <p:grpSpPr>
            <a:xfrm>
              <a:off x="1948069" y="1783849"/>
              <a:ext cx="1507769" cy="1694643"/>
              <a:chOff x="1948069" y="1783849"/>
              <a:chExt cx="1507769" cy="16946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5A1F2D-C827-4B44-8A97-F88F3DAC631D}"/>
                  </a:ext>
                </a:extLst>
              </p:cNvPr>
              <p:cNvSpPr/>
              <p:nvPr/>
            </p:nvSpPr>
            <p:spPr>
              <a:xfrm>
                <a:off x="1948069" y="1785274"/>
                <a:ext cx="484179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1FCE2-6A7D-4A1A-A17A-AF1E2C2FEF7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6F9FD6-EB6B-4F54-8A5B-302DFB992AF4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1C9F14-35A8-4455-B0FA-EED95F119444}"/>
              </a:ext>
            </a:extLst>
          </p:cNvPr>
          <p:cNvSpPr txBox="1"/>
          <p:nvPr/>
        </p:nvSpPr>
        <p:spPr>
          <a:xfrm>
            <a:off x="895931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C80CCE6-DA09-4B4E-B769-CA2CE3815708}"/>
              </a:ext>
            </a:extLst>
          </p:cNvPr>
          <p:cNvSpPr/>
          <p:nvPr/>
        </p:nvSpPr>
        <p:spPr>
          <a:xfrm>
            <a:off x="95462" y="4314300"/>
            <a:ext cx="3948387" cy="15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0558E5-1D07-4162-A621-2BBF3BC8EBA0}"/>
              </a:ext>
            </a:extLst>
          </p:cNvPr>
          <p:cNvSpPr/>
          <p:nvPr/>
        </p:nvSpPr>
        <p:spPr>
          <a:xfrm>
            <a:off x="1422714" y="487074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23EA82-FEAA-4239-822A-5B798F7471C2}"/>
              </a:ext>
            </a:extLst>
          </p:cNvPr>
          <p:cNvSpPr/>
          <p:nvPr/>
        </p:nvSpPr>
        <p:spPr>
          <a:xfrm>
            <a:off x="160741" y="4870743"/>
            <a:ext cx="1257072" cy="652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8DB740-F888-4EA5-A1D0-5B05026DB97D}"/>
              </a:ext>
            </a:extLst>
          </p:cNvPr>
          <p:cNvSpPr/>
          <p:nvPr/>
        </p:nvSpPr>
        <p:spPr>
          <a:xfrm>
            <a:off x="157553" y="5506880"/>
            <a:ext cx="3784885" cy="313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BB9B89-2645-4118-8793-63568878E1D0}"/>
              </a:ext>
            </a:extLst>
          </p:cNvPr>
          <p:cNvSpPr/>
          <p:nvPr/>
        </p:nvSpPr>
        <p:spPr>
          <a:xfrm>
            <a:off x="157553" y="4490467"/>
            <a:ext cx="3784885" cy="386764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C796F2-8D76-40E3-A4AB-3C19F475CEAD}"/>
              </a:ext>
            </a:extLst>
          </p:cNvPr>
          <p:cNvSpPr/>
          <p:nvPr/>
        </p:nvSpPr>
        <p:spPr>
          <a:xfrm>
            <a:off x="1501798" y="4543491"/>
            <a:ext cx="1100379" cy="88162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RPC Manager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412CB8-54BF-4948-ACB2-BDF8219C56D7}"/>
              </a:ext>
            </a:extLst>
          </p:cNvPr>
          <p:cNvSpPr/>
          <p:nvPr/>
        </p:nvSpPr>
        <p:spPr>
          <a:xfrm>
            <a:off x="8139881" y="1429897"/>
            <a:ext cx="3948387" cy="4491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1FF431-A3EC-4011-9D51-3F1C63861E8D}"/>
              </a:ext>
            </a:extLst>
          </p:cNvPr>
          <p:cNvGrpSpPr/>
          <p:nvPr/>
        </p:nvGrpSpPr>
        <p:grpSpPr>
          <a:xfrm>
            <a:off x="8213136" y="1542670"/>
            <a:ext cx="3785532" cy="2114403"/>
            <a:chOff x="1965360" y="1109868"/>
            <a:chExt cx="4253729" cy="237591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586240-45F7-4A6E-8673-23D53532B51A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3463EE-CAE2-47B9-874F-474CACC756C4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1A6B2E-E047-460A-8F98-D94896C575C8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C50F0-1D50-4813-8217-BEE7611DEDB9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6165BC-BC32-41C3-999E-6CA776D5BEA0}"/>
                </a:ext>
              </a:extLst>
            </p:cNvPr>
            <p:cNvSpPr/>
            <p:nvPr/>
          </p:nvSpPr>
          <p:spPr>
            <a:xfrm>
              <a:off x="2400280" y="1109868"/>
              <a:ext cx="381808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970798-FD52-4A26-BE7A-CF7F767570B3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890D1D-0280-46C8-9E9B-17A0356D64E0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D0D80D-317C-4133-BB24-2B8496643658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1D4A2-E4CC-43AA-9ADE-C5CDBB4D9696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99607A-D93C-4D02-A536-66433EB2EA22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EDB9B4-1B0C-4257-9EE8-3E92C3ED1128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34C243B-C118-4D25-8B99-D6A950F3C63E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8689FD-E696-452A-96F2-973CA9309D2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5630FCF-6A17-4A55-9485-0478F624A9ED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1DEDE34-0870-4B2A-BB21-4F04D2F63F23}"/>
              </a:ext>
            </a:extLst>
          </p:cNvPr>
          <p:cNvSpPr txBox="1"/>
          <p:nvPr/>
        </p:nvSpPr>
        <p:spPr>
          <a:xfrm>
            <a:off x="9070088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Mobile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E33365-4497-4463-9C66-99EAD729DFEE}"/>
              </a:ext>
            </a:extLst>
          </p:cNvPr>
          <p:cNvSpPr/>
          <p:nvPr/>
        </p:nvSpPr>
        <p:spPr>
          <a:xfrm>
            <a:off x="9486622" y="487373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2E46B1-DB82-45BB-A398-E9E441F8CE33}"/>
              </a:ext>
            </a:extLst>
          </p:cNvPr>
          <p:cNvSpPr/>
          <p:nvPr/>
        </p:nvSpPr>
        <p:spPr>
          <a:xfrm>
            <a:off x="8224649" y="487373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8E0CED-8C98-4090-AC8B-A7D72EAE6E31}"/>
              </a:ext>
            </a:extLst>
          </p:cNvPr>
          <p:cNvSpPr/>
          <p:nvPr/>
        </p:nvSpPr>
        <p:spPr>
          <a:xfrm>
            <a:off x="8221461" y="5509870"/>
            <a:ext cx="3784885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0C2676-78D8-4619-A905-F0440B881A7B}"/>
              </a:ext>
            </a:extLst>
          </p:cNvPr>
          <p:cNvSpPr/>
          <p:nvPr/>
        </p:nvSpPr>
        <p:spPr>
          <a:xfrm>
            <a:off x="8221461" y="4493457"/>
            <a:ext cx="3784885" cy="373791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2FD23C8-77F8-43A9-BACA-1B7409465FBF}"/>
              </a:ext>
            </a:extLst>
          </p:cNvPr>
          <p:cNvSpPr/>
          <p:nvPr/>
        </p:nvSpPr>
        <p:spPr>
          <a:xfrm>
            <a:off x="9565706" y="4546481"/>
            <a:ext cx="1100379" cy="88162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A7D16C-5EF1-493A-9711-351639D524C3}"/>
              </a:ext>
            </a:extLst>
          </p:cNvPr>
          <p:cNvSpPr/>
          <p:nvPr/>
        </p:nvSpPr>
        <p:spPr>
          <a:xfrm>
            <a:off x="4121806" y="1429898"/>
            <a:ext cx="3948387" cy="4491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645A33-D4D2-45FE-A1DD-8932974F4E94}"/>
              </a:ext>
            </a:extLst>
          </p:cNvPr>
          <p:cNvGrpSpPr/>
          <p:nvPr/>
        </p:nvGrpSpPr>
        <p:grpSpPr>
          <a:xfrm>
            <a:off x="4208014" y="1542670"/>
            <a:ext cx="3800920" cy="2114403"/>
            <a:chOff x="1948069" y="1109868"/>
            <a:chExt cx="4271020" cy="237591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DA31E2-8533-4B7E-8642-BC65DF6AC46A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865540-67C7-44FC-857F-4EC85429E2E3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FF9A60-4A07-4429-9BBC-E848D77DB12A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580148-157A-4761-9DB6-F409EE484783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9D0661-C69A-40D6-BE1C-92890060B4BB}"/>
                </a:ext>
              </a:extLst>
            </p:cNvPr>
            <p:cNvSpPr/>
            <p:nvPr/>
          </p:nvSpPr>
          <p:spPr>
            <a:xfrm>
              <a:off x="2400280" y="1109868"/>
              <a:ext cx="381808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60AC907-6312-4A65-9B38-6AB46BB385CB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26CEB9-B61F-41FB-BDB5-A0967ED55F78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0BBB31-358A-4F59-BC00-43518BB8CF71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0D0413-29A2-4173-8922-FE02E69B4A8D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BC6A5D-1C0B-45AE-84CC-0D41063ED7A8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07B759F-77D3-463E-B64B-958BD806AF52}"/>
                </a:ext>
              </a:extLst>
            </p:cNvPr>
            <p:cNvGrpSpPr/>
            <p:nvPr/>
          </p:nvGrpSpPr>
          <p:grpSpPr>
            <a:xfrm>
              <a:off x="1948069" y="1783849"/>
              <a:ext cx="1507769" cy="1694643"/>
              <a:chOff x="1948069" y="1783849"/>
              <a:chExt cx="1507769" cy="169464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D05696E-3B19-43FA-8978-A8B6BA8732E5}"/>
                  </a:ext>
                </a:extLst>
              </p:cNvPr>
              <p:cNvSpPr/>
              <p:nvPr/>
            </p:nvSpPr>
            <p:spPr>
              <a:xfrm>
                <a:off x="1948069" y="1785274"/>
                <a:ext cx="484179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3C8547-D96A-450D-BB12-163C8B945FC2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608ED20-D72D-42E7-A550-248C69F967C5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3B1731D-8951-4C4C-9697-6F07176D6E74}"/>
              </a:ext>
            </a:extLst>
          </p:cNvPr>
          <p:cNvSpPr txBox="1"/>
          <p:nvPr/>
        </p:nvSpPr>
        <p:spPr>
          <a:xfrm>
            <a:off x="4895757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Desktop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CCD238-11FD-466E-8C2E-90659A60DE51}"/>
              </a:ext>
            </a:extLst>
          </p:cNvPr>
          <p:cNvSpPr/>
          <p:nvPr/>
        </p:nvSpPr>
        <p:spPr>
          <a:xfrm>
            <a:off x="5488563" y="487373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C81335-56AB-4C23-B0D1-C245F8BCE21D}"/>
              </a:ext>
            </a:extLst>
          </p:cNvPr>
          <p:cNvSpPr/>
          <p:nvPr/>
        </p:nvSpPr>
        <p:spPr>
          <a:xfrm>
            <a:off x="4226590" y="487373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1CA0B60-E2C7-4BD9-B956-08293E747078}"/>
              </a:ext>
            </a:extLst>
          </p:cNvPr>
          <p:cNvSpPr/>
          <p:nvPr/>
        </p:nvSpPr>
        <p:spPr>
          <a:xfrm>
            <a:off x="4223402" y="5509870"/>
            <a:ext cx="3784885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AFEB34C-D466-4862-A44A-C1AEDBCA20D9}"/>
              </a:ext>
            </a:extLst>
          </p:cNvPr>
          <p:cNvSpPr/>
          <p:nvPr/>
        </p:nvSpPr>
        <p:spPr>
          <a:xfrm>
            <a:off x="4223402" y="4493457"/>
            <a:ext cx="3784885" cy="373791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CFAC1D-3FB6-4950-BF25-D9D81F170424}"/>
              </a:ext>
            </a:extLst>
          </p:cNvPr>
          <p:cNvSpPr/>
          <p:nvPr/>
        </p:nvSpPr>
        <p:spPr>
          <a:xfrm>
            <a:off x="5567647" y="4546481"/>
            <a:ext cx="1100379" cy="88162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Desktop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D2B0D79B-BF5F-4B8A-AA87-C272C37E7B85}"/>
              </a:ext>
            </a:extLst>
          </p:cNvPr>
          <p:cNvSpPr/>
          <p:nvPr/>
        </p:nvSpPr>
        <p:spPr>
          <a:xfrm>
            <a:off x="5573742" y="128254"/>
            <a:ext cx="1044516" cy="624423"/>
          </a:xfrm>
          <a:prstGeom prst="foldedCorner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Interface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1100B49-EEAF-4EFD-85FE-A737EB7F4A4E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694921" y="752677"/>
            <a:ext cx="401079" cy="3964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D31282E-5051-4E66-81E9-9AE85EE6E5A3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2452450" y="752677"/>
            <a:ext cx="3643550" cy="39967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6B81949-F390-4C93-9C20-B63A7A51ABBF}"/>
              </a:ext>
            </a:extLst>
          </p:cNvPr>
          <p:cNvSpPr/>
          <p:nvPr/>
        </p:nvSpPr>
        <p:spPr>
          <a:xfrm>
            <a:off x="5573742" y="6045976"/>
            <a:ext cx="1044516" cy="70584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RPC Manager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73D25C1-49C7-45D8-A1F2-A475F9923427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2411442" y="4997910"/>
            <a:ext cx="3684558" cy="104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731976D-CAB3-492E-8C66-5B44FCA20CC4}"/>
              </a:ext>
            </a:extLst>
          </p:cNvPr>
          <p:cNvCxnSpPr>
            <a:cxnSpLocks/>
            <a:stCxn id="111" idx="0"/>
            <a:endCxn id="68" idx="2"/>
          </p:cNvCxnSpPr>
          <p:nvPr/>
        </p:nvCxnSpPr>
        <p:spPr>
          <a:xfrm flipV="1">
            <a:off x="6096000" y="5428102"/>
            <a:ext cx="21837" cy="617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9EADC03-1396-477D-8EFC-86D3BA794290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6096000" y="5118716"/>
            <a:ext cx="3598343" cy="927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111159-005D-4AD7-87FA-01CE2CDC4893}"/>
              </a:ext>
            </a:extLst>
          </p:cNvPr>
          <p:cNvSpPr/>
          <p:nvPr/>
        </p:nvSpPr>
        <p:spPr>
          <a:xfrm>
            <a:off x="2995965" y="1601282"/>
            <a:ext cx="866127" cy="461665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CAA18ED-6ACA-489D-8CC0-F579F4344A0E}"/>
              </a:ext>
            </a:extLst>
          </p:cNvPr>
          <p:cNvSpPr/>
          <p:nvPr/>
        </p:nvSpPr>
        <p:spPr>
          <a:xfrm>
            <a:off x="11028868" y="1625542"/>
            <a:ext cx="866127" cy="461665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DAAA2AE-9C68-483A-ABAA-41CBCAF3167E}"/>
              </a:ext>
            </a:extLst>
          </p:cNvPr>
          <p:cNvSpPr/>
          <p:nvPr/>
        </p:nvSpPr>
        <p:spPr>
          <a:xfrm>
            <a:off x="7041222" y="1601281"/>
            <a:ext cx="866127" cy="461665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94ACFED-7363-4FC1-A5A9-D6ECB93E249A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3699481" y="752677"/>
            <a:ext cx="2396519" cy="9848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4EA57AE-D310-40D2-88C8-DA2087970DC2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752677"/>
            <a:ext cx="5095485" cy="10398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5A37787-F037-4A22-928D-68DC3E582AEF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752677"/>
            <a:ext cx="1154997" cy="1014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EE0789-84B4-4358-B71F-FF72A703BEE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752677"/>
            <a:ext cx="3607524" cy="416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rrow: Down 139">
            <a:extLst>
              <a:ext uri="{FF2B5EF4-FFF2-40B4-BE49-F238E27FC236}">
                <a16:creationId xmlns:a16="http://schemas.microsoft.com/office/drawing/2014/main" id="{A3614B96-DA90-4620-A0CA-6F4C318ACFE0}"/>
              </a:ext>
            </a:extLst>
          </p:cNvPr>
          <p:cNvSpPr/>
          <p:nvPr/>
        </p:nvSpPr>
        <p:spPr>
          <a:xfrm rot="12416647">
            <a:off x="2310000" y="2004828"/>
            <a:ext cx="951661" cy="25802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kern="0" dirty="0">
                <a:solidFill>
                  <a:prstClr val="black"/>
                </a:solidFill>
                <a:latin typeface="Calibri" panose="020F0502020204030204"/>
              </a:rPr>
              <a:t>HTTPS</a:t>
            </a:r>
          </a:p>
        </p:txBody>
      </p:sp>
      <p:sp>
        <p:nvSpPr>
          <p:cNvPr id="141" name="Arrow: Down 140">
            <a:extLst>
              <a:ext uri="{FF2B5EF4-FFF2-40B4-BE49-F238E27FC236}">
                <a16:creationId xmlns:a16="http://schemas.microsoft.com/office/drawing/2014/main" id="{52B19B8D-EF6C-419C-8242-A4246F1FBF4D}"/>
              </a:ext>
            </a:extLst>
          </p:cNvPr>
          <p:cNvSpPr/>
          <p:nvPr/>
        </p:nvSpPr>
        <p:spPr>
          <a:xfrm rot="12416647">
            <a:off x="6331105" y="1993657"/>
            <a:ext cx="951661" cy="25802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kern="0" dirty="0">
                <a:solidFill>
                  <a:prstClr val="black"/>
                </a:solidFill>
                <a:latin typeface="Calibri" panose="020F0502020204030204"/>
              </a:rPr>
              <a:t>IPC</a:t>
            </a:r>
          </a:p>
        </p:txBody>
      </p:sp>
      <p:sp>
        <p:nvSpPr>
          <p:cNvPr id="142" name="Arrow: Down 141">
            <a:extLst>
              <a:ext uri="{FF2B5EF4-FFF2-40B4-BE49-F238E27FC236}">
                <a16:creationId xmlns:a16="http://schemas.microsoft.com/office/drawing/2014/main" id="{16D637E6-8C84-40BA-AE65-6175E73C9DB9}"/>
              </a:ext>
            </a:extLst>
          </p:cNvPr>
          <p:cNvSpPr/>
          <p:nvPr/>
        </p:nvSpPr>
        <p:spPr>
          <a:xfrm rot="12416647">
            <a:off x="10315306" y="2005289"/>
            <a:ext cx="951661" cy="25802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kern="0" dirty="0">
                <a:solidFill>
                  <a:prstClr val="black"/>
                </a:solidFill>
                <a:latin typeface="Calibri" panose="020F0502020204030204"/>
              </a:rPr>
              <a:t>Function Calls</a:t>
            </a:r>
          </a:p>
        </p:txBody>
      </p:sp>
      <p:sp>
        <p:nvSpPr>
          <p:cNvPr id="156" name="Speech Bubble: Rectangle with Corners Rounded 155">
            <a:extLst>
              <a:ext uri="{FF2B5EF4-FFF2-40B4-BE49-F238E27FC236}">
                <a16:creationId xmlns:a16="http://schemas.microsoft.com/office/drawing/2014/main" id="{162AA051-4CF0-417F-8166-03D939AC344E}"/>
              </a:ext>
            </a:extLst>
          </p:cNvPr>
          <p:cNvSpPr/>
          <p:nvPr/>
        </p:nvSpPr>
        <p:spPr>
          <a:xfrm>
            <a:off x="7640900" y="5989817"/>
            <a:ext cx="3387968" cy="762000"/>
          </a:xfrm>
          <a:prstGeom prst="wedgeRoundRectCallout">
            <a:avLst>
              <a:gd name="adj1" fmla="val -84847"/>
              <a:gd name="adj2" fmla="val 2500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Common base class.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Different subclass per platform</a:t>
            </a:r>
          </a:p>
        </p:txBody>
      </p:sp>
      <p:sp>
        <p:nvSpPr>
          <p:cNvPr id="157" name="Speech Bubble: Rectangle with Corners Rounded 156">
            <a:extLst>
              <a:ext uri="{FF2B5EF4-FFF2-40B4-BE49-F238E27FC236}">
                <a16:creationId xmlns:a16="http://schemas.microsoft.com/office/drawing/2014/main" id="{1D3A0C18-F043-4350-BA78-5D5F4550836A}"/>
              </a:ext>
            </a:extLst>
          </p:cNvPr>
          <p:cNvSpPr/>
          <p:nvPr/>
        </p:nvSpPr>
        <p:spPr>
          <a:xfrm>
            <a:off x="142166" y="5816266"/>
            <a:ext cx="4945560" cy="970174"/>
          </a:xfrm>
          <a:prstGeom prst="wedgeRoundRectCallout">
            <a:avLst>
              <a:gd name="adj1" fmla="val 61664"/>
              <a:gd name="adj2" fmla="val 3266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Invokes RPC Interface methods using generated client wrapper and platform appropriate transport.</a:t>
            </a:r>
          </a:p>
        </p:txBody>
      </p:sp>
      <p:sp>
        <p:nvSpPr>
          <p:cNvPr id="158" name="Speech Bubble: Rectangle with Corners Rounded 157">
            <a:extLst>
              <a:ext uri="{FF2B5EF4-FFF2-40B4-BE49-F238E27FC236}">
                <a16:creationId xmlns:a16="http://schemas.microsoft.com/office/drawing/2014/main" id="{EFAEEBDC-53D9-402A-ACF4-8BC62C1F5C57}"/>
              </a:ext>
            </a:extLst>
          </p:cNvPr>
          <p:cNvSpPr/>
          <p:nvPr/>
        </p:nvSpPr>
        <p:spPr>
          <a:xfrm>
            <a:off x="544384" y="22260"/>
            <a:ext cx="4391993" cy="999668"/>
          </a:xfrm>
          <a:prstGeom prst="wedgeRoundRectCallout">
            <a:avLst>
              <a:gd name="adj1" fmla="val 67385"/>
              <a:gd name="adj2" fmla="val -12362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Same RPC Interface used across platforms and across frontend (client) and backend (implementation).</a:t>
            </a:r>
          </a:p>
        </p:txBody>
      </p:sp>
      <p:sp>
        <p:nvSpPr>
          <p:cNvPr id="159" name="Speech Bubble: Rectangle with Corners Rounded 158">
            <a:extLst>
              <a:ext uri="{FF2B5EF4-FFF2-40B4-BE49-F238E27FC236}">
                <a16:creationId xmlns:a16="http://schemas.microsoft.com/office/drawing/2014/main" id="{430B8C63-2426-4378-9097-4230F9B27E2F}"/>
              </a:ext>
            </a:extLst>
          </p:cNvPr>
          <p:cNvSpPr/>
          <p:nvPr/>
        </p:nvSpPr>
        <p:spPr>
          <a:xfrm>
            <a:off x="7000040" y="22661"/>
            <a:ext cx="5158241" cy="942330"/>
          </a:xfrm>
          <a:prstGeom prst="wedgeRoundRectCallout">
            <a:avLst>
              <a:gd name="adj1" fmla="val -60529"/>
              <a:gd name="adj2" fmla="val -14917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Registration process matches backend implementation (same across platform) with RPC Interface method.</a:t>
            </a:r>
          </a:p>
        </p:txBody>
      </p:sp>
    </p:spTree>
    <p:extLst>
      <p:ext uri="{BB962C8B-B14F-4D97-AF65-F5344CB8AC3E}">
        <p14:creationId xmlns:p14="http://schemas.microsoft.com/office/powerpoint/2010/main" val="124240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4" grpId="0" animBg="1"/>
      <p:bldP spid="68" grpId="0" animBg="1"/>
      <p:bldP spid="61" grpId="0" animBg="1"/>
      <p:bldP spid="111" grpId="0" animBg="1"/>
      <p:bldP spid="123" grpId="0" animBg="1"/>
      <p:bldP spid="124" grpId="0" animBg="1"/>
      <p:bldP spid="125" grpId="0" animBg="1"/>
      <p:bldP spid="140" grpId="0" animBg="1"/>
      <p:bldP spid="141" grpId="0" animBg="1"/>
      <p:bldP spid="142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68D098D-BF5F-475E-A2D8-9A73ACE1ACE9}"/>
              </a:ext>
            </a:extLst>
          </p:cNvPr>
          <p:cNvSpPr/>
          <p:nvPr/>
        </p:nvSpPr>
        <p:spPr>
          <a:xfrm>
            <a:off x="4014788" y="981275"/>
            <a:ext cx="4162425" cy="14766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Server Context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B61E5D-9061-4646-A831-F9BFC9522847}"/>
              </a:ext>
            </a:extLst>
          </p:cNvPr>
          <p:cNvSpPr/>
          <p:nvPr/>
        </p:nvSpPr>
        <p:spPr>
          <a:xfrm>
            <a:off x="4014788" y="4400029"/>
            <a:ext cx="4162425" cy="1476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Client Context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77A71-224D-44D5-A9A5-E996C41BE920}"/>
              </a:ext>
            </a:extLst>
          </p:cNvPr>
          <p:cNvGrpSpPr/>
          <p:nvPr/>
        </p:nvGrpSpPr>
        <p:grpSpPr>
          <a:xfrm>
            <a:off x="4273404" y="4919970"/>
            <a:ext cx="1728915" cy="741869"/>
            <a:chOff x="4273403" y="5605250"/>
            <a:chExt cx="1728915" cy="74186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C81335-56AB-4C23-B0D1-C245F8BCE21D}"/>
                </a:ext>
              </a:extLst>
            </p:cNvPr>
            <p:cNvSpPr/>
            <p:nvPr/>
          </p:nvSpPr>
          <p:spPr>
            <a:xfrm>
              <a:off x="4273403" y="5605250"/>
              <a:ext cx="1728915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RPC Client Stub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55B5014-45F0-444C-98A5-4B1638ED0BC0}"/>
                </a:ext>
              </a:extLst>
            </p:cNvPr>
            <p:cNvSpPr/>
            <p:nvPr/>
          </p:nvSpPr>
          <p:spPr>
            <a:xfrm>
              <a:off x="4523497" y="5912532"/>
              <a:ext cx="1228726" cy="324296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kern="0" dirty="0">
                  <a:solidFill>
                    <a:prstClr val="black"/>
                  </a:solidFill>
                  <a:latin typeface="Calibri" panose="020F0502020204030204"/>
                </a:rPr>
                <a:t>RPC Interface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256E76-BC60-46E3-ADFD-AE4A78FFD409}"/>
              </a:ext>
            </a:extLst>
          </p:cNvPr>
          <p:cNvGrpSpPr/>
          <p:nvPr/>
        </p:nvGrpSpPr>
        <p:grpSpPr>
          <a:xfrm>
            <a:off x="4273404" y="1457598"/>
            <a:ext cx="1728915" cy="741869"/>
            <a:chOff x="4275097" y="2142878"/>
            <a:chExt cx="1728915" cy="74186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ED35DA1-8B29-4575-933D-2D170A2B1934}"/>
                </a:ext>
              </a:extLst>
            </p:cNvPr>
            <p:cNvSpPr/>
            <p:nvPr/>
          </p:nvSpPr>
          <p:spPr>
            <a:xfrm>
              <a:off x="4275097" y="2142878"/>
              <a:ext cx="1728915" cy="74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RPC Implementation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7F7D8D2-2828-4AA0-8CA9-6691966C07D5}"/>
                </a:ext>
              </a:extLst>
            </p:cNvPr>
            <p:cNvSpPr/>
            <p:nvPr/>
          </p:nvSpPr>
          <p:spPr>
            <a:xfrm>
              <a:off x="4525191" y="2450160"/>
              <a:ext cx="1228726" cy="324296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kern="0" dirty="0">
                  <a:solidFill>
                    <a:prstClr val="black"/>
                  </a:solidFill>
                  <a:latin typeface="Calibri" panose="020F0502020204030204"/>
                </a:rPr>
                <a:t>RPC Interface </a:t>
              </a:r>
            </a:p>
          </p:txBody>
        </p:sp>
      </p:grpSp>
      <p:sp>
        <p:nvSpPr>
          <p:cNvPr id="99" name="Arrow: Down 98">
            <a:extLst>
              <a:ext uri="{FF2B5EF4-FFF2-40B4-BE49-F238E27FC236}">
                <a16:creationId xmlns:a16="http://schemas.microsoft.com/office/drawing/2014/main" id="{367D0F72-8721-4AA1-A65D-8653EE668C8F}"/>
              </a:ext>
            </a:extLst>
          </p:cNvPr>
          <p:cNvSpPr/>
          <p:nvPr/>
        </p:nvSpPr>
        <p:spPr>
          <a:xfrm rot="10800000">
            <a:off x="5620169" y="2519954"/>
            <a:ext cx="951661" cy="181809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Transport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2F2A62D-E3E8-488C-BDDB-6EAD3C811C1E}"/>
              </a:ext>
            </a:extLst>
          </p:cNvPr>
          <p:cNvGrpSpPr/>
          <p:nvPr/>
        </p:nvGrpSpPr>
        <p:grpSpPr>
          <a:xfrm>
            <a:off x="6209673" y="1457598"/>
            <a:ext cx="1728915" cy="741869"/>
            <a:chOff x="6209672" y="2142878"/>
            <a:chExt cx="1728915" cy="74186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B97B4BA-AD6F-4B22-833D-EEFD34F04417}"/>
                </a:ext>
              </a:extLst>
            </p:cNvPr>
            <p:cNvSpPr/>
            <p:nvPr/>
          </p:nvSpPr>
          <p:spPr>
            <a:xfrm>
              <a:off x="6209672" y="2142878"/>
              <a:ext cx="1728915" cy="741869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kern="0" dirty="0">
                  <a:solidFill>
                    <a:prstClr val="black"/>
                  </a:solidFill>
                  <a:latin typeface="Calibri" panose="020F0502020204030204"/>
                </a:rPr>
                <a:t>RPC Manager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0D3534C-119B-4112-9787-7408251B5E1A}"/>
                </a:ext>
              </a:extLst>
            </p:cNvPr>
            <p:cNvSpPr/>
            <p:nvPr/>
          </p:nvSpPr>
          <p:spPr>
            <a:xfrm>
              <a:off x="6459766" y="2450160"/>
              <a:ext cx="1228726" cy="324296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kern="0" dirty="0">
                  <a:solidFill>
                    <a:prstClr val="black"/>
                  </a:solidFill>
                  <a:latin typeface="Calibri" panose="020F0502020204030204"/>
                </a:rPr>
                <a:t>Configuration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E548BE-9DD8-4A3E-8C63-32F93D043230}"/>
              </a:ext>
            </a:extLst>
          </p:cNvPr>
          <p:cNvGrpSpPr/>
          <p:nvPr/>
        </p:nvGrpSpPr>
        <p:grpSpPr>
          <a:xfrm>
            <a:off x="6209673" y="4919970"/>
            <a:ext cx="1728915" cy="741869"/>
            <a:chOff x="6209673" y="5621278"/>
            <a:chExt cx="1728915" cy="74186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E5BF232-E4B0-409B-9127-320EA22F48E7}"/>
                </a:ext>
              </a:extLst>
            </p:cNvPr>
            <p:cNvSpPr/>
            <p:nvPr/>
          </p:nvSpPr>
          <p:spPr>
            <a:xfrm>
              <a:off x="6209673" y="5621278"/>
              <a:ext cx="1728915" cy="741869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kern="0" dirty="0">
                  <a:solidFill>
                    <a:prstClr val="black"/>
                  </a:solidFill>
                  <a:latin typeface="Calibri" panose="020F0502020204030204"/>
                </a:rPr>
                <a:t>RPC Manager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056AC41-F880-49E8-987B-1034367F56DD}"/>
                </a:ext>
              </a:extLst>
            </p:cNvPr>
            <p:cNvSpPr/>
            <p:nvPr/>
          </p:nvSpPr>
          <p:spPr>
            <a:xfrm>
              <a:off x="6459767" y="5928560"/>
              <a:ext cx="1228726" cy="324296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kern="0" dirty="0">
                  <a:solidFill>
                    <a:prstClr val="black"/>
                  </a:solidFill>
                  <a:latin typeface="Calibri" panose="020F0502020204030204"/>
                </a:rPr>
                <a:t>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6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dy Slides Master">
  <a:themeElements>
    <a:clrScheme name="Bentley Palette">
      <a:dk1>
        <a:srgbClr val="002A44"/>
      </a:dk1>
      <a:lt1>
        <a:srgbClr val="FFFFFF"/>
      </a:lt1>
      <a:dk2>
        <a:srgbClr val="000000"/>
      </a:dk2>
      <a:lt2>
        <a:srgbClr val="FFFFFF"/>
      </a:lt2>
      <a:accent1>
        <a:srgbClr val="55A51C"/>
      </a:accent1>
      <a:accent2>
        <a:srgbClr val="A6AFB7"/>
      </a:accent2>
      <a:accent3>
        <a:srgbClr val="038ADB"/>
      </a:accent3>
      <a:accent4>
        <a:srgbClr val="004E7E"/>
      </a:accent4>
      <a:accent5>
        <a:srgbClr val="7ABF6F"/>
      </a:accent5>
      <a:accent6>
        <a:srgbClr val="BFC5CB"/>
      </a:accent6>
      <a:hlink>
        <a:srgbClr val="038ADB"/>
      </a:hlink>
      <a:folHlink>
        <a:srgbClr val="AE81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639</Words>
  <Application>Microsoft Office PowerPoint</Application>
  <PresentationFormat>Widescreen</PresentationFormat>
  <Paragraphs>218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Body Slides Master</vt:lpstr>
      <vt:lpstr>Software Architecture – Web</vt:lpstr>
      <vt:lpstr>Software Architecture - Desktop</vt:lpstr>
      <vt:lpstr>Software Architecture - Mobile</vt:lpstr>
      <vt:lpstr>Software Architecture Comparison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Application: 3 platforms – 3 backends – 3 frontends</dc:title>
  <dc:creator>Shaun Sewall</dc:creator>
  <cp:lastModifiedBy>Shaun Sewall</cp:lastModifiedBy>
  <cp:revision>29</cp:revision>
  <dcterms:created xsi:type="dcterms:W3CDTF">2018-05-14T18:47:09Z</dcterms:created>
  <dcterms:modified xsi:type="dcterms:W3CDTF">2018-05-16T19:26:59Z</dcterms:modified>
</cp:coreProperties>
</file>