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57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5D321-AD45-45AE-BD8C-E85B2B67AF1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6FB0-43FB-43C8-8BB8-C1D001B12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9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1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00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9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5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117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71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04458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ater / Wastewa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05" y="208547"/>
            <a:ext cx="12191529" cy="58553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3268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3487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69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0894847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585701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1495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40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– Web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1628988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691078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2429456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Agent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642750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A44"/>
                </a:solidFill>
                <a:latin typeface="Arial" panose="020B0604020202020204"/>
              </a:rPr>
              <a:t>No Frontend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64DB22-8C21-4EDF-9D1C-57A45DBB4C84}"/>
              </a:ext>
            </a:extLst>
          </p:cNvPr>
          <p:cNvSpPr/>
          <p:nvPr/>
        </p:nvSpPr>
        <p:spPr>
          <a:xfrm>
            <a:off x="6694182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BA2E96-A336-40A9-8ADC-5E63A07E7E64}"/>
              </a:ext>
            </a:extLst>
          </p:cNvPr>
          <p:cNvGrpSpPr/>
          <p:nvPr/>
        </p:nvGrpSpPr>
        <p:grpSpPr>
          <a:xfrm>
            <a:off x="6756272" y="1542670"/>
            <a:ext cx="3785532" cy="2114403"/>
            <a:chOff x="1965360" y="1109868"/>
            <a:chExt cx="4253729" cy="23759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F3AAC5-1BBA-40F3-A23E-06CC73370D0D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642CC7-186B-4063-BB39-5852F4AF136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2ABA7F-BF84-4F44-8534-32DDCB64007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34A659-8FFB-4285-AB69-E59C4626FCEB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B73EB2-390E-4820-9F6F-127C4B9661D6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CF7884-3072-48EA-B2A6-80125E855BA9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8D0142-8952-4B4B-AD26-9E8E8B8B05B3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F2AC8CF-10F6-4F44-ACD8-047A102D8F29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8CD9F19-D333-419A-99BB-35A7ED96A517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1C708-A51B-4CAA-B4D7-AE4143355865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6C9315-C51D-4D80-81D1-D1C2DE877FEF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9247E5-929A-4648-BE5C-DF4E303EB161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659267-EB99-4AF8-8BD1-C7C576F6BE10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B512DEA-E287-4A85-B780-1495D76E24FF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810A2D9-B3A3-46F8-A258-65C04C206879}"/>
              </a:ext>
            </a:extLst>
          </p:cNvPr>
          <p:cNvSpPr txBox="1"/>
          <p:nvPr/>
        </p:nvSpPr>
        <p:spPr>
          <a:xfrm>
            <a:off x="7323200" y="968234"/>
            <a:ext cx="254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097C520-3633-4028-967A-6FA2C4DE4B6C}"/>
              </a:ext>
            </a:extLst>
          </p:cNvPr>
          <p:cNvSpPr/>
          <p:nvPr/>
        </p:nvSpPr>
        <p:spPr>
          <a:xfrm>
            <a:off x="6694181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2C3F5C-8AD8-4DA5-A9C6-C800DAF46D8B}"/>
              </a:ext>
            </a:extLst>
          </p:cNvPr>
          <p:cNvSpPr/>
          <p:nvPr/>
        </p:nvSpPr>
        <p:spPr>
          <a:xfrm>
            <a:off x="8021433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4C2068-1022-4344-9B26-C739F0E22DF4}"/>
              </a:ext>
            </a:extLst>
          </p:cNvPr>
          <p:cNvSpPr/>
          <p:nvPr/>
        </p:nvSpPr>
        <p:spPr>
          <a:xfrm>
            <a:off x="6759460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4EA393-0070-469E-BCC4-8C90A2E31C44}"/>
              </a:ext>
            </a:extLst>
          </p:cNvPr>
          <p:cNvSpPr/>
          <p:nvPr/>
        </p:nvSpPr>
        <p:spPr>
          <a:xfrm>
            <a:off x="6756272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3727B6-9009-4B66-A8BB-E3C074A6DB4E}"/>
              </a:ext>
            </a:extLst>
          </p:cNvPr>
          <p:cNvSpPr/>
          <p:nvPr/>
        </p:nvSpPr>
        <p:spPr>
          <a:xfrm>
            <a:off x="6756272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8175A5-1FFC-42EB-AAAD-7780DCC898AF}"/>
              </a:ext>
            </a:extLst>
          </p:cNvPr>
          <p:cNvSpPr/>
          <p:nvPr/>
        </p:nvSpPr>
        <p:spPr>
          <a:xfrm>
            <a:off x="8100517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45B2ED7-8F50-4656-9D87-50DDF8A25336}"/>
              </a:ext>
            </a:extLst>
          </p:cNvPr>
          <p:cNvSpPr txBox="1"/>
          <p:nvPr/>
        </p:nvSpPr>
        <p:spPr>
          <a:xfrm>
            <a:off x="6707944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F7DE1F-48EA-4DE6-AFDF-328D4494637C}"/>
              </a:ext>
            </a:extLst>
          </p:cNvPr>
          <p:cNvSpPr txBox="1"/>
          <p:nvPr/>
        </p:nvSpPr>
        <p:spPr>
          <a:xfrm>
            <a:off x="7488554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4215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Desktop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3962400" y="968234"/>
            <a:ext cx="4286250" cy="5701352"/>
            <a:chOff x="8001083" y="968234"/>
            <a:chExt cx="4286250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001083" y="6023255"/>
              <a:ext cx="428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separate Electron processes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5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Mobile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41012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 (single process)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Comparison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57553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09225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A0749-1308-49BD-A252-ACED77A842FF}"/>
              </a:ext>
            </a:extLst>
          </p:cNvPr>
          <p:cNvSpPr txBox="1"/>
          <p:nvPr/>
        </p:nvSpPr>
        <p:spPr>
          <a:xfrm>
            <a:off x="889835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81398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4121806" y="968234"/>
            <a:ext cx="3948387" cy="5701352"/>
            <a:chOff x="8160489" y="968234"/>
            <a:chExt cx="3948387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262085" y="6023255"/>
              <a:ext cx="378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64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42165" y="1542670"/>
            <a:ext cx="3800920" cy="2114403"/>
            <a:chOff x="1948069" y="1109868"/>
            <a:chExt cx="4271020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3"/>
            <a:ext cx="1257072" cy="652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54349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412CB8-54BF-4948-ACB2-BDF8219C56D7}"/>
              </a:ext>
            </a:extLst>
          </p:cNvPr>
          <p:cNvSpPr/>
          <p:nvPr/>
        </p:nvSpPr>
        <p:spPr>
          <a:xfrm>
            <a:off x="8139881" y="1429897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1FF431-A3EC-4011-9D51-3F1C63861E8D}"/>
              </a:ext>
            </a:extLst>
          </p:cNvPr>
          <p:cNvGrpSpPr/>
          <p:nvPr/>
        </p:nvGrpSpPr>
        <p:grpSpPr>
          <a:xfrm>
            <a:off x="8213136" y="1542670"/>
            <a:ext cx="3785532" cy="2114403"/>
            <a:chOff x="1965360" y="1109868"/>
            <a:chExt cx="4253729" cy="23759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586240-45F7-4A6E-8673-23D53532B51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3463EE-CAE2-47B9-874F-474CACC756C4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1A6B2E-E047-460A-8F98-D94896C575C8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C50F0-1D50-4813-8217-BEE7611DEDB9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165BC-BC32-41C3-999E-6CA776D5BEA0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970798-FD52-4A26-BE7A-CF7F767570B3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890D1D-0280-46C8-9E9B-17A0356D64E0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D0D80D-317C-4133-BB24-2B8496643658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1D4A2-E4CC-43AA-9ADE-C5CDBB4D9696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99607A-D93C-4D02-A536-66433EB2EA22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EDB9B4-1B0C-4257-9EE8-3E92C3ED1128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34C243B-C118-4D25-8B99-D6A950F3C63E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8689FD-E696-452A-96F2-973CA9309D2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630FCF-6A17-4A55-9485-0478F624A9ED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1DEDE34-0870-4B2A-BB21-4F04D2F63F23}"/>
              </a:ext>
            </a:extLst>
          </p:cNvPr>
          <p:cNvSpPr txBox="1"/>
          <p:nvPr/>
        </p:nvSpPr>
        <p:spPr>
          <a:xfrm>
            <a:off x="9070088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Mobile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33365-4497-4463-9C66-99EAD729DFEE}"/>
              </a:ext>
            </a:extLst>
          </p:cNvPr>
          <p:cNvSpPr/>
          <p:nvPr/>
        </p:nvSpPr>
        <p:spPr>
          <a:xfrm>
            <a:off x="9486622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E46B1-DB82-45BB-A398-E9E441F8CE33}"/>
              </a:ext>
            </a:extLst>
          </p:cNvPr>
          <p:cNvSpPr/>
          <p:nvPr/>
        </p:nvSpPr>
        <p:spPr>
          <a:xfrm>
            <a:off x="8224649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8E0CED-8C98-4090-AC8B-A7D72EAE6E31}"/>
              </a:ext>
            </a:extLst>
          </p:cNvPr>
          <p:cNvSpPr/>
          <p:nvPr/>
        </p:nvSpPr>
        <p:spPr>
          <a:xfrm>
            <a:off x="8221461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0C2676-78D8-4619-A905-F0440B881A7B}"/>
              </a:ext>
            </a:extLst>
          </p:cNvPr>
          <p:cNvSpPr/>
          <p:nvPr/>
        </p:nvSpPr>
        <p:spPr>
          <a:xfrm>
            <a:off x="8221461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FD23C8-77F8-43A9-BACA-1B7409465FBF}"/>
              </a:ext>
            </a:extLst>
          </p:cNvPr>
          <p:cNvSpPr/>
          <p:nvPr/>
        </p:nvSpPr>
        <p:spPr>
          <a:xfrm>
            <a:off x="9565706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A7D16C-5EF1-493A-9711-351639D524C3}"/>
              </a:ext>
            </a:extLst>
          </p:cNvPr>
          <p:cNvSpPr/>
          <p:nvPr/>
        </p:nvSpPr>
        <p:spPr>
          <a:xfrm>
            <a:off x="4121806" y="1429898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645A33-D4D2-45FE-A1DD-8932974F4E94}"/>
              </a:ext>
            </a:extLst>
          </p:cNvPr>
          <p:cNvGrpSpPr/>
          <p:nvPr/>
        </p:nvGrpSpPr>
        <p:grpSpPr>
          <a:xfrm>
            <a:off x="4208014" y="1542670"/>
            <a:ext cx="3800920" cy="2114403"/>
            <a:chOff x="1948069" y="1109868"/>
            <a:chExt cx="4271020" cy="23759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DA31E2-8533-4B7E-8642-BC65DF6AC46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865540-67C7-44FC-857F-4EC85429E2E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FF9A60-4A07-4429-9BBC-E848D77DB12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580148-157A-4761-9DB6-F409EE484783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9D0661-C69A-40D6-BE1C-92890060B4BB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0AC907-6312-4A65-9B38-6AB46BB385CB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26CEB9-B61F-41FB-BDB5-A0967ED55F78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BBB31-358A-4F59-BC00-43518BB8CF71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0D0413-29A2-4173-8922-FE02E69B4A8D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BC6A5D-1C0B-45AE-84CC-0D41063ED7A8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7B759F-77D3-463E-B64B-958BD806AF52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05696E-3B19-43FA-8978-A8B6BA8732E5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3C8547-D96A-450D-BB12-163C8B945FC2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608ED20-D72D-42E7-A550-248C69F967C5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3B1731D-8951-4C4C-9697-6F07176D6E74}"/>
              </a:ext>
            </a:extLst>
          </p:cNvPr>
          <p:cNvSpPr txBox="1"/>
          <p:nvPr/>
        </p:nvSpPr>
        <p:spPr>
          <a:xfrm>
            <a:off x="4895757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Desktop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CCD238-11FD-466E-8C2E-90659A60DE51}"/>
              </a:ext>
            </a:extLst>
          </p:cNvPr>
          <p:cNvSpPr/>
          <p:nvPr/>
        </p:nvSpPr>
        <p:spPr>
          <a:xfrm>
            <a:off x="5488563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C81335-56AB-4C23-B0D1-C245F8BCE21D}"/>
              </a:ext>
            </a:extLst>
          </p:cNvPr>
          <p:cNvSpPr/>
          <p:nvPr/>
        </p:nvSpPr>
        <p:spPr>
          <a:xfrm>
            <a:off x="4226590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CA0B60-E2C7-4BD9-B956-08293E747078}"/>
              </a:ext>
            </a:extLst>
          </p:cNvPr>
          <p:cNvSpPr/>
          <p:nvPr/>
        </p:nvSpPr>
        <p:spPr>
          <a:xfrm>
            <a:off x="4223402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FEB34C-D466-4862-A44A-C1AEDBCA20D9}"/>
              </a:ext>
            </a:extLst>
          </p:cNvPr>
          <p:cNvSpPr/>
          <p:nvPr/>
        </p:nvSpPr>
        <p:spPr>
          <a:xfrm>
            <a:off x="4223402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CFAC1D-3FB6-4950-BF25-D9D81F170424}"/>
              </a:ext>
            </a:extLst>
          </p:cNvPr>
          <p:cNvSpPr/>
          <p:nvPr/>
        </p:nvSpPr>
        <p:spPr>
          <a:xfrm>
            <a:off x="5567647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Desktop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D2B0D79B-BF5F-4B8A-AA87-C272C37E7B85}"/>
              </a:ext>
            </a:extLst>
          </p:cNvPr>
          <p:cNvSpPr/>
          <p:nvPr/>
        </p:nvSpPr>
        <p:spPr>
          <a:xfrm>
            <a:off x="5573742" y="128254"/>
            <a:ext cx="1044516" cy="624423"/>
          </a:xfrm>
          <a:prstGeom prst="foldedCorner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Interface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100B49-EEAF-4EFD-85FE-A737EB7F4A4E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694921" y="752677"/>
            <a:ext cx="401079" cy="3964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31282E-5051-4E66-81E9-9AE85EE6E5A3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2452450" y="752677"/>
            <a:ext cx="3643550" cy="3996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B81949-F390-4C93-9C20-B63A7A51ABBF}"/>
              </a:ext>
            </a:extLst>
          </p:cNvPr>
          <p:cNvSpPr/>
          <p:nvPr/>
        </p:nvSpPr>
        <p:spPr>
          <a:xfrm>
            <a:off x="5573742" y="6045976"/>
            <a:ext cx="1044516" cy="70584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73D25C1-49C7-45D8-A1F2-A475F9923427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2411442" y="4997910"/>
            <a:ext cx="3684558" cy="104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731976D-CAB3-492E-8C66-5B44FCA20CC4}"/>
              </a:ext>
            </a:extLst>
          </p:cNvPr>
          <p:cNvCxnSpPr>
            <a:cxnSpLocks/>
            <a:stCxn id="111" idx="0"/>
            <a:endCxn id="68" idx="2"/>
          </p:cNvCxnSpPr>
          <p:nvPr/>
        </p:nvCxnSpPr>
        <p:spPr>
          <a:xfrm flipV="1">
            <a:off x="6096000" y="5428102"/>
            <a:ext cx="21837" cy="617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EADC03-1396-477D-8EFC-86D3BA794290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096000" y="5118716"/>
            <a:ext cx="3598343" cy="927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111159-005D-4AD7-87FA-01CE2CDC4893}"/>
              </a:ext>
            </a:extLst>
          </p:cNvPr>
          <p:cNvSpPr/>
          <p:nvPr/>
        </p:nvSpPr>
        <p:spPr>
          <a:xfrm>
            <a:off x="2995965" y="160128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AA18ED-6ACA-489D-8CC0-F579F4344A0E}"/>
              </a:ext>
            </a:extLst>
          </p:cNvPr>
          <p:cNvSpPr/>
          <p:nvPr/>
        </p:nvSpPr>
        <p:spPr>
          <a:xfrm>
            <a:off x="11028868" y="162554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DAAA2AE-9C68-483A-ABAA-41CBCAF3167E}"/>
              </a:ext>
            </a:extLst>
          </p:cNvPr>
          <p:cNvSpPr/>
          <p:nvPr/>
        </p:nvSpPr>
        <p:spPr>
          <a:xfrm>
            <a:off x="7041222" y="1601281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4ACFED-7363-4FC1-A5A9-D6ECB93E249A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3699481" y="752677"/>
            <a:ext cx="2396519" cy="984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EA57AE-D310-40D2-88C8-DA2087970DC2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5095485" cy="10398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A37787-F037-4A22-928D-68DC3E582AE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1154997" cy="1014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EE0789-84B4-4358-B71F-FF72A703BEE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3607524" cy="416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A3614B96-DA90-4620-A0CA-6F4C318ACFE0}"/>
              </a:ext>
            </a:extLst>
          </p:cNvPr>
          <p:cNvSpPr/>
          <p:nvPr/>
        </p:nvSpPr>
        <p:spPr>
          <a:xfrm rot="12416647">
            <a:off x="2310000" y="2004828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HTTPS</a:t>
            </a: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52B19B8D-EF6C-419C-8242-A4246F1FBF4D}"/>
              </a:ext>
            </a:extLst>
          </p:cNvPr>
          <p:cNvSpPr/>
          <p:nvPr/>
        </p:nvSpPr>
        <p:spPr>
          <a:xfrm rot="12416647">
            <a:off x="6331105" y="1993657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IPC</a:t>
            </a:r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16D637E6-8C84-40BA-AE65-6175E73C9DB9}"/>
              </a:ext>
            </a:extLst>
          </p:cNvPr>
          <p:cNvSpPr/>
          <p:nvPr/>
        </p:nvSpPr>
        <p:spPr>
          <a:xfrm rot="12416647">
            <a:off x="10315306" y="2005289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Function Calls</a:t>
            </a:r>
          </a:p>
        </p:txBody>
      </p:sp>
      <p:sp>
        <p:nvSpPr>
          <p:cNvPr id="156" name="Speech Bubble: Rectangle with Corners Rounded 155">
            <a:extLst>
              <a:ext uri="{FF2B5EF4-FFF2-40B4-BE49-F238E27FC236}">
                <a16:creationId xmlns:a16="http://schemas.microsoft.com/office/drawing/2014/main" id="{162AA051-4CF0-417F-8166-03D939AC344E}"/>
              </a:ext>
            </a:extLst>
          </p:cNvPr>
          <p:cNvSpPr/>
          <p:nvPr/>
        </p:nvSpPr>
        <p:spPr>
          <a:xfrm>
            <a:off x="7640900" y="5989817"/>
            <a:ext cx="3387968" cy="762000"/>
          </a:xfrm>
          <a:prstGeom prst="wedgeRoundRectCallout">
            <a:avLst>
              <a:gd name="adj1" fmla="val -84847"/>
              <a:gd name="adj2" fmla="val 2500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base class.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Different subclass per platform</a:t>
            </a:r>
          </a:p>
        </p:txBody>
      </p:sp>
      <p:sp>
        <p:nvSpPr>
          <p:cNvPr id="157" name="Speech Bubble: Rectangle with Corners Rounded 156">
            <a:extLst>
              <a:ext uri="{FF2B5EF4-FFF2-40B4-BE49-F238E27FC236}">
                <a16:creationId xmlns:a16="http://schemas.microsoft.com/office/drawing/2014/main" id="{1D3A0C18-F043-4350-BA78-5D5F4550836A}"/>
              </a:ext>
            </a:extLst>
          </p:cNvPr>
          <p:cNvSpPr/>
          <p:nvPr/>
        </p:nvSpPr>
        <p:spPr>
          <a:xfrm>
            <a:off x="142166" y="5816266"/>
            <a:ext cx="4945560" cy="970174"/>
          </a:xfrm>
          <a:prstGeom prst="wedgeRoundRectCallout">
            <a:avLst>
              <a:gd name="adj1" fmla="val 61664"/>
              <a:gd name="adj2" fmla="val 3266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Invokes RPC Interface methods using generated client wrapper and platform appropriate transport.</a:t>
            </a:r>
          </a:p>
        </p:txBody>
      </p:sp>
      <p:sp>
        <p:nvSpPr>
          <p:cNvPr id="158" name="Speech Bubble: Rectangle with Corners Rounded 157">
            <a:extLst>
              <a:ext uri="{FF2B5EF4-FFF2-40B4-BE49-F238E27FC236}">
                <a16:creationId xmlns:a16="http://schemas.microsoft.com/office/drawing/2014/main" id="{EFAEEBDC-53D9-402A-ACF4-8BC62C1F5C57}"/>
              </a:ext>
            </a:extLst>
          </p:cNvPr>
          <p:cNvSpPr/>
          <p:nvPr/>
        </p:nvSpPr>
        <p:spPr>
          <a:xfrm>
            <a:off x="544384" y="22260"/>
            <a:ext cx="4391993" cy="999668"/>
          </a:xfrm>
          <a:prstGeom prst="wedgeRoundRectCallout">
            <a:avLst>
              <a:gd name="adj1" fmla="val 67385"/>
              <a:gd name="adj2" fmla="val -12362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RPC Interface used across platforms and across frontend (client) and backend (implementation).</a:t>
            </a:r>
          </a:p>
        </p:txBody>
      </p:sp>
      <p:sp>
        <p:nvSpPr>
          <p:cNvPr id="159" name="Speech Bubble: Rectangle with Corners Rounded 158">
            <a:extLst>
              <a:ext uri="{FF2B5EF4-FFF2-40B4-BE49-F238E27FC236}">
                <a16:creationId xmlns:a16="http://schemas.microsoft.com/office/drawing/2014/main" id="{430B8C63-2426-4378-9097-4230F9B27E2F}"/>
              </a:ext>
            </a:extLst>
          </p:cNvPr>
          <p:cNvSpPr/>
          <p:nvPr/>
        </p:nvSpPr>
        <p:spPr>
          <a:xfrm>
            <a:off x="7000040" y="22661"/>
            <a:ext cx="5158241" cy="942330"/>
          </a:xfrm>
          <a:prstGeom prst="wedgeRoundRectCallout">
            <a:avLst>
              <a:gd name="adj1" fmla="val -60529"/>
              <a:gd name="adj2" fmla="val -14917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process matches backend implementation (same across platform) with RPC Interface method.</a:t>
            </a:r>
          </a:p>
        </p:txBody>
      </p:sp>
    </p:spTree>
    <p:extLst>
      <p:ext uri="{BB962C8B-B14F-4D97-AF65-F5344CB8AC3E}">
        <p14:creationId xmlns:p14="http://schemas.microsoft.com/office/powerpoint/2010/main" val="12424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4" grpId="0" animBg="1"/>
      <p:bldP spid="68" grpId="0" animBg="1"/>
      <p:bldP spid="61" grpId="0" animBg="1"/>
      <p:bldP spid="111" grpId="0" animBg="1"/>
      <p:bldP spid="123" grpId="0" animBg="1"/>
      <p:bldP spid="124" grpId="0" animBg="1"/>
      <p:bldP spid="125" grpId="0" animBg="1"/>
      <p:bldP spid="140" grpId="0" animBg="1"/>
      <p:bldP spid="141" grpId="0" animBg="1"/>
      <p:bldP spid="142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158450" y="2800012"/>
            <a:ext cx="3147600" cy="1476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Server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825690" y="2813043"/>
            <a:ext cx="2984272" cy="1476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Client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E10C64-9FEB-48D6-8A85-024A4C37BFCB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6472969" y="3570789"/>
            <a:ext cx="214812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CD44AA-0FA2-4A03-937E-25C9E40D46BD}"/>
              </a:ext>
            </a:extLst>
          </p:cNvPr>
          <p:cNvSpPr txBox="1"/>
          <p:nvPr/>
        </p:nvSpPr>
        <p:spPr>
          <a:xfrm>
            <a:off x="4428692" y="896943"/>
            <a:ext cx="214270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I/F = RPC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C421F-E0C9-43A4-96E7-3A41DEA650DE}"/>
              </a:ext>
            </a:extLst>
          </p:cNvPr>
          <p:cNvSpPr/>
          <p:nvPr/>
        </p:nvSpPr>
        <p:spPr>
          <a:xfrm>
            <a:off x="9359949" y="3266327"/>
            <a:ext cx="806837" cy="518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impl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12F37-E519-48CA-AC52-D2ADB5E3D89C}"/>
              </a:ext>
            </a:extLst>
          </p:cNvPr>
          <p:cNvSpPr/>
          <p:nvPr/>
        </p:nvSpPr>
        <p:spPr>
          <a:xfrm>
            <a:off x="7986104" y="3279357"/>
            <a:ext cx="1373845" cy="5180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RpcManger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1557773" y="3302625"/>
            <a:ext cx="1402926" cy="5180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RpcManger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F01C13-7B00-4975-B909-7B5CE748506C}"/>
              </a:ext>
            </a:extLst>
          </p:cNvPr>
          <p:cNvSpPr/>
          <p:nvPr/>
        </p:nvSpPr>
        <p:spPr>
          <a:xfrm>
            <a:off x="7478469" y="3288975"/>
            <a:ext cx="492528" cy="518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367103-D234-4DA4-9226-829A3EAD1607}"/>
              </a:ext>
            </a:extLst>
          </p:cNvPr>
          <p:cNvSpPr/>
          <p:nvPr/>
        </p:nvSpPr>
        <p:spPr>
          <a:xfrm>
            <a:off x="2982306" y="3305467"/>
            <a:ext cx="492528" cy="518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D62FC-0CFF-48ED-A553-CDD39D1D4C37}"/>
              </a:ext>
            </a:extLst>
          </p:cNvPr>
          <p:cNvSpPr txBox="1"/>
          <p:nvPr/>
        </p:nvSpPr>
        <p:spPr>
          <a:xfrm>
            <a:off x="872292" y="3363311"/>
            <a:ext cx="6829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{call}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DC5225-7729-4418-AADE-03C4CB9EA8FD}"/>
              </a:ext>
            </a:extLst>
          </p:cNvPr>
          <p:cNvSpPr txBox="1"/>
          <p:nvPr/>
        </p:nvSpPr>
        <p:spPr>
          <a:xfrm>
            <a:off x="4743721" y="3912134"/>
            <a:ext cx="14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Configured Transport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4720386" y="3565759"/>
            <a:ext cx="1407210" cy="45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52FE0217-0A79-44C6-9C51-8916A088A5D9}"/>
              </a:ext>
            </a:extLst>
          </p:cNvPr>
          <p:cNvSpPr/>
          <p:nvPr/>
        </p:nvSpPr>
        <p:spPr>
          <a:xfrm rot="10800000">
            <a:off x="4435415" y="3400752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9961DD-AABC-428E-B62A-217319F3ED64}"/>
              </a:ext>
            </a:extLst>
          </p:cNvPr>
          <p:cNvSpPr/>
          <p:nvPr/>
        </p:nvSpPr>
        <p:spPr>
          <a:xfrm>
            <a:off x="6186396" y="3436119"/>
            <a:ext cx="286573" cy="281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34CE7D7-EA24-45CD-9C47-AA2DFF61F15C}"/>
              </a:ext>
            </a:extLst>
          </p:cNvPr>
          <p:cNvSpPr/>
          <p:nvPr/>
        </p:nvSpPr>
        <p:spPr>
          <a:xfrm>
            <a:off x="3522287" y="3454399"/>
            <a:ext cx="590603" cy="23277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stub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284526C-4432-421F-A495-C9BB6F344D44}"/>
              </a:ext>
            </a:extLst>
          </p:cNvPr>
          <p:cNvSpPr/>
          <p:nvPr/>
        </p:nvSpPr>
        <p:spPr>
          <a:xfrm>
            <a:off x="6687781" y="3454399"/>
            <a:ext cx="769793" cy="23277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18B453-2AAA-4695-A878-AF1BD6FFBB1D}"/>
              </a:ext>
            </a:extLst>
          </p:cNvPr>
          <p:cNvCxnSpPr>
            <a:cxnSpLocks/>
          </p:cNvCxnSpPr>
          <p:nvPr/>
        </p:nvCxnSpPr>
        <p:spPr>
          <a:xfrm flipH="1">
            <a:off x="4112890" y="3570299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158450" y="2674962"/>
            <a:ext cx="3147600" cy="16017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Server1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825690" y="2674961"/>
            <a:ext cx="2984272" cy="1951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Client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E10C64-9FEB-48D6-8A85-024A4C37BFCB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6474392" y="3765894"/>
            <a:ext cx="214812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CD44AA-0FA2-4A03-937E-25C9E40D46BD}"/>
              </a:ext>
            </a:extLst>
          </p:cNvPr>
          <p:cNvSpPr txBox="1"/>
          <p:nvPr/>
        </p:nvSpPr>
        <p:spPr>
          <a:xfrm>
            <a:off x="4428692" y="896943"/>
            <a:ext cx="214270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I/F = RPC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C421F-E0C9-43A4-96E7-3A41DEA650DE}"/>
              </a:ext>
            </a:extLst>
          </p:cNvPr>
          <p:cNvSpPr/>
          <p:nvPr/>
        </p:nvSpPr>
        <p:spPr>
          <a:xfrm>
            <a:off x="9400893" y="3596424"/>
            <a:ext cx="806837" cy="518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impl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12F37-E519-48CA-AC52-D2ADB5E3D89C}"/>
              </a:ext>
            </a:extLst>
          </p:cNvPr>
          <p:cNvSpPr/>
          <p:nvPr/>
        </p:nvSpPr>
        <p:spPr>
          <a:xfrm>
            <a:off x="7460666" y="3279357"/>
            <a:ext cx="1373845" cy="5180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RpcManager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2087617" y="3487773"/>
            <a:ext cx="1402926" cy="5180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RpcManager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F01C13-7B00-4975-B909-7B5CE748506C}"/>
              </a:ext>
            </a:extLst>
          </p:cNvPr>
          <p:cNvSpPr/>
          <p:nvPr/>
        </p:nvSpPr>
        <p:spPr>
          <a:xfrm>
            <a:off x="8874319" y="3043490"/>
            <a:ext cx="492528" cy="518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367103-D234-4DA4-9226-829A3EAD1607}"/>
              </a:ext>
            </a:extLst>
          </p:cNvPr>
          <p:cNvSpPr/>
          <p:nvPr/>
        </p:nvSpPr>
        <p:spPr>
          <a:xfrm>
            <a:off x="1567936" y="2989738"/>
            <a:ext cx="492528" cy="4632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D62FC-0CFF-48ED-A553-CDD39D1D4C37}"/>
              </a:ext>
            </a:extLst>
          </p:cNvPr>
          <p:cNvSpPr txBox="1"/>
          <p:nvPr/>
        </p:nvSpPr>
        <p:spPr>
          <a:xfrm>
            <a:off x="844140" y="3038633"/>
            <a:ext cx="6829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{call}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DC5225-7729-4418-AADE-03C4CB9EA8FD}"/>
              </a:ext>
            </a:extLst>
          </p:cNvPr>
          <p:cNvSpPr txBox="1"/>
          <p:nvPr/>
        </p:nvSpPr>
        <p:spPr>
          <a:xfrm>
            <a:off x="4720386" y="6014801"/>
            <a:ext cx="14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Configured Transport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4720386" y="3340567"/>
            <a:ext cx="1407210" cy="45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52FE0217-0A79-44C6-9C51-8916A088A5D9}"/>
              </a:ext>
            </a:extLst>
          </p:cNvPr>
          <p:cNvSpPr/>
          <p:nvPr/>
        </p:nvSpPr>
        <p:spPr>
          <a:xfrm rot="10800000">
            <a:off x="4435415" y="3175560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9961DD-AABC-428E-B62A-217319F3ED64}"/>
              </a:ext>
            </a:extLst>
          </p:cNvPr>
          <p:cNvSpPr/>
          <p:nvPr/>
        </p:nvSpPr>
        <p:spPr>
          <a:xfrm>
            <a:off x="6187819" y="3631224"/>
            <a:ext cx="286573" cy="281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34CE7D7-EA24-45CD-9C47-AA2DFF61F15C}"/>
              </a:ext>
            </a:extLst>
          </p:cNvPr>
          <p:cNvSpPr/>
          <p:nvPr/>
        </p:nvSpPr>
        <p:spPr>
          <a:xfrm>
            <a:off x="3522287" y="3229207"/>
            <a:ext cx="590603" cy="23277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stub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284526C-4432-421F-A495-C9BB6F344D44}"/>
              </a:ext>
            </a:extLst>
          </p:cNvPr>
          <p:cNvSpPr/>
          <p:nvPr/>
        </p:nvSpPr>
        <p:spPr>
          <a:xfrm>
            <a:off x="6671632" y="3221355"/>
            <a:ext cx="769793" cy="23277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18B453-2AAA-4695-A878-AF1BD6FFBB1D}"/>
              </a:ext>
            </a:extLst>
          </p:cNvPr>
          <p:cNvCxnSpPr>
            <a:cxnSpLocks/>
          </p:cNvCxnSpPr>
          <p:nvPr/>
        </p:nvCxnSpPr>
        <p:spPr>
          <a:xfrm flipH="1">
            <a:off x="4112890" y="3345107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12E67-85C3-4B5C-9B9F-A83F246AE723}"/>
              </a:ext>
            </a:extLst>
          </p:cNvPr>
          <p:cNvSpPr/>
          <p:nvPr/>
        </p:nvSpPr>
        <p:spPr>
          <a:xfrm>
            <a:off x="7158450" y="4408337"/>
            <a:ext cx="3147600" cy="1476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Server2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AB28A7-3EF2-48B5-941D-375A7A092579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6472969" y="5179114"/>
            <a:ext cx="214812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062AD-C07E-4F3C-BA92-BF81FDFE4FA2}"/>
              </a:ext>
            </a:extLst>
          </p:cNvPr>
          <p:cNvSpPr/>
          <p:nvPr/>
        </p:nvSpPr>
        <p:spPr>
          <a:xfrm>
            <a:off x="9394069" y="4881476"/>
            <a:ext cx="806837" cy="518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impl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ACFF18-88EC-4A09-A0B6-8D0A4EB2C6D5}"/>
              </a:ext>
            </a:extLst>
          </p:cNvPr>
          <p:cNvSpPr/>
          <p:nvPr/>
        </p:nvSpPr>
        <p:spPr>
          <a:xfrm>
            <a:off x="7479024" y="4881476"/>
            <a:ext cx="1373845" cy="5180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RpcManager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7D96C8-EB90-4CB5-BD4E-D0388DAD9D08}"/>
              </a:ext>
            </a:extLst>
          </p:cNvPr>
          <p:cNvSpPr/>
          <p:nvPr/>
        </p:nvSpPr>
        <p:spPr>
          <a:xfrm>
            <a:off x="8874319" y="4881476"/>
            <a:ext cx="492528" cy="518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BA0B9F-E121-4A4E-997E-1316F74C35BC}"/>
              </a:ext>
            </a:extLst>
          </p:cNvPr>
          <p:cNvSpPr/>
          <p:nvPr/>
        </p:nvSpPr>
        <p:spPr>
          <a:xfrm>
            <a:off x="6186396" y="5044444"/>
            <a:ext cx="286573" cy="281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6175F5F-4362-4F2A-82A6-437600456CAA}"/>
              </a:ext>
            </a:extLst>
          </p:cNvPr>
          <p:cNvSpPr/>
          <p:nvPr/>
        </p:nvSpPr>
        <p:spPr>
          <a:xfrm>
            <a:off x="6687781" y="5062724"/>
            <a:ext cx="769793" cy="23277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C00301-B6BB-4574-805D-19AF644EE6AD}"/>
              </a:ext>
            </a:extLst>
          </p:cNvPr>
          <p:cNvCxnSpPr>
            <a:cxnSpLocks/>
            <a:endCxn id="29" idx="6"/>
          </p:cNvCxnSpPr>
          <p:nvPr/>
        </p:nvCxnSpPr>
        <p:spPr>
          <a:xfrm flipH="1">
            <a:off x="6465414" y="3340791"/>
            <a:ext cx="214812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20ABCDC-F62C-45CA-9BA5-D179B38C37AD}"/>
              </a:ext>
            </a:extLst>
          </p:cNvPr>
          <p:cNvSpPr/>
          <p:nvPr/>
        </p:nvSpPr>
        <p:spPr>
          <a:xfrm>
            <a:off x="6178841" y="3206121"/>
            <a:ext cx="286573" cy="281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937D3E-2635-4954-ADD9-B1E97F8FCC95}"/>
              </a:ext>
            </a:extLst>
          </p:cNvPr>
          <p:cNvSpPr/>
          <p:nvPr/>
        </p:nvSpPr>
        <p:spPr>
          <a:xfrm>
            <a:off x="6679214" y="3663480"/>
            <a:ext cx="769793" cy="23277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EDF0FA-56BC-4545-8D89-05199C8FFCE1}"/>
              </a:ext>
            </a:extLst>
          </p:cNvPr>
          <p:cNvSpPr/>
          <p:nvPr/>
        </p:nvSpPr>
        <p:spPr>
          <a:xfrm>
            <a:off x="8872693" y="3596425"/>
            <a:ext cx="492528" cy="518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4DE107-ECB3-4DF8-8DE1-2A25142E43F3}"/>
              </a:ext>
            </a:extLst>
          </p:cNvPr>
          <p:cNvSpPr/>
          <p:nvPr/>
        </p:nvSpPr>
        <p:spPr>
          <a:xfrm>
            <a:off x="9400892" y="3037408"/>
            <a:ext cx="806837" cy="518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impl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8B847-D376-4A84-951C-E09D3156E569}"/>
              </a:ext>
            </a:extLst>
          </p:cNvPr>
          <p:cNvSpPr/>
          <p:nvPr/>
        </p:nvSpPr>
        <p:spPr>
          <a:xfrm>
            <a:off x="1567936" y="4014184"/>
            <a:ext cx="492528" cy="4828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F6389D-59CA-4B75-88A7-1BB67F470929}"/>
              </a:ext>
            </a:extLst>
          </p:cNvPr>
          <p:cNvSpPr txBox="1"/>
          <p:nvPr/>
        </p:nvSpPr>
        <p:spPr>
          <a:xfrm>
            <a:off x="844140" y="4075081"/>
            <a:ext cx="6829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{call}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42816D-D1AD-4D8B-A329-67476A918A10}"/>
              </a:ext>
            </a:extLst>
          </p:cNvPr>
          <p:cNvCxnSpPr>
            <a:cxnSpLocks/>
          </p:cNvCxnSpPr>
          <p:nvPr/>
        </p:nvCxnSpPr>
        <p:spPr>
          <a:xfrm flipH="1" flipV="1">
            <a:off x="4720386" y="4302920"/>
            <a:ext cx="1413644" cy="77867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6056021F-53FA-49BA-A6B1-2437EB80C948}"/>
              </a:ext>
            </a:extLst>
          </p:cNvPr>
          <p:cNvSpPr/>
          <p:nvPr/>
        </p:nvSpPr>
        <p:spPr>
          <a:xfrm rot="10800000">
            <a:off x="4445472" y="4108773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C5A301-DF0E-499B-8F9D-F0EB61F38218}"/>
              </a:ext>
            </a:extLst>
          </p:cNvPr>
          <p:cNvSpPr/>
          <p:nvPr/>
        </p:nvSpPr>
        <p:spPr>
          <a:xfrm>
            <a:off x="3532344" y="4162420"/>
            <a:ext cx="590603" cy="23277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stub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EF4B00-8260-4A01-8146-4A33D038277F}"/>
              </a:ext>
            </a:extLst>
          </p:cNvPr>
          <p:cNvCxnSpPr>
            <a:cxnSpLocks/>
          </p:cNvCxnSpPr>
          <p:nvPr/>
        </p:nvCxnSpPr>
        <p:spPr>
          <a:xfrm flipH="1">
            <a:off x="4122947" y="4278320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4E1C3E-586F-4B76-B7FF-346FB871D5AC}"/>
              </a:ext>
            </a:extLst>
          </p:cNvPr>
          <p:cNvCxnSpPr>
            <a:cxnSpLocks/>
          </p:cNvCxnSpPr>
          <p:nvPr/>
        </p:nvCxnSpPr>
        <p:spPr>
          <a:xfrm flipH="1" flipV="1">
            <a:off x="4726820" y="3763624"/>
            <a:ext cx="1407210" cy="45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CF5FDB88-5BD1-4C1B-8F0D-4B12873BB96F}"/>
              </a:ext>
            </a:extLst>
          </p:cNvPr>
          <p:cNvSpPr/>
          <p:nvPr/>
        </p:nvSpPr>
        <p:spPr>
          <a:xfrm rot="10800000">
            <a:off x="4441849" y="3598617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E0D621B-0E31-48C4-83D0-FF0839C45C83}"/>
              </a:ext>
            </a:extLst>
          </p:cNvPr>
          <p:cNvSpPr/>
          <p:nvPr/>
        </p:nvSpPr>
        <p:spPr>
          <a:xfrm>
            <a:off x="3528721" y="3652264"/>
            <a:ext cx="590603" cy="23277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stub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920D2F-FF82-4B1E-84DF-BF437981153A}"/>
              </a:ext>
            </a:extLst>
          </p:cNvPr>
          <p:cNvCxnSpPr>
            <a:cxnSpLocks/>
          </p:cNvCxnSpPr>
          <p:nvPr/>
        </p:nvCxnSpPr>
        <p:spPr>
          <a:xfrm flipH="1">
            <a:off x="4119324" y="3768164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196353-3FC0-4891-A61A-714B45753189}"/>
              </a:ext>
            </a:extLst>
          </p:cNvPr>
          <p:cNvSpPr/>
          <p:nvPr/>
        </p:nvSpPr>
        <p:spPr>
          <a:xfrm>
            <a:off x="1577761" y="3504180"/>
            <a:ext cx="492528" cy="4632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EDB7-3D98-485F-A673-7B18A101D6B8}"/>
              </a:ext>
            </a:extLst>
          </p:cNvPr>
          <p:cNvSpPr txBox="1"/>
          <p:nvPr/>
        </p:nvSpPr>
        <p:spPr>
          <a:xfrm>
            <a:off x="853965" y="3553075"/>
            <a:ext cx="6829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{call}</a:t>
            </a:r>
          </a:p>
        </p:txBody>
      </p:sp>
    </p:spTree>
    <p:extLst>
      <p:ext uri="{BB962C8B-B14F-4D97-AF65-F5344CB8AC3E}">
        <p14:creationId xmlns:p14="http://schemas.microsoft.com/office/powerpoint/2010/main" val="39484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702</Words>
  <Application>Microsoft Office PowerPoint</Application>
  <PresentationFormat>Widescreen</PresentationFormat>
  <Paragraphs>246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Body Slides Master</vt:lpstr>
      <vt:lpstr>Software Architecture – Web</vt:lpstr>
      <vt:lpstr>Software Architecture - Desktop</vt:lpstr>
      <vt:lpstr>Software Architecture - Mobile</vt:lpstr>
      <vt:lpstr>Software Architecture Comparison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Application: 3 platforms – 3 backends – 3 frontends</dc:title>
  <dc:creator>Shaun Sewall</dc:creator>
  <cp:lastModifiedBy>Sam Wilson</cp:lastModifiedBy>
  <cp:revision>36</cp:revision>
  <dcterms:created xsi:type="dcterms:W3CDTF">2018-05-14T18:47:09Z</dcterms:created>
  <dcterms:modified xsi:type="dcterms:W3CDTF">2018-05-18T13:52:40Z</dcterms:modified>
</cp:coreProperties>
</file>