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03"/>
    <p:restoredTop sz="95964"/>
  </p:normalViewPr>
  <p:slideViewPr>
    <p:cSldViewPr snapToGrid="0" snapToObjects="1">
      <p:cViewPr varScale="1">
        <p:scale>
          <a:sx n="115" d="100"/>
          <a:sy n="115" d="100"/>
        </p:scale>
        <p:origin x="232"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4/4/22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4/4/22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4/4/22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4/4/22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B4C85-BD72-914F-8396-9205E5DDBE95}"/>
              </a:ext>
            </a:extLst>
          </p:cNvPr>
          <p:cNvSpPr>
            <a:spLocks noGrp="1"/>
          </p:cNvSpPr>
          <p:nvPr>
            <p:ph type="ctrTitle"/>
          </p:nvPr>
        </p:nvSpPr>
        <p:spPr/>
        <p:txBody>
          <a:bodyPr/>
          <a:lstStyle/>
          <a:p>
            <a:r>
              <a:rPr lang="en-US" dirty="0"/>
              <a:t>Milestone 2 – Mini Showcase</a:t>
            </a:r>
          </a:p>
        </p:txBody>
      </p:sp>
      <p:sp>
        <p:nvSpPr>
          <p:cNvPr id="3" name="Subtitle 2">
            <a:extLst>
              <a:ext uri="{FF2B5EF4-FFF2-40B4-BE49-F238E27FC236}">
                <a16:creationId xmlns:a16="http://schemas.microsoft.com/office/drawing/2014/main" id="{2056F632-C618-8142-99DF-82FDA65A742D}"/>
              </a:ext>
            </a:extLst>
          </p:cNvPr>
          <p:cNvSpPr>
            <a:spLocks noGrp="1"/>
          </p:cNvSpPr>
          <p:nvPr>
            <p:ph type="subTitle" idx="1"/>
          </p:nvPr>
        </p:nvSpPr>
        <p:spPr/>
        <p:txBody>
          <a:bodyPr>
            <a:normAutofit lnSpcReduction="10000"/>
          </a:bodyPr>
          <a:lstStyle/>
          <a:p>
            <a:r>
              <a:rPr lang="en-US" dirty="0"/>
              <a:t>Complete puzzle game and progress on Snake Game</a:t>
            </a:r>
          </a:p>
          <a:p>
            <a:endParaRPr lang="en-US" dirty="0"/>
          </a:p>
          <a:p>
            <a:r>
              <a:rPr lang="en-US" dirty="0"/>
              <a:t>Sam </a:t>
            </a:r>
            <a:r>
              <a:rPr lang="en-US" dirty="0" err="1"/>
              <a:t>Kittendorf</a:t>
            </a:r>
            <a:r>
              <a:rPr lang="en-US"/>
              <a:t> CIT-190</a:t>
            </a:r>
            <a:endParaRPr lang="en-US" dirty="0"/>
          </a:p>
        </p:txBody>
      </p:sp>
    </p:spTree>
    <p:extLst>
      <p:ext uri="{BB962C8B-B14F-4D97-AF65-F5344CB8AC3E}">
        <p14:creationId xmlns:p14="http://schemas.microsoft.com/office/powerpoint/2010/main" val="3744080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9AD19-86EC-DB49-88EF-3D3BA91A9B2C}"/>
              </a:ext>
            </a:extLst>
          </p:cNvPr>
          <p:cNvSpPr>
            <a:spLocks noGrp="1"/>
          </p:cNvSpPr>
          <p:nvPr>
            <p:ph type="title"/>
          </p:nvPr>
        </p:nvSpPr>
        <p:spPr/>
        <p:txBody>
          <a:bodyPr/>
          <a:lstStyle/>
          <a:p>
            <a:r>
              <a:rPr lang="en-US" dirty="0"/>
              <a:t>Audience</a:t>
            </a:r>
          </a:p>
        </p:txBody>
      </p:sp>
      <p:sp>
        <p:nvSpPr>
          <p:cNvPr id="3" name="Content Placeholder 2">
            <a:extLst>
              <a:ext uri="{FF2B5EF4-FFF2-40B4-BE49-F238E27FC236}">
                <a16:creationId xmlns:a16="http://schemas.microsoft.com/office/drawing/2014/main" id="{4E8E103F-A99B-A34A-A122-17F989F07C4D}"/>
              </a:ext>
            </a:extLst>
          </p:cNvPr>
          <p:cNvSpPr>
            <a:spLocks noGrp="1"/>
          </p:cNvSpPr>
          <p:nvPr>
            <p:ph idx="1"/>
          </p:nvPr>
        </p:nvSpPr>
        <p:spPr/>
        <p:txBody>
          <a:bodyPr/>
          <a:lstStyle/>
          <a:p>
            <a:r>
              <a:rPr lang="en-US" dirty="0"/>
              <a:t>The puzzle game is for all audiences.  It will test your memory of the original image as well as how good you are at organizing the image back into the original.</a:t>
            </a:r>
          </a:p>
        </p:txBody>
      </p:sp>
    </p:spTree>
    <p:extLst>
      <p:ext uri="{BB962C8B-B14F-4D97-AF65-F5344CB8AC3E}">
        <p14:creationId xmlns:p14="http://schemas.microsoft.com/office/powerpoint/2010/main" val="1352675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8A0D0-728E-9541-A29D-5A3F0D06CA53}"/>
              </a:ext>
            </a:extLst>
          </p:cNvPr>
          <p:cNvSpPr>
            <a:spLocks noGrp="1"/>
          </p:cNvSpPr>
          <p:nvPr>
            <p:ph type="title"/>
          </p:nvPr>
        </p:nvSpPr>
        <p:spPr/>
        <p:txBody>
          <a:bodyPr/>
          <a:lstStyle/>
          <a:p>
            <a:r>
              <a:rPr lang="en-US" dirty="0"/>
              <a:t>Interactive Features</a:t>
            </a:r>
          </a:p>
        </p:txBody>
      </p:sp>
      <p:sp>
        <p:nvSpPr>
          <p:cNvPr id="3" name="Content Placeholder 2">
            <a:extLst>
              <a:ext uri="{FF2B5EF4-FFF2-40B4-BE49-F238E27FC236}">
                <a16:creationId xmlns:a16="http://schemas.microsoft.com/office/drawing/2014/main" id="{F9BCD5F5-8140-BA48-AE72-0ACF1A81CF80}"/>
              </a:ext>
            </a:extLst>
          </p:cNvPr>
          <p:cNvSpPr>
            <a:spLocks noGrp="1"/>
          </p:cNvSpPr>
          <p:nvPr>
            <p:ph idx="1"/>
          </p:nvPr>
        </p:nvSpPr>
        <p:spPr/>
        <p:txBody>
          <a:bodyPr/>
          <a:lstStyle/>
          <a:p>
            <a:r>
              <a:rPr lang="en-US" dirty="0"/>
              <a:t>This game is build around the draggable and droppable features in the </a:t>
            </a:r>
            <a:r>
              <a:rPr lang="en-US" dirty="0" err="1"/>
              <a:t>jquery</a:t>
            </a:r>
            <a:r>
              <a:rPr lang="en-US" dirty="0"/>
              <a:t> UI library.  </a:t>
            </a:r>
          </a:p>
          <a:p>
            <a:r>
              <a:rPr lang="en-US" dirty="0"/>
              <a:t>The user can drag the pieces from the pieces container to the puzzle container and drop them into place.</a:t>
            </a:r>
          </a:p>
        </p:txBody>
      </p:sp>
    </p:spTree>
    <p:extLst>
      <p:ext uri="{BB962C8B-B14F-4D97-AF65-F5344CB8AC3E}">
        <p14:creationId xmlns:p14="http://schemas.microsoft.com/office/powerpoint/2010/main" val="2663062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0CA09-2A9D-2041-89B3-BCACEB81A788}"/>
              </a:ext>
            </a:extLst>
          </p:cNvPr>
          <p:cNvSpPr>
            <a:spLocks noGrp="1"/>
          </p:cNvSpPr>
          <p:nvPr>
            <p:ph type="title"/>
          </p:nvPr>
        </p:nvSpPr>
        <p:spPr/>
        <p:txBody>
          <a:bodyPr/>
          <a:lstStyle/>
          <a:p>
            <a:r>
              <a:rPr lang="en-US" dirty="0"/>
              <a:t>The why</a:t>
            </a:r>
          </a:p>
        </p:txBody>
      </p:sp>
      <p:sp>
        <p:nvSpPr>
          <p:cNvPr id="3" name="Content Placeholder 2">
            <a:extLst>
              <a:ext uri="{FF2B5EF4-FFF2-40B4-BE49-F238E27FC236}">
                <a16:creationId xmlns:a16="http://schemas.microsoft.com/office/drawing/2014/main" id="{FFDAC04D-F1E5-D84E-973B-23E7D2FA3EC4}"/>
              </a:ext>
            </a:extLst>
          </p:cNvPr>
          <p:cNvSpPr>
            <a:spLocks noGrp="1"/>
          </p:cNvSpPr>
          <p:nvPr>
            <p:ph idx="1"/>
          </p:nvPr>
        </p:nvSpPr>
        <p:spPr/>
        <p:txBody>
          <a:bodyPr/>
          <a:lstStyle/>
          <a:p>
            <a:r>
              <a:rPr lang="en-US" dirty="0"/>
              <a:t>I selected this game to get more practice with the </a:t>
            </a:r>
            <a:r>
              <a:rPr lang="en-US" dirty="0" err="1"/>
              <a:t>jquery</a:t>
            </a:r>
            <a:r>
              <a:rPr lang="en-US" dirty="0"/>
              <a:t> library and to get more practice with the draggable feature.  </a:t>
            </a:r>
          </a:p>
          <a:p>
            <a:r>
              <a:rPr lang="en-US" dirty="0"/>
              <a:t>I used the accordion style navigation to give the user a preview of the picture that can choose as their puzzle.</a:t>
            </a:r>
          </a:p>
          <a:p>
            <a:r>
              <a:rPr lang="en-US" dirty="0"/>
              <a:t>The droppable feature is good for the user experience because they don’t have to worry about lining the pieces up, the program does that for them.</a:t>
            </a:r>
          </a:p>
        </p:txBody>
      </p:sp>
    </p:spTree>
    <p:extLst>
      <p:ext uri="{BB962C8B-B14F-4D97-AF65-F5344CB8AC3E}">
        <p14:creationId xmlns:p14="http://schemas.microsoft.com/office/powerpoint/2010/main" val="2753499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51E1D-F45A-EF4B-A0D8-416C9716CBB4}"/>
              </a:ext>
            </a:extLst>
          </p:cNvPr>
          <p:cNvSpPr>
            <a:spLocks noGrp="1"/>
          </p:cNvSpPr>
          <p:nvPr>
            <p:ph type="title"/>
          </p:nvPr>
        </p:nvSpPr>
        <p:spPr/>
        <p:txBody>
          <a:bodyPr/>
          <a:lstStyle/>
          <a:p>
            <a:r>
              <a:rPr lang="en-US" dirty="0"/>
              <a:t>Game Play</a:t>
            </a:r>
          </a:p>
        </p:txBody>
      </p:sp>
      <p:sp>
        <p:nvSpPr>
          <p:cNvPr id="3" name="Content Placeholder 2">
            <a:extLst>
              <a:ext uri="{FF2B5EF4-FFF2-40B4-BE49-F238E27FC236}">
                <a16:creationId xmlns:a16="http://schemas.microsoft.com/office/drawing/2014/main" id="{8C6AF548-38FD-8544-8B94-47065B36FECB}"/>
              </a:ext>
            </a:extLst>
          </p:cNvPr>
          <p:cNvSpPr>
            <a:spLocks noGrp="1"/>
          </p:cNvSpPr>
          <p:nvPr>
            <p:ph idx="1"/>
          </p:nvPr>
        </p:nvSpPr>
        <p:spPr/>
        <p:txBody>
          <a:bodyPr/>
          <a:lstStyle/>
          <a:p>
            <a:r>
              <a:rPr lang="en-US" dirty="0"/>
              <a:t>The user will select a picture or ‘puzzle’ from the accordion menu.</a:t>
            </a:r>
          </a:p>
          <a:p>
            <a:r>
              <a:rPr lang="en-US" dirty="0"/>
              <a:t>When the ‘Start’ button is clocked the picture will break into 16 pieces and move to the ’pieces container’.</a:t>
            </a:r>
          </a:p>
          <a:p>
            <a:r>
              <a:rPr lang="en-US" dirty="0"/>
              <a:t>The user can then drag and drop the pieces into the ‘ puzzle container’ and position them in a desired order.</a:t>
            </a:r>
          </a:p>
          <a:p>
            <a:r>
              <a:rPr lang="en-US" dirty="0"/>
              <a:t>If the user places the pieces in the correct order they will receive a “Great Job!” message and win the game.</a:t>
            </a:r>
          </a:p>
          <a:p>
            <a:r>
              <a:rPr lang="en-US" dirty="0"/>
              <a:t>If the user places the pieces in the incorrect order they will get a ”Not quite right.  Try again” message and have to click the reset button to start over.</a:t>
            </a:r>
          </a:p>
        </p:txBody>
      </p:sp>
    </p:spTree>
    <p:extLst>
      <p:ext uri="{BB962C8B-B14F-4D97-AF65-F5344CB8AC3E}">
        <p14:creationId xmlns:p14="http://schemas.microsoft.com/office/powerpoint/2010/main" val="705862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A594F-C01A-5B4C-AB00-EE47ADF9EFE0}"/>
              </a:ext>
            </a:extLst>
          </p:cNvPr>
          <p:cNvSpPr>
            <a:spLocks noGrp="1"/>
          </p:cNvSpPr>
          <p:nvPr>
            <p:ph type="title"/>
          </p:nvPr>
        </p:nvSpPr>
        <p:spPr/>
        <p:txBody>
          <a:bodyPr/>
          <a:lstStyle/>
          <a:p>
            <a:r>
              <a:rPr lang="en-US" dirty="0"/>
              <a:t>Coding issues</a:t>
            </a:r>
          </a:p>
        </p:txBody>
      </p:sp>
      <p:sp>
        <p:nvSpPr>
          <p:cNvPr id="3" name="Content Placeholder 2">
            <a:extLst>
              <a:ext uri="{FF2B5EF4-FFF2-40B4-BE49-F238E27FC236}">
                <a16:creationId xmlns:a16="http://schemas.microsoft.com/office/drawing/2014/main" id="{CDBEB028-82A6-BF4D-B8F5-0A8F26CCAE78}"/>
              </a:ext>
            </a:extLst>
          </p:cNvPr>
          <p:cNvSpPr>
            <a:spLocks noGrp="1"/>
          </p:cNvSpPr>
          <p:nvPr>
            <p:ph idx="1"/>
          </p:nvPr>
        </p:nvSpPr>
        <p:spPr/>
        <p:txBody>
          <a:bodyPr>
            <a:normAutofit lnSpcReduction="10000"/>
          </a:bodyPr>
          <a:lstStyle/>
          <a:p>
            <a:r>
              <a:rPr lang="en-US" dirty="0"/>
              <a:t>The sizing and placement of the pieces was the most difficult in terms of the coding.  It took a lot of trial and error with the math to get the puzzle to break into 16 pieces and display properly when the user starts the game.  I essentially had to repeat the image several times and display it in a decrementing spot on the board to have it be a separate piece while setting piece sizing using </a:t>
            </a:r>
            <a:r>
              <a:rPr lang="en-US" dirty="0" err="1"/>
              <a:t>css</a:t>
            </a:r>
            <a:r>
              <a:rPr lang="en-US" dirty="0"/>
              <a:t> to know where to position them.</a:t>
            </a:r>
          </a:p>
          <a:p>
            <a:r>
              <a:rPr lang="en-US" dirty="0"/>
              <a:t>I also struggled a bit with knowing when to add classes.  This came into play when I was adding the pieces to the puzzle container and simultaneously making them draggable.  I got a lot of </a:t>
            </a:r>
            <a:r>
              <a:rPr lang="en-US" dirty="0" err="1"/>
              <a:t>jquery</a:t>
            </a:r>
            <a:r>
              <a:rPr lang="en-US" dirty="0"/>
              <a:t> class adding and removing with this game.</a:t>
            </a:r>
          </a:p>
          <a:p>
            <a:r>
              <a:rPr lang="en-US" dirty="0"/>
              <a:t>The last issue I have not solved yet is using a </a:t>
            </a:r>
            <a:r>
              <a:rPr lang="en-US" dirty="0" err="1"/>
              <a:t>jquery</a:t>
            </a:r>
            <a:r>
              <a:rPr lang="en-US" dirty="0"/>
              <a:t> UI widget to make the spot the pieces will drop into highlighted.  This is still in progress but does not majorly effect gameplay.</a:t>
            </a:r>
          </a:p>
          <a:p>
            <a:pPr marL="0" indent="0">
              <a:buNone/>
            </a:pPr>
            <a:endParaRPr lang="en-US" dirty="0"/>
          </a:p>
        </p:txBody>
      </p:sp>
    </p:spTree>
    <p:extLst>
      <p:ext uri="{BB962C8B-B14F-4D97-AF65-F5344CB8AC3E}">
        <p14:creationId xmlns:p14="http://schemas.microsoft.com/office/powerpoint/2010/main" val="611117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EF8ED-A51B-0D49-A757-AFAF337C7BE8}"/>
              </a:ext>
            </a:extLst>
          </p:cNvPr>
          <p:cNvSpPr>
            <a:spLocks noGrp="1"/>
          </p:cNvSpPr>
          <p:nvPr>
            <p:ph type="title"/>
          </p:nvPr>
        </p:nvSpPr>
        <p:spPr/>
        <p:txBody>
          <a:bodyPr/>
          <a:lstStyle/>
          <a:p>
            <a:r>
              <a:rPr lang="en-US" dirty="0"/>
              <a:t>Plans and Progress</a:t>
            </a:r>
          </a:p>
        </p:txBody>
      </p:sp>
      <p:sp>
        <p:nvSpPr>
          <p:cNvPr id="3" name="Content Placeholder 2">
            <a:extLst>
              <a:ext uri="{FF2B5EF4-FFF2-40B4-BE49-F238E27FC236}">
                <a16:creationId xmlns:a16="http://schemas.microsoft.com/office/drawing/2014/main" id="{313703F4-728A-D646-9A3B-FD382DFA9D05}"/>
              </a:ext>
            </a:extLst>
          </p:cNvPr>
          <p:cNvSpPr>
            <a:spLocks noGrp="1"/>
          </p:cNvSpPr>
          <p:nvPr>
            <p:ph idx="1"/>
          </p:nvPr>
        </p:nvSpPr>
        <p:spPr/>
        <p:txBody>
          <a:bodyPr/>
          <a:lstStyle/>
          <a:p>
            <a:r>
              <a:rPr lang="en-US" dirty="0"/>
              <a:t>The Snake game is next up.  I have begun to make the canvas and the snake character.  I have also made him movable around the canvas with the arrow keys.</a:t>
            </a:r>
          </a:p>
          <a:p>
            <a:r>
              <a:rPr lang="en-US" dirty="0"/>
              <a:t>Things to implement include:</a:t>
            </a:r>
          </a:p>
          <a:p>
            <a:pPr lvl="1"/>
            <a:r>
              <a:rPr lang="en-US" dirty="0"/>
              <a:t>Collision detection</a:t>
            </a:r>
          </a:p>
          <a:p>
            <a:pPr lvl="1"/>
            <a:r>
              <a:rPr lang="en-US" dirty="0"/>
              <a:t>The apples to make the snake grow/making the snake grow when consumed</a:t>
            </a:r>
          </a:p>
          <a:p>
            <a:pPr lvl="1"/>
            <a:r>
              <a:rPr lang="en-US" dirty="0"/>
              <a:t>Scoreboard for the user to track their progress.</a:t>
            </a:r>
          </a:p>
          <a:p>
            <a:pPr lvl="1"/>
            <a:r>
              <a:rPr lang="en-US" dirty="0"/>
              <a:t>Audio for certain events in the game like eating an apple or colliding with the gameboard or the snake body.</a:t>
            </a:r>
          </a:p>
        </p:txBody>
      </p:sp>
    </p:spTree>
    <p:extLst>
      <p:ext uri="{BB962C8B-B14F-4D97-AF65-F5344CB8AC3E}">
        <p14:creationId xmlns:p14="http://schemas.microsoft.com/office/powerpoint/2010/main" val="3102669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AA93E-B3EE-F745-BBFE-D40EC8DA980F}"/>
              </a:ext>
            </a:extLst>
          </p:cNvPr>
          <p:cNvSpPr>
            <a:spLocks noGrp="1"/>
          </p:cNvSpPr>
          <p:nvPr>
            <p:ph type="title"/>
          </p:nvPr>
        </p:nvSpPr>
        <p:spPr/>
        <p:txBody>
          <a:bodyPr/>
          <a:lstStyle/>
          <a:p>
            <a:r>
              <a:rPr lang="en-US" dirty="0"/>
              <a:t>Snake game coding issues</a:t>
            </a:r>
            <a:br>
              <a:rPr lang="en-US" dirty="0"/>
            </a:br>
            <a:endParaRPr lang="en-US" dirty="0"/>
          </a:p>
        </p:txBody>
      </p:sp>
      <p:sp>
        <p:nvSpPr>
          <p:cNvPr id="3" name="Content Placeholder 2">
            <a:extLst>
              <a:ext uri="{FF2B5EF4-FFF2-40B4-BE49-F238E27FC236}">
                <a16:creationId xmlns:a16="http://schemas.microsoft.com/office/drawing/2014/main" id="{13A51129-CDD8-8B4E-AEB3-C56B785144D5}"/>
              </a:ext>
            </a:extLst>
          </p:cNvPr>
          <p:cNvSpPr>
            <a:spLocks noGrp="1"/>
          </p:cNvSpPr>
          <p:nvPr>
            <p:ph idx="1"/>
          </p:nvPr>
        </p:nvSpPr>
        <p:spPr/>
        <p:txBody>
          <a:bodyPr/>
          <a:lstStyle/>
          <a:p>
            <a:r>
              <a:rPr lang="en-US" dirty="0"/>
              <a:t>I have not run into any serious issues yet with the snake game.  But I am starting on the collision and that will take a lot of work.</a:t>
            </a:r>
          </a:p>
        </p:txBody>
      </p:sp>
    </p:spTree>
    <p:extLst>
      <p:ext uri="{BB962C8B-B14F-4D97-AF65-F5344CB8AC3E}">
        <p14:creationId xmlns:p14="http://schemas.microsoft.com/office/powerpoint/2010/main" val="180676178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42</TotalTime>
  <Words>575</Words>
  <Application>Microsoft Macintosh PowerPoint</Application>
  <PresentationFormat>Widescreen</PresentationFormat>
  <Paragraphs>32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Wisp</vt:lpstr>
      <vt:lpstr>Milestone 2 – Mini Showcase</vt:lpstr>
      <vt:lpstr>Audience</vt:lpstr>
      <vt:lpstr>Interactive Features</vt:lpstr>
      <vt:lpstr>The why</vt:lpstr>
      <vt:lpstr>Game Play</vt:lpstr>
      <vt:lpstr>Coding issues</vt:lpstr>
      <vt:lpstr>Plans and Progress</vt:lpstr>
      <vt:lpstr>Snake game coding issues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Milestone 2 – Mini Showcase</dc:title>
  <dc:creator>samuel kittendorf</dc:creator>
  <cp:lastModifiedBy>samuel kittendorf</cp:lastModifiedBy>
  <cp:revision>1</cp:revision>
  <dcterms:created xsi:type="dcterms:W3CDTF">2022-04-04T17:29:01Z</dcterms:created>
  <dcterms:modified xsi:type="dcterms:W3CDTF">2022-04-04T18:11:18Z</dcterms:modified>
</cp:coreProperties>
</file>