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97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CA4-1DF3-5B4E-BDEF-B3A024A73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Term Project Mini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C050-7C47-824F-99A4-B26B17DEE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</a:t>
            </a:r>
            <a:r>
              <a:rPr lang="en-US" dirty="0" err="1"/>
              <a:t>Kittendorf</a:t>
            </a:r>
            <a:endParaRPr lang="en-US" dirty="0"/>
          </a:p>
          <a:p>
            <a:r>
              <a:rPr lang="en-US" dirty="0"/>
              <a:t>CIT 190</a:t>
            </a:r>
          </a:p>
        </p:txBody>
      </p:sp>
    </p:spTree>
    <p:extLst>
      <p:ext uri="{BB962C8B-B14F-4D97-AF65-F5344CB8AC3E}">
        <p14:creationId xmlns:p14="http://schemas.microsoft.com/office/powerpoint/2010/main" val="13403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4FFB-84FF-974F-BF87-6BCCA18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82CB-2DFF-3748-99A7-1CB27E5F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site is intended for the bored web surfer who wants to pass some time in the web arcade playing a few simple games.  </a:t>
            </a:r>
          </a:p>
          <a:p>
            <a:r>
              <a:rPr lang="en-US" dirty="0"/>
              <a:t>Puzzles are for those who want to test their organizational skills!</a:t>
            </a:r>
          </a:p>
          <a:p>
            <a:r>
              <a:rPr lang="en-US" dirty="0"/>
              <a:t>The Snake game is for the nostalgic </a:t>
            </a:r>
            <a:r>
              <a:rPr lang="en-US" dirty="0" err="1"/>
              <a:t>nokia</a:t>
            </a:r>
            <a:r>
              <a:rPr lang="en-US" dirty="0"/>
              <a:t> phone gamer who want to relive the early 2000’s with some classic snake fun!</a:t>
            </a:r>
          </a:p>
          <a:p>
            <a:r>
              <a:rPr lang="en-US" dirty="0"/>
              <a:t>The Jump game is for the gamer who wants to test their reflexes by dodging obstacles coming their way.</a:t>
            </a:r>
          </a:p>
        </p:txBody>
      </p:sp>
    </p:spTree>
    <p:extLst>
      <p:ext uri="{BB962C8B-B14F-4D97-AF65-F5344CB8AC3E}">
        <p14:creationId xmlns:p14="http://schemas.microsoft.com/office/powerpoint/2010/main" val="210409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24E3-6155-8B4F-A4F8-53BA9A8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2516-1C6A-9648-BB8C-298208FA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sites interactive features are the opening and closing side navigation bar with the links to the game sites.</a:t>
            </a:r>
          </a:p>
          <a:p>
            <a:r>
              <a:rPr lang="en-US" dirty="0"/>
              <a:t>This will allow my to add new games to the nav later if I make some.</a:t>
            </a:r>
          </a:p>
        </p:txBody>
      </p:sp>
    </p:spTree>
    <p:extLst>
      <p:ext uri="{BB962C8B-B14F-4D97-AF65-F5344CB8AC3E}">
        <p14:creationId xmlns:p14="http://schemas.microsoft.com/office/powerpoint/2010/main" val="225079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A11-983E-F34B-8099-C8ED669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2236-CA99-7C4F-BEE2-EBD4863B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 scheme and layout were designed to resemble an arcade.  Lots of neon colors inspired by game controllers.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4D5-B073-9A42-914E-7CAFA94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F201-A1D5-9A48-A6C8-E3612EE7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menu design on the page is hidden at first and the user will click the nav button open the list of game links.  There is also a cool pulse effect when the user hovers over a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42D8-EF99-AE42-AC09-93A8703B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D80F-9105-D84C-838C-312095C1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issue I have not resolved yet is getting icons next to the links in the side nav.  The icons would relate to the game content.</a:t>
            </a:r>
          </a:p>
          <a:p>
            <a:r>
              <a:rPr lang="en-US" dirty="0"/>
              <a:t>The other issue was getting the grid layout to be the way I wanted.  This took a lot of trial and error to get looking good.  I will continue to tweak it as the </a:t>
            </a:r>
            <a:r>
              <a:rPr lang="en-US"/>
              <a:t>page evolves.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7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4012</TotalTime>
  <Words>266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My Term Project Mini Showcase</vt:lpstr>
      <vt:lpstr>Intended Audience</vt:lpstr>
      <vt:lpstr>Features</vt:lpstr>
      <vt:lpstr>Color Scheme and Layout</vt:lpstr>
      <vt:lpstr>MENU DESIGN </vt:lpstr>
      <vt:lpstr>Coding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Term Project Mini Showcase</dc:title>
  <dc:creator>samuel kittendorf</dc:creator>
  <cp:lastModifiedBy>samuel kittendorf</cp:lastModifiedBy>
  <cp:revision>2</cp:revision>
  <dcterms:created xsi:type="dcterms:W3CDTF">2022-03-14T18:48:15Z</dcterms:created>
  <dcterms:modified xsi:type="dcterms:W3CDTF">2022-03-17T13:52:32Z</dcterms:modified>
</cp:coreProperties>
</file>