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финансовых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0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 ARIMA,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реализованы модели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количество наборов данных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Доделать модели на основе градиентного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356E-7D86-4623-8B4C-9B42642A5A9F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6361-023A-4833-A356-E41F1553BD65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13/13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D5EA8-CAF6-44E5-9882-D7464F45AD4C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19E7-505A-44D2-A78A-1ADCB884D8D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данных в экономике и других областях, а также в сравнительном анализе с традиционными методами прогнозирования.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различные архитектуры нейронных сетей и методы их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5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литература по теме исследования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3331390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60" y="324566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54" y="3478709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915033" y="52665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5479335" y="52665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9402096" y="52665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038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7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713</Words>
  <Application>Microsoft Office PowerPoint</Application>
  <PresentationFormat>Widescreen</PresentationFormat>
  <Paragraphs>107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YaHei UI Light</vt:lpstr>
      <vt:lpstr>Arial</vt:lpstr>
      <vt:lpstr>Calibri</vt:lpstr>
      <vt:lpstr>Calibri Light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финансовых временных рядов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Skiv Hisink</cp:lastModifiedBy>
  <cp:revision>5</cp:revision>
  <dcterms:created xsi:type="dcterms:W3CDTF">2023-03-30T12:29:05Z</dcterms:created>
  <dcterms:modified xsi:type="dcterms:W3CDTF">2023-11-19T12:45:06Z</dcterms:modified>
</cp:coreProperties>
</file>