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70" r:id="rId11"/>
    <p:sldId id="262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финансовых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Наборы были получены с минутным шагом и были преобразованы данные с разной частотой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минутные, часовые, дневные, недельные и месячные.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19A-1E4D-4634-A3B2-91A9F94B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3" y="3833670"/>
            <a:ext cx="4043042" cy="251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AEDBD-27E4-430E-BFF8-784AC3D3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8" y="832883"/>
            <a:ext cx="4043042" cy="2517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1D5C-8353-4168-8AE7-3099DE7D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7" y="3848795"/>
            <a:ext cx="4043042" cy="246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7" y="832883"/>
            <a:ext cx="4000132" cy="25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0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 ARIMA,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реализованы модели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количество наборов данных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Доделать модели на основе градиентного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356E-7D86-4623-8B4C-9B42642A5A9F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6361-023A-4833-A356-E41F1553BD65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13/13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D5EA8-CAF6-44E5-9882-D7464F45AD4C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19E7-505A-44D2-A78A-1ADCB884D8D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данных в экономике и других областях, а также в сравнительном анализе с традиционными методами прогнозирования.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различные архитектуры нейронных сетей и методы их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5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литература по теме исследования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3331390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60" y="324566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54" y="3478709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915033" y="52665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5479335" y="52665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9402096" y="52665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7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E846B7-E028-44DA-9E7C-85631843B992}"/>
              </a:ext>
            </a:extLst>
          </p:cNvPr>
          <p:cNvGrpSpPr/>
          <p:nvPr/>
        </p:nvGrpSpPr>
        <p:grpSpPr>
          <a:xfrm>
            <a:off x="541259" y="3399272"/>
            <a:ext cx="5759528" cy="2730899"/>
            <a:chOff x="541259" y="3399272"/>
            <a:chExt cx="5759528" cy="27308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5AD830-122B-4048-9691-B777234621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259" y="3399272"/>
              <a:ext cx="5759528" cy="2730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F95FD6-F22C-4F6C-B55E-844B47B9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9" y="3399274"/>
              <a:ext cx="5759528" cy="2685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769990" y="2031176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9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130031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3" y="4021026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03" y="4038217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4" y="4021026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844</Words>
  <Application>Microsoft Office PowerPoint</Application>
  <PresentationFormat>Widescreen</PresentationFormat>
  <Paragraphs>117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YaHei UI Light</vt:lpstr>
      <vt:lpstr>Arial</vt:lpstr>
      <vt:lpstr>Calibri</vt:lpstr>
      <vt:lpstr>Calibri Light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финансовых временных рядов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Skiv Hisink</cp:lastModifiedBy>
  <cp:revision>8</cp:revision>
  <dcterms:created xsi:type="dcterms:W3CDTF">2023-03-30T12:29:05Z</dcterms:created>
  <dcterms:modified xsi:type="dcterms:W3CDTF">2023-11-19T16:36:33Z</dcterms:modified>
</cp:coreProperties>
</file>