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96" autoAdjust="0"/>
  </p:normalViewPr>
  <p:slideViewPr>
    <p:cSldViewPr>
      <p:cViewPr varScale="1">
        <p:scale>
          <a:sx n="79" d="100"/>
          <a:sy n="79" d="100"/>
        </p:scale>
        <p:origin x="82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3639" y="290195"/>
            <a:ext cx="728472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0519" y="1395095"/>
            <a:ext cx="11490960" cy="441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730" y="241706"/>
            <a:ext cx="3147223" cy="640445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14976" y="1466850"/>
            <a:ext cx="7010400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7405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Arial"/>
                <a:cs typeface="Arial"/>
              </a:rPr>
              <a:t>SwastyaMuni</a:t>
            </a:r>
            <a:endParaRPr sz="4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2895"/>
              </a:spcBef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our </a:t>
            </a:r>
            <a:r>
              <a:rPr sz="2400" spc="-10" dirty="0">
                <a:latin typeface="Calibri"/>
                <a:cs typeface="Calibri"/>
              </a:rPr>
              <a:t>fast-paced world, ancient traditions </a:t>
            </a:r>
            <a:r>
              <a:rPr sz="2400" spc="-25" dirty="0">
                <a:latin typeface="Calibri"/>
                <a:cs typeface="Calibri"/>
              </a:rPr>
              <a:t>like </a:t>
            </a:r>
            <a:r>
              <a:rPr sz="2400" spc="-10" dirty="0">
                <a:latin typeface="Calibri"/>
                <a:cs typeface="Calibri"/>
              </a:rPr>
              <a:t>Ayurveda </a:t>
            </a:r>
            <a:r>
              <a:rPr sz="2400" spc="-5" dirty="0">
                <a:latin typeface="Calibri"/>
                <a:cs typeface="Calibri"/>
              </a:rPr>
              <a:t> and </a:t>
            </a:r>
            <a:r>
              <a:rPr sz="2400" spc="-25" dirty="0">
                <a:latin typeface="Calibri"/>
                <a:cs typeface="Calibri"/>
              </a:rPr>
              <a:t>yoga </a:t>
            </a:r>
            <a:r>
              <a:rPr sz="2400" spc="-10" dirty="0">
                <a:latin typeface="Calibri"/>
                <a:cs typeface="Calibri"/>
              </a:rPr>
              <a:t>often go </a:t>
            </a:r>
            <a:r>
              <a:rPr sz="2400" spc="-15" dirty="0">
                <a:latin typeface="Calibri"/>
                <a:cs typeface="Calibri"/>
              </a:rPr>
              <a:t>overlooked. </a:t>
            </a:r>
            <a:r>
              <a:rPr sz="2400" spc="-11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reconnect </a:t>
            </a:r>
            <a:r>
              <a:rPr sz="2400" spc="-5" dirty="0">
                <a:latin typeface="Calibri"/>
                <a:cs typeface="Calibri"/>
              </a:rPr>
              <a:t>people with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their cultural </a:t>
            </a:r>
            <a:r>
              <a:rPr sz="2400" spc="75" dirty="0">
                <a:latin typeface="Calibri"/>
                <a:cs typeface="Calibri"/>
              </a:rPr>
              <a:t>roots,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60" dirty="0">
                <a:latin typeface="Calibri"/>
                <a:cs typeface="Calibri"/>
              </a:rPr>
              <a:t>new </a:t>
            </a:r>
            <a:r>
              <a:rPr sz="2400" spc="95" dirty="0">
                <a:latin typeface="Calibri"/>
                <a:cs typeface="Calibri"/>
              </a:rPr>
              <a:t>Ayurveda-based </a:t>
            </a:r>
            <a:r>
              <a:rPr sz="2400" spc="85" dirty="0">
                <a:latin typeface="Calibri"/>
                <a:cs typeface="Calibri"/>
              </a:rPr>
              <a:t>chatbot 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160" dirty="0">
                <a:latin typeface="Calibri"/>
                <a:cs typeface="Calibri"/>
              </a:rPr>
              <a:t>SwastyaMuni. </a:t>
            </a:r>
            <a:r>
              <a:rPr sz="2400" spc="140" dirty="0">
                <a:latin typeface="Calibri"/>
                <a:cs typeface="Calibri"/>
              </a:rPr>
              <a:t>This </a:t>
            </a:r>
            <a:r>
              <a:rPr sz="2400" spc="160" dirty="0">
                <a:latin typeface="Calibri"/>
                <a:cs typeface="Calibri"/>
              </a:rPr>
              <a:t>AI-powered </a:t>
            </a:r>
            <a:r>
              <a:rPr sz="2400" spc="130" dirty="0">
                <a:latin typeface="Calibri"/>
                <a:cs typeface="Calibri"/>
              </a:rPr>
              <a:t>tool </a:t>
            </a:r>
            <a:r>
              <a:rPr sz="2400" spc="135" dirty="0">
                <a:latin typeface="Calibri"/>
                <a:cs typeface="Calibri"/>
              </a:rPr>
              <a:t>will </a:t>
            </a:r>
            <a:r>
              <a:rPr sz="2400" spc="150" dirty="0">
                <a:latin typeface="Calibri"/>
                <a:cs typeface="Calibri"/>
              </a:rPr>
              <a:t>provide 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accessible </a:t>
            </a:r>
            <a:r>
              <a:rPr sz="2400" spc="25" dirty="0">
                <a:latin typeface="Calibri"/>
                <a:cs typeface="Calibri"/>
              </a:rPr>
              <a:t>information </a:t>
            </a:r>
            <a:r>
              <a:rPr sz="2400" spc="20" dirty="0">
                <a:latin typeface="Calibri"/>
                <a:cs typeface="Calibri"/>
              </a:rPr>
              <a:t>on </a:t>
            </a:r>
            <a:r>
              <a:rPr sz="2400" spc="30" dirty="0">
                <a:latin typeface="Calibri"/>
                <a:cs typeface="Calibri"/>
              </a:rPr>
              <a:t>Ayurvedic </a:t>
            </a:r>
            <a:r>
              <a:rPr sz="2400" spc="35" dirty="0">
                <a:latin typeface="Calibri"/>
                <a:cs typeface="Calibri"/>
              </a:rPr>
              <a:t>principles </a:t>
            </a:r>
            <a:r>
              <a:rPr sz="2400" spc="20" dirty="0">
                <a:latin typeface="Calibri"/>
                <a:cs typeface="Calibri"/>
              </a:rPr>
              <a:t>in </a:t>
            </a:r>
            <a:r>
              <a:rPr sz="2400" spc="25" dirty="0">
                <a:latin typeface="Calibri"/>
                <a:cs typeface="Calibri"/>
              </a:rPr>
              <a:t>your 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50" dirty="0">
                <a:latin typeface="Calibri"/>
                <a:cs typeface="Calibri"/>
              </a:rPr>
              <a:t>po</a:t>
            </a:r>
            <a:r>
              <a:rPr sz="2400" spc="155" dirty="0">
                <a:latin typeface="Calibri"/>
                <a:cs typeface="Calibri"/>
              </a:rPr>
              <a:t>c</a:t>
            </a:r>
            <a:r>
              <a:rPr sz="2400" spc="70" dirty="0">
                <a:latin typeface="Calibri"/>
                <a:cs typeface="Calibri"/>
              </a:rPr>
              <a:t>k</a:t>
            </a:r>
            <a:r>
              <a:rPr sz="2400" spc="140" dirty="0">
                <a:latin typeface="Calibri"/>
                <a:cs typeface="Calibri"/>
              </a:rPr>
              <a:t>e</a:t>
            </a:r>
            <a:r>
              <a:rPr sz="2400" spc="15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 </a:t>
            </a:r>
            <a:r>
              <a:rPr sz="2400" spc="-235" dirty="0">
                <a:latin typeface="Calibri"/>
                <a:cs typeface="Calibri"/>
              </a:rPr>
              <a:t> </a:t>
            </a:r>
            <a:r>
              <a:rPr sz="2400" spc="15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10" dirty="0">
                <a:latin typeface="Calibri"/>
                <a:cs typeface="Calibri"/>
              </a:rPr>
              <a:t> </a:t>
            </a:r>
            <a:r>
              <a:rPr sz="2400" spc="155" dirty="0">
                <a:latin typeface="Calibri"/>
                <a:cs typeface="Calibri"/>
              </a:rPr>
              <a:t>’</a:t>
            </a:r>
            <a:r>
              <a:rPr sz="2400" spc="15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l </a:t>
            </a:r>
            <a:r>
              <a:rPr sz="2400" spc="-235" dirty="0">
                <a:latin typeface="Calibri"/>
                <a:cs typeface="Calibri"/>
              </a:rPr>
              <a:t> </a:t>
            </a:r>
            <a:r>
              <a:rPr sz="2400" spc="155" dirty="0">
                <a:latin typeface="Calibri"/>
                <a:cs typeface="Calibri"/>
              </a:rPr>
              <a:t>a</a:t>
            </a:r>
            <a:r>
              <a:rPr sz="2400" spc="150" dirty="0">
                <a:latin typeface="Calibri"/>
                <a:cs typeface="Calibri"/>
              </a:rPr>
              <a:t>l</a:t>
            </a:r>
            <a:r>
              <a:rPr sz="2400" spc="15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235" dirty="0">
                <a:latin typeface="Calibri"/>
                <a:cs typeface="Calibri"/>
              </a:rPr>
              <a:t> </a:t>
            </a:r>
            <a:r>
              <a:rPr sz="2400" spc="155" dirty="0">
                <a:latin typeface="Calibri"/>
                <a:cs typeface="Calibri"/>
              </a:rPr>
              <a:t>g</a:t>
            </a:r>
            <a:r>
              <a:rPr sz="2400" spc="150" dirty="0">
                <a:latin typeface="Calibri"/>
                <a:cs typeface="Calibri"/>
              </a:rPr>
              <a:t>uid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220" dirty="0">
                <a:latin typeface="Calibri"/>
                <a:cs typeface="Calibri"/>
              </a:rPr>
              <a:t> </a:t>
            </a:r>
            <a:r>
              <a:rPr sz="2400" spc="125" dirty="0">
                <a:latin typeface="Calibri"/>
                <a:cs typeface="Calibri"/>
              </a:rPr>
              <a:t>y</a:t>
            </a:r>
            <a:r>
              <a:rPr sz="2400" spc="15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 </a:t>
            </a:r>
            <a:r>
              <a:rPr sz="2400" spc="-225" dirty="0">
                <a:latin typeface="Calibri"/>
                <a:cs typeface="Calibri"/>
              </a:rPr>
              <a:t> </a:t>
            </a:r>
            <a:r>
              <a:rPr sz="2400" spc="160" dirty="0">
                <a:latin typeface="Calibri"/>
                <a:cs typeface="Calibri"/>
              </a:rPr>
              <a:t>a</a:t>
            </a:r>
            <a:r>
              <a:rPr sz="2400" spc="155" dirty="0">
                <a:latin typeface="Calibri"/>
                <a:cs typeface="Calibri"/>
              </a:rPr>
              <a:t>bou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220" dirty="0">
                <a:latin typeface="Calibri"/>
                <a:cs typeface="Calibri"/>
              </a:rPr>
              <a:t> </a:t>
            </a:r>
            <a:r>
              <a:rPr sz="2400" spc="125" dirty="0">
                <a:latin typeface="Calibri"/>
                <a:cs typeface="Calibri"/>
              </a:rPr>
              <a:t>y</a:t>
            </a:r>
            <a:r>
              <a:rPr sz="2400" spc="155" dirty="0">
                <a:latin typeface="Calibri"/>
                <a:cs typeface="Calibri"/>
              </a:rPr>
              <a:t>o</a:t>
            </a:r>
            <a:r>
              <a:rPr sz="2400" spc="114" dirty="0">
                <a:latin typeface="Calibri"/>
                <a:cs typeface="Calibri"/>
              </a:rPr>
              <a:t>g</a:t>
            </a:r>
            <a:r>
              <a:rPr sz="2400" spc="16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220" dirty="0">
                <a:latin typeface="Calibri"/>
                <a:cs typeface="Calibri"/>
              </a:rPr>
              <a:t> </a:t>
            </a:r>
            <a:r>
              <a:rPr sz="2400" spc="160" dirty="0">
                <a:latin typeface="Calibri"/>
                <a:cs typeface="Calibri"/>
              </a:rPr>
              <a:t>a</a:t>
            </a:r>
            <a:r>
              <a:rPr sz="2400" spc="155" dirty="0">
                <a:latin typeface="Calibri"/>
                <a:cs typeface="Calibri"/>
              </a:rPr>
              <a:t>imin</a:t>
            </a:r>
            <a:r>
              <a:rPr sz="2400" dirty="0">
                <a:latin typeface="Calibri"/>
                <a:cs typeface="Calibri"/>
              </a:rPr>
              <a:t>g </a:t>
            </a:r>
            <a:r>
              <a:rPr sz="2400" spc="-220" dirty="0">
                <a:latin typeface="Calibri"/>
                <a:cs typeface="Calibri"/>
              </a:rPr>
              <a:t> </a:t>
            </a:r>
            <a:r>
              <a:rPr sz="2400" spc="1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  </a:t>
            </a:r>
            <a:r>
              <a:rPr sz="2400" spc="-10" dirty="0">
                <a:latin typeface="Calibri"/>
                <a:cs typeface="Calibri"/>
              </a:rPr>
              <a:t>rekindle </a:t>
            </a:r>
            <a:r>
              <a:rPr sz="2400" spc="-20" dirty="0">
                <a:latin typeface="Calibri"/>
                <a:cs typeface="Calibri"/>
              </a:rPr>
              <a:t>interest </a:t>
            </a:r>
            <a:r>
              <a:rPr sz="2400" spc="-5" dirty="0">
                <a:latin typeface="Calibri"/>
                <a:cs typeface="Calibri"/>
              </a:rPr>
              <a:t>in these </a:t>
            </a:r>
            <a:r>
              <a:rPr sz="2400" spc="-10" dirty="0">
                <a:latin typeface="Calibri"/>
                <a:cs typeface="Calibri"/>
              </a:rPr>
              <a:t>valuable practices. </a:t>
            </a: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doing </a:t>
            </a:r>
            <a:r>
              <a:rPr sz="2400" spc="-20" dirty="0">
                <a:latin typeface="Calibri"/>
                <a:cs typeface="Calibri"/>
              </a:rPr>
              <a:t>so,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204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210" dirty="0">
                <a:latin typeface="Calibri"/>
                <a:cs typeface="Calibri"/>
              </a:rPr>
              <a:t>see</a:t>
            </a:r>
            <a:r>
              <a:rPr sz="2400" spc="18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18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204" dirty="0">
                <a:latin typeface="Calibri"/>
                <a:cs typeface="Calibri"/>
              </a:rPr>
              <a:t>brin</a:t>
            </a:r>
            <a:r>
              <a:rPr sz="2400" dirty="0">
                <a:latin typeface="Calibri"/>
                <a:cs typeface="Calibri"/>
              </a:rPr>
              <a:t>g 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204" dirty="0">
                <a:latin typeface="Calibri"/>
                <a:cs typeface="Calibri"/>
              </a:rPr>
              <a:t>b</a:t>
            </a:r>
            <a:r>
              <a:rPr sz="2400" spc="210" dirty="0">
                <a:latin typeface="Calibri"/>
                <a:cs typeface="Calibri"/>
              </a:rPr>
              <a:t>a</a:t>
            </a:r>
            <a:r>
              <a:rPr sz="2400" spc="204" dirty="0">
                <a:latin typeface="Calibri"/>
                <a:cs typeface="Calibri"/>
              </a:rPr>
              <a:t>l</a:t>
            </a:r>
            <a:r>
              <a:rPr sz="2400" spc="210" dirty="0">
                <a:latin typeface="Calibri"/>
                <a:cs typeface="Calibri"/>
              </a:rPr>
              <a:t>a</a:t>
            </a:r>
            <a:r>
              <a:rPr sz="2400" spc="204" dirty="0">
                <a:latin typeface="Calibri"/>
                <a:cs typeface="Calibri"/>
              </a:rPr>
              <a:t>n</a:t>
            </a:r>
            <a:r>
              <a:rPr sz="2400" spc="2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18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204" dirty="0">
                <a:latin typeface="Calibri"/>
                <a:cs typeface="Calibri"/>
              </a:rPr>
              <a:t>m</a:t>
            </a:r>
            <a:r>
              <a:rPr sz="2400" spc="210" dirty="0">
                <a:latin typeface="Calibri"/>
                <a:cs typeface="Calibri"/>
              </a:rPr>
              <a:t>od</a:t>
            </a:r>
            <a:r>
              <a:rPr sz="2400" spc="215" dirty="0">
                <a:latin typeface="Calibri"/>
                <a:cs typeface="Calibri"/>
              </a:rPr>
              <a:t>e</a:t>
            </a:r>
            <a:r>
              <a:rPr sz="2400" spc="2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330" dirty="0">
                <a:latin typeface="Calibri"/>
                <a:cs typeface="Calibri"/>
              </a:rPr>
              <a:t> </a:t>
            </a:r>
            <a:r>
              <a:rPr sz="2400" spc="210" dirty="0">
                <a:latin typeface="Calibri"/>
                <a:cs typeface="Calibri"/>
              </a:rPr>
              <a:t>i</a:t>
            </a:r>
            <a:r>
              <a:rPr sz="2400" spc="190" dirty="0">
                <a:latin typeface="Calibri"/>
                <a:cs typeface="Calibri"/>
              </a:rPr>
              <a:t>v</a:t>
            </a:r>
            <a:r>
              <a:rPr sz="2400" spc="2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210" dirty="0">
                <a:latin typeface="Calibri"/>
                <a:cs typeface="Calibri"/>
              </a:rPr>
              <a:t>whil</a:t>
            </a:r>
            <a:r>
              <a:rPr sz="2400" dirty="0">
                <a:latin typeface="Calibri"/>
                <a:cs typeface="Calibri"/>
              </a:rPr>
              <a:t>e  </a:t>
            </a:r>
            <a:r>
              <a:rPr sz="2400" spc="150" dirty="0">
                <a:latin typeface="Calibri"/>
                <a:cs typeface="Calibri"/>
              </a:rPr>
              <a:t>preserving </a:t>
            </a:r>
            <a:r>
              <a:rPr sz="2400" spc="110" dirty="0">
                <a:latin typeface="Calibri"/>
                <a:cs typeface="Calibri"/>
              </a:rPr>
              <a:t>our </a:t>
            </a:r>
            <a:r>
              <a:rPr sz="2400" spc="140" dirty="0">
                <a:latin typeface="Calibri"/>
                <a:cs typeface="Calibri"/>
              </a:rPr>
              <a:t>cultural </a:t>
            </a:r>
            <a:r>
              <a:rPr sz="2400" spc="145" dirty="0">
                <a:latin typeface="Calibri"/>
                <a:cs typeface="Calibri"/>
              </a:rPr>
              <a:t>heritage </a:t>
            </a:r>
            <a:r>
              <a:rPr sz="2400" spc="85" dirty="0">
                <a:latin typeface="Calibri"/>
                <a:cs typeface="Calibri"/>
              </a:rPr>
              <a:t>As </a:t>
            </a:r>
            <a:r>
              <a:rPr sz="2400" spc="125" dirty="0">
                <a:latin typeface="Calibri"/>
                <a:cs typeface="Calibri"/>
              </a:rPr>
              <a:t>well </a:t>
            </a:r>
            <a:r>
              <a:rPr sz="2400" spc="90" dirty="0">
                <a:latin typeface="Calibri"/>
                <a:cs typeface="Calibri"/>
              </a:rPr>
              <a:t>as </a:t>
            </a:r>
            <a:r>
              <a:rPr sz="2400" spc="140" dirty="0">
                <a:latin typeface="Calibri"/>
                <a:cs typeface="Calibri"/>
              </a:rPr>
              <a:t>bring 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immense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knowledge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health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benefits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29884" y="93345"/>
            <a:ext cx="35648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-5" dirty="0">
                <a:solidFill>
                  <a:srgbClr val="538235"/>
                </a:solidFill>
                <a:latin typeface="Arial MT"/>
                <a:cs typeface="Arial MT"/>
              </a:rPr>
              <a:t>HEX</a:t>
            </a:r>
            <a:r>
              <a:rPr sz="6600" b="0" dirty="0">
                <a:solidFill>
                  <a:srgbClr val="538235"/>
                </a:solidFill>
                <a:latin typeface="Arial MT"/>
                <a:cs typeface="Arial MT"/>
              </a:rPr>
              <a:t>O</a:t>
            </a:r>
            <a:r>
              <a:rPr sz="6600" b="0" spc="-5" dirty="0">
                <a:solidFill>
                  <a:srgbClr val="538235"/>
                </a:solidFill>
                <a:latin typeface="Arial MT"/>
                <a:cs typeface="Arial MT"/>
              </a:rPr>
              <a:t>R</a:t>
            </a:r>
            <a:r>
              <a:rPr sz="6600" b="0" dirty="0">
                <a:solidFill>
                  <a:srgbClr val="538235"/>
                </a:solidFill>
                <a:latin typeface="Arial MT"/>
                <a:cs typeface="Arial MT"/>
              </a:rPr>
              <a:t>A</a:t>
            </a:r>
            <a:endParaRPr sz="66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1" y="761"/>
            <a:ext cx="12191365" cy="6856730"/>
            <a:chOff x="761" y="761"/>
            <a:chExt cx="12191365" cy="6856730"/>
          </a:xfrm>
        </p:grpSpPr>
        <p:sp>
          <p:nvSpPr>
            <p:cNvPr id="6" name="object 6"/>
            <p:cNvSpPr/>
            <p:nvPr/>
          </p:nvSpPr>
          <p:spPr>
            <a:xfrm>
              <a:off x="3876014" y="1209754"/>
              <a:ext cx="8316595" cy="43815"/>
            </a:xfrm>
            <a:custGeom>
              <a:avLst/>
              <a:gdLst/>
              <a:ahLst/>
              <a:cxnLst/>
              <a:rect l="l" t="t" r="r" b="b"/>
              <a:pathLst>
                <a:path w="8316595" h="43815">
                  <a:moveTo>
                    <a:pt x="50" y="43735"/>
                  </a:moveTo>
                  <a:lnTo>
                    <a:pt x="0" y="24685"/>
                  </a:lnTo>
                  <a:lnTo>
                    <a:pt x="8315985" y="0"/>
                  </a:lnTo>
                  <a:lnTo>
                    <a:pt x="8315985" y="19050"/>
                  </a:lnTo>
                  <a:lnTo>
                    <a:pt x="50" y="437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0555" y="214884"/>
              <a:ext cx="1005840" cy="8534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533400"/>
            <a:ext cx="7284720" cy="756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Features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-304800" y="1447800"/>
            <a:ext cx="1165860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2270" marR="76835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461635" algn="l"/>
                <a:tab pos="5462270" algn="l"/>
              </a:tabLst>
            </a:pPr>
            <a:r>
              <a:rPr spc="-5" dirty="0"/>
              <a:t>The</a:t>
            </a:r>
            <a:r>
              <a:rPr spc="-10" dirty="0"/>
              <a:t> </a:t>
            </a:r>
            <a:r>
              <a:rPr spc="-20" dirty="0"/>
              <a:t>first</a:t>
            </a:r>
            <a:r>
              <a:rPr spc="-5" dirty="0"/>
              <a:t> </a:t>
            </a:r>
            <a:r>
              <a:rPr spc="-10" dirty="0"/>
              <a:t>ever</a:t>
            </a:r>
            <a:r>
              <a:rPr spc="-5" dirty="0"/>
              <a:t> </a:t>
            </a:r>
            <a:r>
              <a:rPr spc="-15" dirty="0"/>
              <a:t>Personalized</a:t>
            </a:r>
            <a:r>
              <a:rPr spc="-5" dirty="0"/>
              <a:t> </a:t>
            </a:r>
            <a:r>
              <a:rPr dirty="0"/>
              <a:t>AI</a:t>
            </a:r>
            <a:r>
              <a:rPr spc="-5" dirty="0"/>
              <a:t> </a:t>
            </a:r>
            <a:r>
              <a:rPr spc="-10" dirty="0"/>
              <a:t>Healthcare</a:t>
            </a:r>
            <a:r>
              <a:rPr spc="-5" dirty="0"/>
              <a:t> Chabot </a:t>
            </a:r>
            <a:r>
              <a:rPr spc="-530" dirty="0"/>
              <a:t> </a:t>
            </a:r>
            <a:r>
              <a:rPr spc="-10" dirty="0"/>
              <a:t>trained</a:t>
            </a:r>
            <a:r>
              <a:rPr spc="-5" dirty="0"/>
              <a:t> on</a:t>
            </a:r>
            <a:r>
              <a:rPr dirty="0"/>
              <a:t> </a:t>
            </a:r>
            <a:r>
              <a:rPr spc="-10" dirty="0"/>
              <a:t>ancient</a:t>
            </a:r>
            <a:r>
              <a:rPr spc="-5" dirty="0"/>
              <a:t> </a:t>
            </a:r>
            <a:r>
              <a:rPr spc="-10" dirty="0"/>
              <a:t>books</a:t>
            </a:r>
            <a:r>
              <a:rPr dirty="0"/>
              <a:t> </a:t>
            </a:r>
            <a:r>
              <a:rPr spc="-5" dirty="0"/>
              <a:t>on</a:t>
            </a:r>
            <a:r>
              <a:rPr dirty="0"/>
              <a:t> </a:t>
            </a:r>
            <a:r>
              <a:rPr spc="-10" dirty="0" smtClean="0"/>
              <a:t>Ayurveda</a:t>
            </a:r>
            <a:endParaRPr spc="-10" dirty="0"/>
          </a:p>
          <a:p>
            <a:pPr marL="5462270" indent="-285750">
              <a:lnSpc>
                <a:spcPct val="100000"/>
              </a:lnSpc>
              <a:buFont typeface="Arial MT"/>
              <a:buChar char="•"/>
              <a:tabLst>
                <a:tab pos="5461635" algn="l"/>
                <a:tab pos="5462270" algn="l"/>
              </a:tabLst>
            </a:pPr>
            <a:r>
              <a:rPr spc="-5" dirty="0"/>
              <a:t>Disease</a:t>
            </a:r>
            <a:r>
              <a:rPr dirty="0"/>
              <a:t> </a:t>
            </a:r>
            <a:r>
              <a:rPr spc="-10" dirty="0"/>
              <a:t>prediction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10" dirty="0"/>
              <a:t>Ayurvedic</a:t>
            </a:r>
            <a:r>
              <a:rPr dirty="0"/>
              <a:t> </a:t>
            </a:r>
            <a:r>
              <a:rPr spc="-10" dirty="0"/>
              <a:t>remedies</a:t>
            </a:r>
          </a:p>
          <a:p>
            <a:pPr marL="5462270" marR="927100" indent="-285750">
              <a:lnSpc>
                <a:spcPct val="100000"/>
              </a:lnSpc>
              <a:buFont typeface="Arial MT"/>
              <a:buChar char="•"/>
              <a:tabLst>
                <a:tab pos="5461635" algn="l"/>
                <a:tab pos="5462270" algn="l"/>
              </a:tabLst>
            </a:pPr>
            <a:r>
              <a:rPr spc="-5" dirty="0"/>
              <a:t>Body type</a:t>
            </a:r>
            <a:r>
              <a:rPr dirty="0"/>
              <a:t> </a:t>
            </a:r>
            <a:r>
              <a:rPr spc="-10" dirty="0"/>
              <a:t>predictions</a:t>
            </a:r>
            <a:r>
              <a:rPr spc="-5" dirty="0"/>
              <a:t> and</a:t>
            </a:r>
            <a:r>
              <a:rPr dirty="0"/>
              <a:t> </a:t>
            </a:r>
            <a:r>
              <a:rPr spc="-5" dirty="0"/>
              <a:t>fitness</a:t>
            </a:r>
            <a:r>
              <a:rPr dirty="0"/>
              <a:t> </a:t>
            </a:r>
            <a:r>
              <a:rPr spc="-10" dirty="0"/>
              <a:t>routine </a:t>
            </a:r>
            <a:r>
              <a:rPr spc="-530" dirty="0"/>
              <a:t> </a:t>
            </a:r>
            <a:r>
              <a:rPr spc="-10" dirty="0"/>
              <a:t>recommendations</a:t>
            </a:r>
          </a:p>
          <a:p>
            <a:pPr marL="5462270" marR="638810" indent="-285750">
              <a:lnSpc>
                <a:spcPct val="100000"/>
              </a:lnSpc>
              <a:buFont typeface="Arial MT"/>
              <a:buChar char="•"/>
              <a:tabLst>
                <a:tab pos="5461635" algn="l"/>
                <a:tab pos="5462270" algn="l"/>
              </a:tabLst>
            </a:pPr>
            <a:r>
              <a:rPr spc="-60" dirty="0"/>
              <a:t>Yoga</a:t>
            </a:r>
            <a:r>
              <a:rPr spc="-5" dirty="0"/>
              <a:t> </a:t>
            </a:r>
            <a:r>
              <a:rPr dirty="0"/>
              <a:t>asan</a:t>
            </a:r>
            <a:r>
              <a:rPr spc="-5" dirty="0"/>
              <a:t> </a:t>
            </a:r>
            <a:r>
              <a:rPr spc="-10" dirty="0"/>
              <a:t>recommendations</a:t>
            </a:r>
            <a:r>
              <a:rPr spc="-5" dirty="0"/>
              <a:t> and</a:t>
            </a:r>
            <a:r>
              <a:rPr dirty="0"/>
              <a:t> </a:t>
            </a:r>
            <a:r>
              <a:rPr spc="-10" dirty="0"/>
              <a:t>alignment </a:t>
            </a:r>
            <a:r>
              <a:rPr spc="-530" dirty="0"/>
              <a:t> </a:t>
            </a:r>
            <a:r>
              <a:rPr spc="-5" dirty="0"/>
              <a:t>assessment</a:t>
            </a:r>
          </a:p>
          <a:p>
            <a:pPr marL="5462270" indent="-285750">
              <a:lnSpc>
                <a:spcPct val="100000"/>
              </a:lnSpc>
              <a:buFont typeface="Arial MT"/>
              <a:buChar char="•"/>
              <a:tabLst>
                <a:tab pos="5461635" algn="l"/>
                <a:tab pos="5462270" algn="l"/>
              </a:tabLst>
            </a:pPr>
            <a:r>
              <a:rPr spc="-5" dirty="0"/>
              <a:t>MultiLingual</a:t>
            </a:r>
            <a:r>
              <a:rPr spc="-30" dirty="0"/>
              <a:t> </a:t>
            </a:r>
            <a:r>
              <a:rPr spc="-5" dirty="0"/>
              <a:t>support</a:t>
            </a:r>
          </a:p>
          <a:p>
            <a:pPr marL="5462270" marR="226060" indent="-285750">
              <a:lnSpc>
                <a:spcPct val="100000"/>
              </a:lnSpc>
              <a:buFont typeface="Arial MT"/>
              <a:buChar char="•"/>
              <a:tabLst>
                <a:tab pos="5461635" algn="l"/>
                <a:tab pos="5462270" algn="l"/>
              </a:tabLst>
            </a:pPr>
            <a:r>
              <a:rPr spc="-10" dirty="0"/>
              <a:t>Binaural</a:t>
            </a:r>
            <a:r>
              <a:rPr spc="-5" dirty="0"/>
              <a:t> </a:t>
            </a:r>
            <a:r>
              <a:rPr spc="-10" dirty="0"/>
              <a:t>beats</a:t>
            </a:r>
            <a:r>
              <a:rPr spc="-5" dirty="0"/>
              <a:t> </a:t>
            </a:r>
            <a:r>
              <a:rPr spc="-15" dirty="0"/>
              <a:t>to</a:t>
            </a:r>
            <a:r>
              <a:rPr spc="-5" dirty="0"/>
              <a:t> help </a:t>
            </a:r>
            <a:r>
              <a:rPr spc="-15" dirty="0"/>
              <a:t>you</a:t>
            </a:r>
            <a:r>
              <a:rPr spc="-5" dirty="0"/>
              <a:t> </a:t>
            </a:r>
            <a:r>
              <a:rPr spc="-15" dirty="0"/>
              <a:t>focus</a:t>
            </a:r>
            <a:r>
              <a:rPr spc="-5" dirty="0"/>
              <a:t> and</a:t>
            </a:r>
            <a:r>
              <a:rPr dirty="0"/>
              <a:t> </a:t>
            </a:r>
            <a:r>
              <a:rPr spc="-10" dirty="0"/>
              <a:t>lighten</a:t>
            </a:r>
            <a:r>
              <a:rPr spc="-5" dirty="0"/>
              <a:t> up </a:t>
            </a:r>
            <a:r>
              <a:rPr spc="-530" dirty="0"/>
              <a:t> </a:t>
            </a:r>
            <a:r>
              <a:rPr spc="-15" dirty="0"/>
              <a:t>your</a:t>
            </a:r>
            <a:r>
              <a:rPr spc="-5" dirty="0"/>
              <a:t> mood</a:t>
            </a:r>
          </a:p>
          <a:p>
            <a:pPr marL="5462270" marR="5080" indent="-285750">
              <a:lnSpc>
                <a:spcPct val="100000"/>
              </a:lnSpc>
              <a:buFont typeface="Arial MT"/>
              <a:buChar char="•"/>
              <a:tabLst>
                <a:tab pos="5461635" algn="l"/>
                <a:tab pos="5462270" algn="l"/>
              </a:tabLst>
            </a:pPr>
            <a:r>
              <a:rPr spc="-10" dirty="0"/>
              <a:t>Spreading</a:t>
            </a:r>
            <a:r>
              <a:rPr spc="-5" dirty="0"/>
              <a:t> </a:t>
            </a:r>
            <a:r>
              <a:rPr spc="-15" dirty="0"/>
              <a:t>awareness</a:t>
            </a:r>
            <a:r>
              <a:rPr dirty="0"/>
              <a:t> </a:t>
            </a:r>
            <a:r>
              <a:rPr spc="-5" dirty="0"/>
              <a:t>about</a:t>
            </a:r>
            <a:r>
              <a:rPr dirty="0"/>
              <a:t> </a:t>
            </a:r>
            <a:r>
              <a:rPr spc="-10" dirty="0"/>
              <a:t>Ayurveda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15" dirty="0"/>
              <a:t>yoga's </a:t>
            </a:r>
            <a:r>
              <a:rPr spc="-530" dirty="0"/>
              <a:t> </a:t>
            </a:r>
            <a:r>
              <a:rPr spc="-5" dirty="0"/>
              <a:t>among the</a:t>
            </a:r>
            <a:r>
              <a:rPr dirty="0"/>
              <a:t> </a:t>
            </a:r>
            <a:r>
              <a:rPr spc="-10" dirty="0"/>
              <a:t>youth</a:t>
            </a: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ezgif-1-06c6ddb2f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6800" y="354485"/>
            <a:ext cx="3020438" cy="6198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9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143</Words>
  <Application>Microsoft Office PowerPoint</Application>
  <PresentationFormat>Widescreen</PresentationFormat>
  <Paragraphs>11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MT</vt:lpstr>
      <vt:lpstr>Calibri</vt:lpstr>
      <vt:lpstr>Office Theme</vt:lpstr>
      <vt:lpstr>HEXORA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HEXORA</dc:title>
  <dc:creator>Shashwat Shandilya</dc:creator>
  <cp:lastModifiedBy>SHASHWAT SHANDILYA</cp:lastModifiedBy>
  <cp:revision>2</cp:revision>
  <dcterms:created xsi:type="dcterms:W3CDTF">2023-09-20T19:26:15Z</dcterms:created>
  <dcterms:modified xsi:type="dcterms:W3CDTF">2023-09-20T19:29:11Z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2023-09-21T00:00:00Z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2023-09-20T00:00:00Z</vt:filetime>
  </property>
</Properties>
</file>