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859" y="8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482E209-31A6-4DD6-9B6F-796D62FE4B2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482E209-31A6-4DD6-9B6F-796D62FE4B2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482E209-31A6-4DD6-9B6F-796D62FE4B2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482E209-31A6-4DD6-9B6F-796D62FE4B2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482E209-31A6-4DD6-9B6F-796D62FE4B2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F482E209-31A6-4DD6-9B6F-796D62FE4B2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F482E209-31A6-4DD6-9B6F-796D62FE4B2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482E209-31A6-4DD6-9B6F-796D62FE4B2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2E209-31A6-4DD6-9B6F-796D62FE4B2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482E209-31A6-4DD6-9B6F-796D62FE4B2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482E209-31A6-4DD6-9B6F-796D62FE4B2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17635-A8BE-4C35-8333-E5B623866AF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2E209-31A6-4DD6-9B6F-796D62FE4B2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17635-A8BE-4C35-8333-E5B623866AF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031" y="210595"/>
            <a:ext cx="3665110" cy="6435524"/>
          </a:xfrm>
          <a:prstGeom prst="rect">
            <a:avLst/>
          </a:prstGeom>
        </p:spPr>
      </p:pic>
      <p:sp>
        <p:nvSpPr>
          <p:cNvPr id="10" name="TextBox 9"/>
          <p:cNvSpPr txBox="1"/>
          <p:nvPr/>
        </p:nvSpPr>
        <p:spPr>
          <a:xfrm>
            <a:off x="5351145" y="1465580"/>
            <a:ext cx="4557395" cy="829945"/>
          </a:xfrm>
          <a:prstGeom prst="rect">
            <a:avLst/>
          </a:prstGeom>
          <a:noFill/>
        </p:spPr>
        <p:txBody>
          <a:bodyPr wrap="square" rtlCol="0">
            <a:spAutoFit/>
          </a:bodyPr>
          <a:lstStyle/>
          <a:p>
            <a:r>
              <a:rPr lang="en-US" sz="4800" b="1" dirty="0" err="1" smtClean="0">
                <a:latin typeface="Arial Rounded MT Bold" panose="020F0704030504030204" pitchFamily="34" charset="0"/>
              </a:rPr>
              <a:t>SwastyaMuni</a:t>
            </a:r>
            <a:endParaRPr lang="en-IN" sz="4800" b="1" dirty="0">
              <a:latin typeface="Arial Rounded MT Bold" panose="020F0704030504030204" pitchFamily="34" charset="0"/>
            </a:endParaRPr>
          </a:p>
        </p:txBody>
      </p:sp>
      <p:sp>
        <p:nvSpPr>
          <p:cNvPr id="13" name="TextBox 12"/>
          <p:cNvSpPr txBox="1"/>
          <p:nvPr/>
        </p:nvSpPr>
        <p:spPr>
          <a:xfrm>
            <a:off x="4536234" y="2550136"/>
            <a:ext cx="7141580" cy="3784600"/>
          </a:xfrm>
          <a:prstGeom prst="rect">
            <a:avLst/>
          </a:prstGeom>
          <a:noFill/>
        </p:spPr>
        <p:txBody>
          <a:bodyPr wrap="square" rtlCol="0">
            <a:spAutoFit/>
          </a:bodyPr>
          <a:lstStyle/>
          <a:p>
            <a:pPr algn="just"/>
            <a:r>
              <a:rPr lang="en-IN" sz="2400" dirty="0" smtClean="0"/>
              <a:t>In our fast-paced world, ancient traditions like Ayurveda and yoga often go overlooked. To reconnect people with their cultural roots, a new Ayurveda-based </a:t>
            </a:r>
            <a:r>
              <a:rPr lang="en-IN" sz="2400" dirty="0" err="1" smtClean="0"/>
              <a:t>chatbot</a:t>
            </a:r>
            <a:r>
              <a:rPr lang="en-IN" sz="2400" dirty="0" smtClean="0"/>
              <a:t> </a:t>
            </a:r>
            <a:r>
              <a:rPr lang="en-IN" sz="2400" dirty="0" err="1" smtClean="0"/>
              <a:t>Swasty</a:t>
            </a:r>
            <a:r>
              <a:rPr lang="en-GB" altLang="en-IN" sz="2400" dirty="0" err="1" smtClean="0"/>
              <a:t>a</a:t>
            </a:r>
            <a:r>
              <a:rPr lang="en-IN" sz="2400" dirty="0" err="1" smtClean="0"/>
              <a:t>Muni</a:t>
            </a:r>
            <a:r>
              <a:rPr lang="en-IN" sz="2400" dirty="0" smtClean="0"/>
              <a:t>. This AI-powered tool will provide accessible information on </a:t>
            </a:r>
            <a:r>
              <a:rPr lang="en-IN" sz="2400" dirty="0" err="1" smtClean="0"/>
              <a:t>Ayurvedic</a:t>
            </a:r>
            <a:r>
              <a:rPr lang="en-IN" sz="2400" dirty="0" smtClean="0"/>
              <a:t> principles </a:t>
            </a:r>
            <a:r>
              <a:rPr lang="en-GB" altLang="en-IN" sz="2400" dirty="0" smtClean="0"/>
              <a:t>in your pocket. It’ll also guide you about </a:t>
            </a:r>
            <a:r>
              <a:rPr lang="en-IN" sz="2400" dirty="0" smtClean="0"/>
              <a:t>yoga, aiming to rekindle interest in these valuable practices. By doing so, it seeks to bring balance to modern lives while preserving our cultural heritage As well as bring immense knowledge and health benefits </a:t>
            </a:r>
            <a:endParaRPr lang="en-IN" sz="2400" dirty="0"/>
          </a:p>
        </p:txBody>
      </p:sp>
      <p:sp>
        <p:nvSpPr>
          <p:cNvPr id="2" name="Text Box 1"/>
          <p:cNvSpPr txBox="1"/>
          <p:nvPr/>
        </p:nvSpPr>
        <p:spPr>
          <a:xfrm>
            <a:off x="5351145" y="104140"/>
            <a:ext cx="5702300" cy="1106805"/>
          </a:xfrm>
          <a:prstGeom prst="rect">
            <a:avLst/>
          </a:prstGeom>
          <a:noFill/>
        </p:spPr>
        <p:txBody>
          <a:bodyPr wrap="square" rtlCol="0">
            <a:spAutoFit/>
          </a:bodyPr>
          <a:p>
            <a:r>
              <a:rPr lang="en-GB" altLang="en-US" sz="6600">
                <a:solidFill>
                  <a:schemeClr val="accent6">
                    <a:lumMod val="75000"/>
                  </a:schemeClr>
                </a:solidFill>
                <a:latin typeface="Arial Rounded MT Bold" panose="020F0704030504030204" pitchFamily="34" charset="0"/>
                <a:cs typeface="Arial Rounded MT Bold" panose="020F0704030504030204" pitchFamily="34" charset="0"/>
              </a:rPr>
              <a:t>HEXORA</a:t>
            </a:r>
            <a:endParaRPr lang="en-GB" altLang="en-US" sz="6600">
              <a:solidFill>
                <a:schemeClr val="accent6">
                  <a:lumMod val="75000"/>
                </a:schemeClr>
              </a:solidFill>
              <a:latin typeface="Arial Rounded MT Bold" panose="020F0704030504030204" pitchFamily="34" charset="0"/>
              <a:cs typeface="Arial Rounded MT Bold" panose="020F0704030504030204" pitchFamily="34" charset="0"/>
            </a:endParaRPr>
          </a:p>
        </p:txBody>
      </p:sp>
      <p:pic>
        <p:nvPicPr>
          <p:cNvPr id="3" name="Picture 2" descr="download"/>
          <p:cNvPicPr>
            <a:picLocks noChangeAspect="1"/>
          </p:cNvPicPr>
          <p:nvPr/>
        </p:nvPicPr>
        <p:blipFill>
          <a:blip r:embed="rId2"/>
          <a:stretch>
            <a:fillRect/>
          </a:stretch>
        </p:blipFill>
        <p:spPr>
          <a:xfrm>
            <a:off x="9020175" y="154305"/>
            <a:ext cx="1005840" cy="1005840"/>
          </a:xfrm>
          <a:prstGeom prst="rect">
            <a:avLst/>
          </a:prstGeom>
        </p:spPr>
      </p:pic>
      <p:cxnSp>
        <p:nvCxnSpPr>
          <p:cNvPr id="6" name="Straight Connector 5"/>
          <p:cNvCxnSpPr/>
          <p:nvPr/>
        </p:nvCxnSpPr>
        <p:spPr>
          <a:xfrm flipV="1">
            <a:off x="3876040" y="1218565"/>
            <a:ext cx="8556625" cy="2540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092950" y="288925"/>
            <a:ext cx="4813935" cy="829945"/>
          </a:xfrm>
          <a:prstGeom prst="rect">
            <a:avLst/>
          </a:prstGeom>
          <a:noFill/>
        </p:spPr>
        <p:txBody>
          <a:bodyPr wrap="square" rtlCol="0">
            <a:spAutoFit/>
          </a:bodyPr>
          <a:lstStyle/>
          <a:p>
            <a:pPr indent="0">
              <a:buFont typeface="Arial" panose="020B0604020202020204" pitchFamily="34" charset="0"/>
              <a:buNone/>
            </a:pPr>
            <a:r>
              <a:rPr lang="en-US" sz="4800" b="1" dirty="0" smtClean="0">
                <a:latin typeface="Arial Rounded MT Bold" panose="020F0704030504030204" pitchFamily="34" charset="0"/>
                <a:sym typeface="+mn-ea"/>
              </a:rPr>
              <a:t>Features</a:t>
            </a:r>
            <a:endParaRPr lang="en-GB" altLang="en-US" sz="4800" dirty="0" smtClean="0">
              <a:solidFill>
                <a:schemeClr val="tx1"/>
              </a:solidFill>
              <a:effectLst/>
              <a:cs typeface="+mn-lt"/>
              <a:sym typeface="+mn-ea"/>
            </a:endParaRPr>
          </a:p>
        </p:txBody>
      </p:sp>
      <p:sp>
        <p:nvSpPr>
          <p:cNvPr id="7" name="Text Box 6"/>
          <p:cNvSpPr txBox="1"/>
          <p:nvPr/>
        </p:nvSpPr>
        <p:spPr>
          <a:xfrm>
            <a:off x="5435600" y="1379220"/>
            <a:ext cx="6756400" cy="6369685"/>
          </a:xfrm>
          <a:prstGeom prst="rect">
            <a:avLst/>
          </a:prstGeom>
          <a:noFill/>
        </p:spPr>
        <p:txBody>
          <a:bodyPr wrap="square" rtlCol="0">
            <a:spAutoFit/>
          </a:bodyPr>
          <a:p>
            <a:pPr marL="285750" indent="-285750" algn="l">
              <a:buFont typeface="Arial" panose="020B0604020202020204" pitchFamily="34" charset="0"/>
              <a:buChar char="•"/>
            </a:pPr>
            <a:r>
              <a:rPr lang="en-US" sz="2400" dirty="0" smtClean="0">
                <a:sym typeface="+mn-ea"/>
              </a:rPr>
              <a:t>The first ever Personalized AI Healthcare Chabot trained on </a:t>
            </a:r>
            <a:r>
              <a:rPr lang="en-GB" altLang="en-US" sz="2400" dirty="0" smtClean="0">
                <a:sym typeface="+mn-ea"/>
              </a:rPr>
              <a:t>ancient</a:t>
            </a:r>
            <a:r>
              <a:rPr lang="en-US" sz="2400" dirty="0" smtClean="0">
                <a:sym typeface="+mn-ea"/>
              </a:rPr>
              <a:t> books on Ayurveda </a:t>
            </a:r>
            <a:endParaRPr lang="en-US" sz="2400" dirty="0" smtClean="0"/>
          </a:p>
          <a:p>
            <a:pPr marL="285750" indent="-285750" algn="l">
              <a:buFont typeface="Arial" panose="020B0604020202020204" pitchFamily="34" charset="0"/>
              <a:buChar char="•"/>
            </a:pPr>
            <a:r>
              <a:rPr lang="en-US" sz="2400" dirty="0" smtClean="0">
                <a:sym typeface="+mn-ea"/>
              </a:rPr>
              <a:t>Disease prediction</a:t>
            </a:r>
            <a:r>
              <a:rPr lang="en-IN" sz="2400" dirty="0" smtClean="0">
                <a:sym typeface="+mn-ea"/>
              </a:rPr>
              <a:t> and </a:t>
            </a:r>
            <a:r>
              <a:rPr lang="en-IN" sz="2400" dirty="0" err="1" smtClean="0">
                <a:sym typeface="+mn-ea"/>
              </a:rPr>
              <a:t>Ayurvedic</a:t>
            </a:r>
            <a:r>
              <a:rPr lang="en-IN" sz="2400" dirty="0" smtClean="0">
                <a:sym typeface="+mn-ea"/>
              </a:rPr>
              <a:t> remedies</a:t>
            </a:r>
            <a:r>
              <a:rPr lang="en-GB" altLang="en-IN" sz="2400" dirty="0" smtClean="0">
                <a:sym typeface="+mn-ea"/>
              </a:rPr>
              <a:t> </a:t>
            </a:r>
            <a:endParaRPr lang="en-IN" sz="2400" dirty="0" smtClean="0"/>
          </a:p>
          <a:p>
            <a:pPr marL="285750" indent="-285750" algn="l">
              <a:buFont typeface="Arial" panose="020B0604020202020204" pitchFamily="34" charset="0"/>
              <a:buChar char="•"/>
            </a:pPr>
            <a:r>
              <a:rPr lang="en-US" sz="2400" dirty="0" smtClean="0">
                <a:sym typeface="+mn-ea"/>
              </a:rPr>
              <a:t>Body type predictions and fitness routine recommendations</a:t>
            </a:r>
            <a:endParaRPr lang="en-US" sz="2400" dirty="0" smtClean="0">
              <a:sym typeface="+mn-ea"/>
            </a:endParaRPr>
          </a:p>
          <a:p>
            <a:pPr marL="285750" indent="-285750" algn="l">
              <a:buFont typeface="Arial" panose="020B0604020202020204" pitchFamily="34" charset="0"/>
              <a:buChar char="•"/>
            </a:pPr>
            <a:r>
              <a:rPr lang="en-US" sz="2400" dirty="0" smtClean="0">
                <a:sym typeface="+mn-ea"/>
              </a:rPr>
              <a:t>Yoga </a:t>
            </a:r>
            <a:r>
              <a:rPr lang="en-US" sz="2400" dirty="0" err="1" smtClean="0">
                <a:sym typeface="+mn-ea"/>
              </a:rPr>
              <a:t>asan</a:t>
            </a:r>
            <a:r>
              <a:rPr lang="en-US" sz="2400" dirty="0" smtClean="0">
                <a:sym typeface="+mn-ea"/>
              </a:rPr>
              <a:t> recommendations and alignment assessment</a:t>
            </a:r>
            <a:endParaRPr lang="en-US" sz="2400" dirty="0" smtClean="0">
              <a:sym typeface="+mn-ea"/>
            </a:endParaRPr>
          </a:p>
          <a:p>
            <a:pPr marL="285750" indent="-285750" algn="l">
              <a:buFont typeface="Arial" panose="020B0604020202020204" pitchFamily="34" charset="0"/>
              <a:buChar char="•"/>
            </a:pPr>
            <a:r>
              <a:rPr lang="en-US" sz="2400" dirty="0" smtClean="0">
                <a:sym typeface="+mn-ea"/>
              </a:rPr>
              <a:t>MultiLingual support</a:t>
            </a:r>
            <a:endParaRPr lang="en-US" sz="2400" dirty="0" smtClean="0"/>
          </a:p>
          <a:p>
            <a:pPr marL="285750" indent="-285750" algn="l">
              <a:buFont typeface="Arial" panose="020B0604020202020204" pitchFamily="34" charset="0"/>
              <a:buChar char="•"/>
            </a:pPr>
            <a:r>
              <a:rPr lang="en-US" sz="2400" dirty="0" smtClean="0">
                <a:sym typeface="+mn-ea"/>
              </a:rPr>
              <a:t>Binaural beats</a:t>
            </a:r>
            <a:r>
              <a:rPr lang="en-GB" altLang="en-US" sz="2400" dirty="0" smtClean="0">
                <a:sym typeface="+mn-ea"/>
              </a:rPr>
              <a:t> to help you focus and lighten up your mood</a:t>
            </a:r>
            <a:endParaRPr lang="en-US" sz="2400" dirty="0" smtClean="0">
              <a:sym typeface="+mn-ea"/>
            </a:endParaRPr>
          </a:p>
          <a:p>
            <a:pPr marL="285750" indent="-285750" algn="l">
              <a:buFont typeface="Arial" panose="020B0604020202020204" pitchFamily="34" charset="0"/>
              <a:buChar char="•"/>
            </a:pPr>
            <a:r>
              <a:rPr lang="en-US" sz="2400" dirty="0" smtClean="0">
                <a:sym typeface="+mn-ea"/>
              </a:rPr>
              <a:t>Spreading awareness about Ayurveda and yoga's among the youth </a:t>
            </a:r>
            <a:endParaRPr lang="en-US" sz="2400" dirty="0" smtClean="0"/>
          </a:p>
          <a:p>
            <a:pPr algn="l"/>
            <a:endParaRPr lang="en-US" sz="2400" dirty="0" smtClean="0"/>
          </a:p>
          <a:p>
            <a:pPr marL="285750" indent="-285750" algn="l">
              <a:buFont typeface="Arial" panose="020B0604020202020204" pitchFamily="34" charset="0"/>
              <a:buChar char="•"/>
            </a:pPr>
            <a:endParaRPr lang="en-US" sz="2400" dirty="0" smtClean="0"/>
          </a:p>
          <a:p>
            <a:pPr marL="285750" indent="-285750" algn="l">
              <a:buFont typeface="Arial" panose="020B0604020202020204" pitchFamily="34" charset="0"/>
              <a:buChar char="•"/>
            </a:pPr>
            <a:endParaRPr lang="en-US" sz="2400" dirty="0" smtClean="0"/>
          </a:p>
          <a:p>
            <a:pPr marL="285750" indent="-285750" algn="l">
              <a:buFont typeface="Arial" panose="020B0604020202020204" pitchFamily="34" charset="0"/>
              <a:buChar char="•"/>
            </a:pPr>
            <a:endParaRPr lang="en-IN" sz="2400" dirty="0"/>
          </a:p>
          <a:p>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WPS Presentation</Application>
  <PresentationFormat>Widescreen</PresentationFormat>
  <Paragraphs>21</Paragraphs>
  <Slides>2</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SimSun</vt:lpstr>
      <vt:lpstr>Wingdings</vt:lpstr>
      <vt:lpstr>Arial Rounded MT Bold</vt:lpstr>
      <vt:lpstr>Calibri</vt:lpstr>
      <vt:lpstr>Microsoft YaHei</vt:lpstr>
      <vt:lpstr>Arial Unicode MS</vt:lpstr>
      <vt:lpstr>Calibri Light</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SwastyaMuni</dc:title>
  <dc:creator>SHASHWAT SHANDILYA</dc:creator>
  <cp:lastModifiedBy>utu35</cp:lastModifiedBy>
  <cp:revision>19</cp:revision>
  <dcterms:created xsi:type="dcterms:W3CDTF">2023-09-20T04:20:00Z</dcterms:created>
  <dcterms:modified xsi:type="dcterms:W3CDTF">2023-09-20T16:07:44Z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79CD2AA4CC1444BD8F75663347D040F1</vt:lpwstr>
  </property>
  <property fmtid="{D5CDD505-2E9C-101B-9397-08002B2CF9AE}" pid="3" name="KSOProductBuildVer">
    <vt:lpwstr>1033-11.2.0.11225</vt:lpwstr>
  </property>
</Properties>
</file>