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3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8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4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64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59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1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5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6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47BB-4F75-4108-89D0-BB9115A3FF06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D079-CCE7-43BF-BC6A-EF50063C0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2692">
            <a:off x="-908947" y="3886325"/>
            <a:ext cx="5118411" cy="40187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45" y="2147877"/>
            <a:ext cx="2541786" cy="4463091"/>
          </a:xfrm>
          <a:prstGeom prst="rect">
            <a:avLst/>
          </a:prstGeom>
        </p:spPr>
      </p:pic>
      <p:pic>
        <p:nvPicPr>
          <p:cNvPr id="6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333" y="252984"/>
            <a:ext cx="2117144" cy="4308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0068" y="173736"/>
            <a:ext cx="5870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417039"/>
                </a:solidFill>
                <a:latin typeface="Caveat" pitchFamily="2" charset="0"/>
              </a:rPr>
              <a:t>SwastyaMuni</a:t>
            </a:r>
            <a:endParaRPr lang="en-IN" sz="7200" dirty="0">
              <a:solidFill>
                <a:srgbClr val="417039"/>
              </a:solidFill>
              <a:latin typeface="Cavea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8474" y="1423648"/>
            <a:ext cx="307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 ayurvedic solution in a world filled with artificial problems</a:t>
            </a:r>
            <a:endParaRPr lang="en-IN" sz="1400" dirty="0"/>
          </a:p>
        </p:txBody>
      </p:sp>
      <p:pic>
        <p:nvPicPr>
          <p:cNvPr id="9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11002" y="6431046"/>
            <a:ext cx="347760" cy="295069"/>
          </a:xfrm>
          <a:prstGeom prst="rect">
            <a:avLst/>
          </a:prstGeom>
        </p:spPr>
      </p:pic>
      <p:sp>
        <p:nvSpPr>
          <p:cNvPr id="10" name="object 4"/>
          <p:cNvSpPr txBox="1">
            <a:spLocks/>
          </p:cNvSpPr>
          <p:nvPr/>
        </p:nvSpPr>
        <p:spPr>
          <a:xfrm>
            <a:off x="9368839" y="6436292"/>
            <a:ext cx="3564890" cy="289823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5" dirty="0" smtClean="0">
                <a:solidFill>
                  <a:srgbClr val="538235"/>
                </a:solidFill>
                <a:latin typeface="Arial MT"/>
                <a:cs typeface="Arial MT"/>
              </a:rPr>
              <a:t>HEX</a:t>
            </a:r>
            <a:r>
              <a:rPr lang="en-IN" sz="1800" dirty="0" smtClean="0">
                <a:solidFill>
                  <a:srgbClr val="538235"/>
                </a:solidFill>
                <a:latin typeface="Arial MT"/>
                <a:cs typeface="Arial MT"/>
              </a:rPr>
              <a:t>O</a:t>
            </a:r>
            <a:r>
              <a:rPr lang="en-IN" sz="1800" spc="-5" dirty="0" smtClean="0">
                <a:solidFill>
                  <a:srgbClr val="538235"/>
                </a:solidFill>
                <a:latin typeface="Arial MT"/>
                <a:cs typeface="Arial MT"/>
              </a:rPr>
              <a:t>R</a:t>
            </a:r>
            <a:r>
              <a:rPr lang="en-IN" sz="1800" dirty="0" smtClean="0">
                <a:solidFill>
                  <a:srgbClr val="538235"/>
                </a:solidFill>
                <a:latin typeface="Arial MT"/>
                <a:cs typeface="Arial MT"/>
              </a:rPr>
              <a:t>A</a:t>
            </a:r>
            <a:endParaRPr lang="en-IN" sz="1800" dirty="0">
              <a:latin typeface="Arial MT"/>
              <a:cs typeface="Arial M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5525" y="3137799"/>
            <a:ext cx="5884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Ancient Wisdom Made Accessible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SwastyaMuni offers </a:t>
            </a:r>
            <a:r>
              <a:rPr lang="en-IN" dirty="0" smtClean="0"/>
              <a:t>easy-to-understand </a:t>
            </a:r>
            <a:r>
              <a:rPr lang="en-IN" dirty="0" err="1"/>
              <a:t>Ayurvedic</a:t>
            </a:r>
            <a:r>
              <a:rPr lang="en-IN" dirty="0"/>
              <a:t> principles and guided yoga practices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Cultural Heritage Revival:</a:t>
            </a:r>
            <a:r>
              <a:rPr lang="en-IN" dirty="0"/>
              <a:t> It reconnects users with their cultural roots, preserving traditions while promoting </a:t>
            </a:r>
            <a:r>
              <a:rPr lang="en-IN" dirty="0" smtClean="0"/>
              <a:t>balance and diversity </a:t>
            </a:r>
            <a:r>
              <a:rPr lang="en-IN" dirty="0"/>
              <a:t>in modern </a:t>
            </a:r>
            <a:r>
              <a:rPr lang="en-IN" dirty="0" smtClean="0"/>
              <a:t>life.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Holistic Health Benefits:</a:t>
            </a:r>
            <a:r>
              <a:rPr lang="en-IN" dirty="0"/>
              <a:t> SwastyaMuni combines Ayurveda and yoga to improve overall health and well-being, conveniently delivered through AI.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8656" y="2430898"/>
            <a:ext cx="669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Arial Rounded MT Bold" panose="020F0704030504030204" pitchFamily="34" charset="0"/>
              </a:rPr>
              <a:t>What SwastyaMuni Achieves</a:t>
            </a:r>
            <a:endParaRPr lang="en-IN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5001">
            <a:off x="8962235" y="-380874"/>
            <a:ext cx="5118411" cy="40187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-363509"/>
            <a:ext cx="6817488" cy="9103339"/>
          </a:xfrm>
          <a:prstGeom prst="rect">
            <a:avLst/>
          </a:prstGeom>
        </p:spPr>
      </p:pic>
      <p:pic>
        <p:nvPicPr>
          <p:cNvPr id="4" name="ezgif-1-06c6ddb2f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022606" y="201918"/>
            <a:ext cx="2885821" cy="59224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6057" y="1122747"/>
            <a:ext cx="5544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MT"/>
              </a:rPr>
              <a:t>Here is the Video demonstrations of the </a:t>
            </a:r>
            <a:r>
              <a:rPr lang="en-IN" sz="2400" dirty="0">
                <a:latin typeface="Arial Black" panose="020B0A04020102020204" pitchFamily="34" charset="0"/>
              </a:rPr>
              <a:t>F</a:t>
            </a:r>
            <a:r>
              <a:rPr lang="en-IN" sz="2400" dirty="0" smtClean="0">
                <a:latin typeface="Arial Black" panose="020B0A04020102020204" pitchFamily="34" charset="0"/>
              </a:rPr>
              <a:t>eatures listed </a:t>
            </a:r>
            <a:r>
              <a:rPr lang="en-IN" sz="2800" dirty="0" smtClean="0">
                <a:latin typeface="Arial MT"/>
              </a:rPr>
              <a:t>below</a:t>
            </a:r>
            <a:endParaRPr lang="en-IN" sz="2800" dirty="0">
              <a:latin typeface="Arial MT"/>
            </a:endParaRPr>
          </a:p>
        </p:txBody>
      </p:sp>
      <p:sp>
        <p:nvSpPr>
          <p:cNvPr id="15" name="object 3"/>
          <p:cNvSpPr txBox="1">
            <a:spLocks/>
          </p:cNvSpPr>
          <p:nvPr/>
        </p:nvSpPr>
        <p:spPr>
          <a:xfrm>
            <a:off x="-4329125" y="2329408"/>
            <a:ext cx="11658600" cy="327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62270" marR="7683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lang="en-IN" sz="1800" spc="-5" dirty="0" smtClean="0"/>
              <a:t>The</a:t>
            </a:r>
            <a:r>
              <a:rPr lang="en-IN" sz="1800" spc="-10" dirty="0" smtClean="0"/>
              <a:t> </a:t>
            </a:r>
            <a:r>
              <a:rPr lang="en-IN" sz="1800" spc="-20" dirty="0" smtClean="0"/>
              <a:t>first</a:t>
            </a:r>
            <a:r>
              <a:rPr lang="en-IN" sz="1800" spc="-5" dirty="0" smtClean="0"/>
              <a:t> </a:t>
            </a:r>
            <a:r>
              <a:rPr lang="en-IN" sz="1800" spc="-10" dirty="0" smtClean="0"/>
              <a:t>ever</a:t>
            </a:r>
            <a:r>
              <a:rPr lang="en-IN" sz="1800" spc="-5" dirty="0" smtClean="0"/>
              <a:t> </a:t>
            </a:r>
            <a:r>
              <a:rPr lang="en-IN" sz="1800" spc="-15" dirty="0" smtClean="0"/>
              <a:t>Personalized</a:t>
            </a:r>
            <a:r>
              <a:rPr lang="en-IN" sz="1800" spc="-5" dirty="0" smtClean="0"/>
              <a:t> </a:t>
            </a:r>
            <a:r>
              <a:rPr lang="en-IN" sz="1800" b="1" dirty="0" smtClean="0"/>
              <a:t>AI </a:t>
            </a:r>
            <a:r>
              <a:rPr lang="en-IN" sz="1800" b="1" spc="-10" dirty="0" smtClean="0"/>
              <a:t>Ayurveda</a:t>
            </a:r>
            <a:r>
              <a:rPr lang="en-IN" sz="1800" spc="-10" dirty="0" smtClean="0"/>
              <a:t> </a:t>
            </a:r>
            <a:r>
              <a:rPr lang="en-IN" sz="1800" b="1" spc="-5" dirty="0" smtClean="0"/>
              <a:t>Chabot</a:t>
            </a:r>
            <a:r>
              <a:rPr lang="en-IN" sz="1800" spc="-5" dirty="0" smtClean="0"/>
              <a:t> </a:t>
            </a:r>
            <a:r>
              <a:rPr lang="en-IN" sz="1800" spc="-530" dirty="0" smtClean="0"/>
              <a:t> </a:t>
            </a:r>
            <a:r>
              <a:rPr lang="en-IN" sz="1800" spc="-10" dirty="0" smtClean="0"/>
              <a:t>trained</a:t>
            </a:r>
            <a:r>
              <a:rPr lang="en-IN" sz="1800" spc="-5" dirty="0" smtClean="0"/>
              <a:t> on</a:t>
            </a:r>
            <a:r>
              <a:rPr lang="en-IN" sz="1800" dirty="0" smtClean="0"/>
              <a:t> </a:t>
            </a:r>
            <a:r>
              <a:rPr lang="en-IN" sz="1800" spc="-10" dirty="0" smtClean="0"/>
              <a:t>ancient</a:t>
            </a:r>
            <a:r>
              <a:rPr lang="en-IN" sz="1800" spc="-5" dirty="0" smtClean="0"/>
              <a:t> </a:t>
            </a:r>
            <a:r>
              <a:rPr lang="en-IN" sz="1800" spc="-10" dirty="0" smtClean="0"/>
              <a:t>books</a:t>
            </a:r>
            <a:r>
              <a:rPr lang="en-IN" sz="1800" dirty="0" smtClean="0"/>
              <a:t> </a:t>
            </a:r>
            <a:r>
              <a:rPr lang="en-IN" sz="1800" spc="-5" dirty="0" smtClean="0"/>
              <a:t>on</a:t>
            </a:r>
            <a:r>
              <a:rPr lang="en-IN" sz="1800" dirty="0" smtClean="0"/>
              <a:t> </a:t>
            </a:r>
            <a:r>
              <a:rPr lang="en-IN" sz="1800" spc="-10" dirty="0" smtClean="0"/>
              <a:t>Ayurveda</a:t>
            </a:r>
          </a:p>
          <a:p>
            <a:pPr marL="546227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lang="en-IN" sz="1800" spc="-5" dirty="0" smtClean="0"/>
              <a:t>Disease</a:t>
            </a:r>
            <a:r>
              <a:rPr lang="en-IN" sz="1800" dirty="0" smtClean="0"/>
              <a:t> </a:t>
            </a:r>
            <a:r>
              <a:rPr lang="en-IN" sz="1800" spc="-10" dirty="0" smtClean="0"/>
              <a:t>prediction</a:t>
            </a:r>
            <a:r>
              <a:rPr lang="en-IN" sz="1800" dirty="0" smtClean="0"/>
              <a:t> </a:t>
            </a:r>
            <a:r>
              <a:rPr lang="en-IN" sz="1800" spc="-5" dirty="0" smtClean="0"/>
              <a:t>and</a:t>
            </a:r>
            <a:r>
              <a:rPr lang="en-IN" sz="1800" dirty="0" smtClean="0"/>
              <a:t> </a:t>
            </a:r>
            <a:r>
              <a:rPr lang="en-IN" sz="1800" b="1" spc="-10" dirty="0" err="1" smtClean="0"/>
              <a:t>Ayurvedic</a:t>
            </a:r>
            <a:r>
              <a:rPr lang="en-IN" sz="1800" b="1" dirty="0" smtClean="0"/>
              <a:t> </a:t>
            </a:r>
            <a:r>
              <a:rPr lang="en-IN" sz="1800" b="1" spc="-10" dirty="0" smtClean="0"/>
              <a:t>remedies</a:t>
            </a:r>
          </a:p>
          <a:p>
            <a:pPr marL="5462270" marR="92710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lang="en-IN" sz="1800" spc="-5" dirty="0" smtClean="0"/>
              <a:t>Body type</a:t>
            </a:r>
            <a:r>
              <a:rPr lang="en-IN" sz="1800" dirty="0" smtClean="0"/>
              <a:t> </a:t>
            </a:r>
            <a:r>
              <a:rPr lang="en-IN" sz="1800" spc="-10" dirty="0" smtClean="0"/>
              <a:t>predictions</a:t>
            </a:r>
            <a:r>
              <a:rPr lang="en-IN" sz="1800" spc="-5" dirty="0" smtClean="0"/>
              <a:t> and</a:t>
            </a:r>
            <a:r>
              <a:rPr lang="en-IN" sz="1800" dirty="0" smtClean="0"/>
              <a:t> </a:t>
            </a:r>
            <a:r>
              <a:rPr lang="en-IN" sz="1800" b="1" spc="-5" dirty="0" smtClean="0"/>
              <a:t>fitness</a:t>
            </a:r>
            <a:r>
              <a:rPr lang="en-IN" sz="1800" b="1" dirty="0" smtClean="0"/>
              <a:t> </a:t>
            </a:r>
            <a:r>
              <a:rPr lang="en-IN" sz="1800" b="1" spc="-10" dirty="0" smtClean="0"/>
              <a:t>routine </a:t>
            </a:r>
            <a:r>
              <a:rPr lang="en-IN" sz="1800" b="1" spc="-530" dirty="0" smtClean="0"/>
              <a:t> </a:t>
            </a:r>
            <a:r>
              <a:rPr lang="en-IN" sz="1800" b="1" spc="-10" dirty="0" smtClean="0"/>
              <a:t>recommendations</a:t>
            </a:r>
          </a:p>
          <a:p>
            <a:pPr marL="5462270" marR="63881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lang="en-IN" sz="1800" b="1" spc="-60" dirty="0" smtClean="0"/>
              <a:t>Yoga</a:t>
            </a:r>
            <a:r>
              <a:rPr lang="en-IN" sz="1800" b="1" spc="-5" dirty="0" smtClean="0"/>
              <a:t> </a:t>
            </a:r>
            <a:r>
              <a:rPr lang="en-IN" sz="1800" b="1" dirty="0" err="1" smtClean="0"/>
              <a:t>asan</a:t>
            </a:r>
            <a:r>
              <a:rPr lang="en-IN" sz="1800" b="1" spc="-5" dirty="0" smtClean="0"/>
              <a:t> </a:t>
            </a:r>
            <a:r>
              <a:rPr lang="en-IN" sz="1800" b="1" spc="-10" dirty="0" smtClean="0"/>
              <a:t>recommendations</a:t>
            </a:r>
            <a:r>
              <a:rPr lang="en-IN" sz="1800" b="1" spc="-5" dirty="0" smtClean="0"/>
              <a:t> </a:t>
            </a:r>
            <a:r>
              <a:rPr lang="en-IN" sz="1800" spc="-5" dirty="0" smtClean="0"/>
              <a:t>and</a:t>
            </a:r>
            <a:r>
              <a:rPr lang="en-IN" sz="1800" dirty="0" smtClean="0"/>
              <a:t> </a:t>
            </a:r>
            <a:r>
              <a:rPr lang="en-IN" sz="1800" spc="-10" dirty="0" smtClean="0"/>
              <a:t>alignment </a:t>
            </a:r>
            <a:r>
              <a:rPr lang="en-IN" sz="1800" spc="-530" dirty="0" smtClean="0"/>
              <a:t> </a:t>
            </a:r>
            <a:r>
              <a:rPr lang="en-IN" sz="1800" spc="-5" dirty="0" smtClean="0"/>
              <a:t>assessment</a:t>
            </a:r>
          </a:p>
          <a:p>
            <a:pPr marL="546227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lang="en-IN" sz="1800" b="1" spc="-5" dirty="0" err="1" smtClean="0"/>
              <a:t>MultiLingual</a:t>
            </a:r>
            <a:r>
              <a:rPr lang="en-IN" sz="1800" b="1" spc="-30" dirty="0" smtClean="0"/>
              <a:t> </a:t>
            </a:r>
            <a:r>
              <a:rPr lang="en-IN" sz="1800" spc="-5" dirty="0" smtClean="0"/>
              <a:t>support</a:t>
            </a:r>
          </a:p>
          <a:p>
            <a:pPr marL="5462270" marR="22606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lang="en-IN" sz="1800" b="1" spc="-10" dirty="0" smtClean="0"/>
              <a:t>Binaural</a:t>
            </a:r>
            <a:r>
              <a:rPr lang="en-IN" sz="1800" b="1" spc="-5" dirty="0" smtClean="0"/>
              <a:t> </a:t>
            </a:r>
            <a:r>
              <a:rPr lang="en-IN" sz="1800" b="1" spc="-10" dirty="0" smtClean="0"/>
              <a:t>beats</a:t>
            </a:r>
            <a:r>
              <a:rPr lang="en-IN" sz="1800" b="1" spc="-5" dirty="0" smtClean="0"/>
              <a:t> </a:t>
            </a:r>
            <a:r>
              <a:rPr lang="en-IN" sz="1800" spc="-15" dirty="0" smtClean="0"/>
              <a:t>to</a:t>
            </a:r>
            <a:r>
              <a:rPr lang="en-IN" sz="1800" spc="-5" dirty="0" smtClean="0"/>
              <a:t> help </a:t>
            </a:r>
            <a:r>
              <a:rPr lang="en-IN" sz="1800" spc="-15" dirty="0" smtClean="0"/>
              <a:t>you</a:t>
            </a:r>
            <a:r>
              <a:rPr lang="en-IN" sz="1800" spc="-5" dirty="0" smtClean="0"/>
              <a:t> </a:t>
            </a:r>
            <a:r>
              <a:rPr lang="en-IN" sz="1800" spc="-15" dirty="0" smtClean="0"/>
              <a:t>focus</a:t>
            </a:r>
            <a:r>
              <a:rPr lang="en-IN" sz="1800" spc="-5" dirty="0" smtClean="0"/>
              <a:t> and</a:t>
            </a:r>
            <a:r>
              <a:rPr lang="en-IN" sz="1800" dirty="0" smtClean="0"/>
              <a:t> </a:t>
            </a:r>
            <a:r>
              <a:rPr lang="en-IN" sz="1800" spc="-10" dirty="0" smtClean="0"/>
              <a:t>lighten</a:t>
            </a:r>
            <a:r>
              <a:rPr lang="en-IN" sz="1800" spc="-5" dirty="0" smtClean="0"/>
              <a:t> up </a:t>
            </a:r>
            <a:r>
              <a:rPr lang="en-IN" sz="1800" spc="-530" dirty="0" smtClean="0"/>
              <a:t> </a:t>
            </a:r>
            <a:r>
              <a:rPr lang="en-IN" sz="1800" spc="-15" dirty="0" smtClean="0"/>
              <a:t>your</a:t>
            </a:r>
            <a:r>
              <a:rPr lang="en-IN" sz="1800" spc="-5" dirty="0" smtClean="0"/>
              <a:t> mood</a:t>
            </a:r>
          </a:p>
          <a:p>
            <a:pPr marL="5462270" marR="5080" indent="-285750">
              <a:lnSpc>
                <a:spcPct val="100000"/>
              </a:lnSpc>
              <a:buFont typeface="Arial MT"/>
              <a:buChar char="•"/>
              <a:tabLst>
                <a:tab pos="5461635" algn="l"/>
                <a:tab pos="5462270" algn="l"/>
              </a:tabLst>
            </a:pPr>
            <a:r>
              <a:rPr lang="en-IN" sz="1800" spc="-10" dirty="0" smtClean="0"/>
              <a:t>Spreading</a:t>
            </a:r>
            <a:r>
              <a:rPr lang="en-IN" sz="1800" spc="-5" dirty="0" smtClean="0"/>
              <a:t> </a:t>
            </a:r>
            <a:r>
              <a:rPr lang="en-IN" sz="1800" b="1" spc="-15" dirty="0" smtClean="0"/>
              <a:t>awareness</a:t>
            </a:r>
            <a:r>
              <a:rPr lang="en-IN" sz="1800" b="1" dirty="0" smtClean="0"/>
              <a:t> </a:t>
            </a:r>
            <a:r>
              <a:rPr lang="en-IN" sz="1800" b="1" spc="-5" dirty="0" smtClean="0"/>
              <a:t>about</a:t>
            </a:r>
            <a:r>
              <a:rPr lang="en-IN" sz="1800" b="1" dirty="0" smtClean="0"/>
              <a:t> </a:t>
            </a:r>
            <a:r>
              <a:rPr lang="en-IN" sz="1800" b="1" spc="-10" dirty="0" smtClean="0"/>
              <a:t>Ayurveda</a:t>
            </a:r>
            <a:r>
              <a:rPr lang="en-IN" sz="1800" b="1" dirty="0" smtClean="0"/>
              <a:t> </a:t>
            </a:r>
            <a:r>
              <a:rPr lang="en-IN" sz="1800" spc="-5" dirty="0" smtClean="0"/>
              <a:t>and</a:t>
            </a:r>
            <a:r>
              <a:rPr lang="en-IN" sz="1800" dirty="0" smtClean="0"/>
              <a:t> </a:t>
            </a:r>
            <a:r>
              <a:rPr lang="en-IN" sz="1800" spc="-15" dirty="0" smtClean="0"/>
              <a:t>yoga's </a:t>
            </a:r>
            <a:r>
              <a:rPr lang="en-IN" sz="1800" spc="-530" dirty="0" smtClean="0"/>
              <a:t> </a:t>
            </a:r>
            <a:r>
              <a:rPr lang="en-IN" sz="1800" spc="-5" dirty="0" smtClean="0"/>
              <a:t>among the</a:t>
            </a:r>
            <a:r>
              <a:rPr lang="en-IN" sz="1800" dirty="0" smtClean="0"/>
              <a:t> </a:t>
            </a:r>
            <a:r>
              <a:rPr lang="en-IN" sz="1800" spc="-10" dirty="0" smtClean="0"/>
              <a:t>youth</a:t>
            </a:r>
            <a:endParaRPr lang="en-IN" sz="1800" spc="-10" dirty="0"/>
          </a:p>
        </p:txBody>
      </p:sp>
    </p:spTree>
    <p:extLst>
      <p:ext uri="{BB962C8B-B14F-4D97-AF65-F5344CB8AC3E}">
        <p14:creationId xmlns:p14="http://schemas.microsoft.com/office/powerpoint/2010/main" val="919401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137</Words>
  <Application>Microsoft Office PowerPoint</Application>
  <PresentationFormat>Widescreen</PresentationFormat>
  <Paragraphs>17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Arial MT</vt:lpstr>
      <vt:lpstr>Arial Rounded MT Bold</vt:lpstr>
      <vt:lpstr>Calibri</vt:lpstr>
      <vt:lpstr>Calibri Light</vt:lpstr>
      <vt:lpstr>Caveat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SHASHWAT SHANDILYA</dc:creator>
  <cp:lastModifiedBy>SHASHWAT SHANDILYA</cp:lastModifiedBy>
  <cp:revision>11</cp:revision>
  <dcterms:created xsi:type="dcterms:W3CDTF">2023-09-21T06:03:59Z</dcterms:created>
  <dcterms:modified xsi:type="dcterms:W3CDTF">2023-09-21T07:50:49Z</dcterms:modified>
</cp:coreProperties>
</file>