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5696" y="2492896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62809" y="245689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</a:t>
            </a:r>
            <a:endParaRPr lang="zh-CN" altLang="en-US" dirty="0"/>
          </a:p>
        </p:txBody>
      </p:sp>
      <p:sp>
        <p:nvSpPr>
          <p:cNvPr id="6" name="流程图: 决策 5"/>
          <p:cNvSpPr/>
          <p:nvPr/>
        </p:nvSpPr>
        <p:spPr>
          <a:xfrm>
            <a:off x="3779912" y="2465893"/>
            <a:ext cx="1296144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属于</a:t>
            </a:r>
          </a:p>
        </p:txBody>
      </p:sp>
      <p:cxnSp>
        <p:nvCxnSpPr>
          <p:cNvPr id="8" name="直接连接符 7"/>
          <p:cNvCxnSpPr>
            <a:stCxn id="4" idx="3"/>
            <a:endCxn id="6" idx="1"/>
          </p:cNvCxnSpPr>
          <p:nvPr/>
        </p:nvCxnSpPr>
        <p:spPr>
          <a:xfrm>
            <a:off x="3203848" y="2852936"/>
            <a:ext cx="576064" cy="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5" idx="1"/>
          </p:cNvCxnSpPr>
          <p:nvPr/>
        </p:nvCxnSpPr>
        <p:spPr>
          <a:xfrm flipV="1">
            <a:off x="5076056" y="2852936"/>
            <a:ext cx="586753" cy="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5856" y="25649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48400" y="256245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2" name="流程图: 可选过程 21"/>
          <p:cNvSpPr/>
          <p:nvPr/>
        </p:nvSpPr>
        <p:spPr>
          <a:xfrm>
            <a:off x="141648" y="2184830"/>
            <a:ext cx="864096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开户日期</a:t>
            </a:r>
            <a:endParaRPr lang="zh-CN" altLang="en-US" dirty="0"/>
          </a:p>
        </p:txBody>
      </p:sp>
      <p:sp>
        <p:nvSpPr>
          <p:cNvPr id="23" name="流程图: 可选过程 22"/>
          <p:cNvSpPr/>
          <p:nvPr/>
        </p:nvSpPr>
        <p:spPr>
          <a:xfrm>
            <a:off x="141648" y="1641152"/>
            <a:ext cx="864096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 smtClean="0"/>
              <a:t>账号</a:t>
            </a:r>
            <a:endParaRPr lang="zh-CN" altLang="en-US" u="sng" dirty="0"/>
          </a:p>
        </p:txBody>
      </p:sp>
      <p:sp>
        <p:nvSpPr>
          <p:cNvPr id="24" name="流程图: 可选过程 23"/>
          <p:cNvSpPr/>
          <p:nvPr/>
        </p:nvSpPr>
        <p:spPr>
          <a:xfrm>
            <a:off x="7596336" y="1232757"/>
            <a:ext cx="864096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姓名</a:t>
            </a:r>
            <a:endParaRPr lang="zh-CN" altLang="en-US" dirty="0"/>
          </a:p>
        </p:txBody>
      </p:sp>
      <p:sp>
        <p:nvSpPr>
          <p:cNvPr id="25" name="流程图: 可选过程 24"/>
          <p:cNvSpPr/>
          <p:nvPr/>
        </p:nvSpPr>
        <p:spPr>
          <a:xfrm>
            <a:off x="7596336" y="1875485"/>
            <a:ext cx="864096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年龄</a:t>
            </a:r>
            <a:endParaRPr lang="zh-CN" altLang="en-US" dirty="0"/>
          </a:p>
        </p:txBody>
      </p:sp>
      <p:sp>
        <p:nvSpPr>
          <p:cNvPr id="26" name="流程图: 可选过程 25"/>
          <p:cNvSpPr/>
          <p:nvPr/>
        </p:nvSpPr>
        <p:spPr>
          <a:xfrm>
            <a:off x="7575975" y="2636912"/>
            <a:ext cx="864096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 smtClean="0"/>
              <a:t>身份证号</a:t>
            </a:r>
            <a:endParaRPr lang="zh-CN" altLang="en-US" u="sng" dirty="0"/>
          </a:p>
        </p:txBody>
      </p:sp>
      <p:sp>
        <p:nvSpPr>
          <p:cNvPr id="27" name="流程图: 可选过程 26"/>
          <p:cNvSpPr/>
          <p:nvPr/>
        </p:nvSpPr>
        <p:spPr>
          <a:xfrm>
            <a:off x="141648" y="2789276"/>
            <a:ext cx="864096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余额</a:t>
            </a:r>
            <a:endParaRPr lang="zh-CN" altLang="en-US" dirty="0"/>
          </a:p>
        </p:txBody>
      </p:sp>
      <p:sp>
        <p:nvSpPr>
          <p:cNvPr id="33" name="流程图: 可选过程 32"/>
          <p:cNvSpPr/>
          <p:nvPr/>
        </p:nvSpPr>
        <p:spPr>
          <a:xfrm>
            <a:off x="7596336" y="3356992"/>
            <a:ext cx="864096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性别</a:t>
            </a:r>
            <a:endParaRPr lang="zh-CN" altLang="en-US" dirty="0"/>
          </a:p>
        </p:txBody>
      </p:sp>
      <p:sp>
        <p:nvSpPr>
          <p:cNvPr id="34" name="流程图: 可选过程 33"/>
          <p:cNvSpPr/>
          <p:nvPr/>
        </p:nvSpPr>
        <p:spPr>
          <a:xfrm>
            <a:off x="7596336" y="3928230"/>
            <a:ext cx="864096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电话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5" idx="3"/>
            <a:endCxn id="24" idx="1"/>
          </p:cNvCxnSpPr>
          <p:nvPr/>
        </p:nvCxnSpPr>
        <p:spPr>
          <a:xfrm flipV="1">
            <a:off x="7102969" y="1448781"/>
            <a:ext cx="493367" cy="140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5" idx="3"/>
            <a:endCxn id="25" idx="1"/>
          </p:cNvCxnSpPr>
          <p:nvPr/>
        </p:nvCxnSpPr>
        <p:spPr>
          <a:xfrm flipV="1">
            <a:off x="7102969" y="2091509"/>
            <a:ext cx="493367" cy="76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3"/>
            <a:endCxn id="26" idx="1"/>
          </p:cNvCxnSpPr>
          <p:nvPr/>
        </p:nvCxnSpPr>
        <p:spPr>
          <a:xfrm>
            <a:off x="7102969" y="2852936"/>
            <a:ext cx="473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5" idx="3"/>
            <a:endCxn id="33" idx="1"/>
          </p:cNvCxnSpPr>
          <p:nvPr/>
        </p:nvCxnSpPr>
        <p:spPr>
          <a:xfrm>
            <a:off x="7102969" y="2852936"/>
            <a:ext cx="493367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3"/>
            <a:endCxn id="34" idx="1"/>
          </p:cNvCxnSpPr>
          <p:nvPr/>
        </p:nvCxnSpPr>
        <p:spPr>
          <a:xfrm>
            <a:off x="7102969" y="2852936"/>
            <a:ext cx="493367" cy="1291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" idx="1"/>
            <a:endCxn id="23" idx="3"/>
          </p:cNvCxnSpPr>
          <p:nvPr/>
        </p:nvCxnSpPr>
        <p:spPr>
          <a:xfrm flipH="1" flipV="1">
            <a:off x="1005744" y="1857176"/>
            <a:ext cx="829952" cy="99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" idx="1"/>
            <a:endCxn id="22" idx="3"/>
          </p:cNvCxnSpPr>
          <p:nvPr/>
        </p:nvCxnSpPr>
        <p:spPr>
          <a:xfrm flipH="1" flipV="1">
            <a:off x="1005744" y="2400854"/>
            <a:ext cx="829952" cy="45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7" idx="3"/>
            <a:endCxn id="4" idx="1"/>
          </p:cNvCxnSpPr>
          <p:nvPr/>
        </p:nvCxnSpPr>
        <p:spPr>
          <a:xfrm flipV="1">
            <a:off x="1005744" y="2852936"/>
            <a:ext cx="829952" cy="152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可选过程 63"/>
          <p:cNvSpPr/>
          <p:nvPr/>
        </p:nvSpPr>
        <p:spPr>
          <a:xfrm>
            <a:off x="141648" y="3376319"/>
            <a:ext cx="864096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交易记录</a:t>
            </a:r>
          </a:p>
        </p:txBody>
      </p:sp>
      <p:cxnSp>
        <p:nvCxnSpPr>
          <p:cNvPr id="66" name="直接连接符 65"/>
          <p:cNvCxnSpPr>
            <a:stCxn id="64" idx="3"/>
            <a:endCxn id="4" idx="1"/>
          </p:cNvCxnSpPr>
          <p:nvPr/>
        </p:nvCxnSpPr>
        <p:spPr>
          <a:xfrm flipV="1">
            <a:off x="1005744" y="2852936"/>
            <a:ext cx="829952" cy="739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可选过程 74"/>
          <p:cNvSpPr/>
          <p:nvPr/>
        </p:nvSpPr>
        <p:spPr>
          <a:xfrm>
            <a:off x="141648" y="1124744"/>
            <a:ext cx="864096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户名</a:t>
            </a:r>
          </a:p>
        </p:txBody>
      </p:sp>
      <p:cxnSp>
        <p:nvCxnSpPr>
          <p:cNvPr id="78" name="直接连接符 77"/>
          <p:cNvCxnSpPr>
            <a:stCxn id="75" idx="3"/>
            <a:endCxn id="4" idx="1"/>
          </p:cNvCxnSpPr>
          <p:nvPr/>
        </p:nvCxnSpPr>
        <p:spPr>
          <a:xfrm>
            <a:off x="1005744" y="1340768"/>
            <a:ext cx="829952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4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</dc:creator>
  <cp:lastModifiedBy>Windows 用户</cp:lastModifiedBy>
  <cp:revision>3</cp:revision>
  <dcterms:created xsi:type="dcterms:W3CDTF">2019-01-07T03:20:43Z</dcterms:created>
  <dcterms:modified xsi:type="dcterms:W3CDTF">2019-01-07T03:34:42Z</dcterms:modified>
</cp:coreProperties>
</file>