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90"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Lst>
  <p:sldSz cx="24384000" cy="15748000"/>
  <p:notesSz cx="6858000" cy="9144000"/>
  <p:embeddedFontLst>
    <p:embeddedFont>
      <p:font typeface="Arial Black" panose="020B0A04020102020204" pitchFamily="34" charset="0"/>
      <p:regular r:id="rId38"/>
      <p:bold r:id="rId39"/>
    </p:embeddedFont>
    <p:embeddedFont>
      <p:font typeface="Calibri" panose="020F0502020204030204" pitchFamily="34" charset="0"/>
      <p:regular r:id="rId40"/>
      <p:bold r:id="rId41"/>
      <p:italic r:id="rId42"/>
      <p:boldItalic r:id="rId43"/>
    </p:embeddedFont>
    <p:embeddedFont>
      <p:font typeface="Helvetica Neue" panose="020B0604020202020204" charset="0"/>
      <p:regular r:id="rId44"/>
      <p:bold r:id="rId45"/>
      <p:italic r:id="rId46"/>
      <p:boldItalic r:id="rId47"/>
    </p:embeddedFont>
    <p:embeddedFont>
      <p:font typeface="Helvetica Neue Light" panose="020B060402020202020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960">
          <p15:clr>
            <a:srgbClr val="A4A3A4"/>
          </p15:clr>
        </p15:guide>
        <p15:guide id="2" pos="76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2" roundtripDataSignature="AMtx7miZqSU9h4WmrOLJU9Hfx+BcuSisW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A3681AF-BB46-44D7-8871-9E3CC66C1C92}">
  <a:tblStyle styleId="{8A3681AF-BB46-44D7-8871-9E3CC66C1C92}"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1686091E-81CE-4753-9D8D-51585DA4D283}" styleName="Table_1">
    <a:wholeTbl>
      <a:tcTxStyle b="off" i="off">
        <a:font>
          <a:latin typeface="Calibri"/>
          <a:ea typeface="Calibri"/>
          <a:cs typeface="Calibri"/>
        </a:font>
        <a:srgbClr val="000000"/>
      </a:tcTxStyle>
      <a:tcStyle>
        <a:tcBdr>
          <a:left>
            <a:ln w="9525" cap="flat" cmpd="sng">
              <a:solidFill>
                <a:srgbClr val="9BBB59"/>
              </a:solidFill>
              <a:prstDash val="solid"/>
              <a:round/>
              <a:headEnd type="none" w="sm" len="sm"/>
              <a:tailEnd type="none" w="sm" len="sm"/>
            </a:ln>
          </a:left>
          <a:right>
            <a:ln w="9525" cap="flat" cmpd="sng">
              <a:solidFill>
                <a:srgbClr val="9BBB59"/>
              </a:solidFill>
              <a:prstDash val="solid"/>
              <a:round/>
              <a:headEnd type="none" w="sm" len="sm"/>
              <a:tailEnd type="none" w="sm" len="sm"/>
            </a:ln>
          </a:right>
          <a:top>
            <a:ln w="9525" cap="flat" cmpd="sng">
              <a:solidFill>
                <a:srgbClr val="9BBB59"/>
              </a:solidFill>
              <a:prstDash val="solid"/>
              <a:round/>
              <a:headEnd type="none" w="sm" len="sm"/>
              <a:tailEnd type="none" w="sm" len="sm"/>
            </a:ln>
          </a:top>
          <a:bottom>
            <a:ln w="9525" cap="flat" cmpd="sng">
              <a:solidFill>
                <a:srgbClr val="9BBB59"/>
              </a:solidFill>
              <a:prstDash val="solid"/>
              <a:round/>
              <a:headEnd type="none" w="sm" len="sm"/>
              <a:tailEnd type="none" w="sm" len="sm"/>
            </a:ln>
          </a:bottom>
          <a:insideH>
            <a:ln w="9525" cap="flat" cmpd="sng">
              <a:solidFill>
                <a:srgbClr val="9BBB59"/>
              </a:solidFill>
              <a:prstDash val="solid"/>
              <a:round/>
              <a:headEnd type="none" w="sm" len="sm"/>
              <a:tailEnd type="none" w="sm" len="sm"/>
            </a:ln>
          </a:insideH>
          <a:insideV>
            <a:ln w="9525" cap="flat" cmpd="sng">
              <a:solidFill>
                <a:srgbClr val="9BBB59"/>
              </a:solidFill>
              <a:prstDash val="solid"/>
              <a:round/>
              <a:headEnd type="none" w="sm" len="sm"/>
              <a:tailEnd type="none" w="sm" len="sm"/>
            </a:ln>
          </a:insideV>
        </a:tcBdr>
        <a:fill>
          <a:solidFill>
            <a:srgbClr val="FFFFFF">
              <a:alpha val="0"/>
            </a:srgbClr>
          </a:solidFill>
        </a:fill>
      </a:tcStyle>
    </a:wholeTbl>
    <a:band1H>
      <a:tcTxStyle b="off" i="off"/>
      <a:tcStyle>
        <a:tcBdr/>
        <a:fill>
          <a:solidFill>
            <a:srgbClr val="9BBB59">
              <a:alpha val="40000"/>
            </a:srgbClr>
          </a:solidFill>
        </a:fill>
      </a:tcStyle>
    </a:band1H>
    <a:band2H>
      <a:tcTxStyle b="off" i="off"/>
      <a:tcStyle>
        <a:tcBdr/>
      </a:tcStyle>
    </a:band2H>
    <a:band1V>
      <a:tcTxStyle b="off" i="off"/>
      <a:tcStyle>
        <a:tcBdr>
          <a:top>
            <a:ln w="9525" cap="flat" cmpd="sng">
              <a:solidFill>
                <a:srgbClr val="9BBB59"/>
              </a:solidFill>
              <a:prstDash val="solid"/>
              <a:round/>
              <a:headEnd type="none" w="sm" len="sm"/>
              <a:tailEnd type="none" w="sm" len="sm"/>
            </a:ln>
          </a:top>
          <a:bottom>
            <a:ln w="9525" cap="flat" cmpd="sng">
              <a:solidFill>
                <a:srgbClr val="9BBB59"/>
              </a:solidFill>
              <a:prstDash val="solid"/>
              <a:round/>
              <a:headEnd type="none" w="sm" len="sm"/>
              <a:tailEnd type="none" w="sm" len="sm"/>
            </a:ln>
          </a:bottom>
        </a:tcBdr>
        <a:fill>
          <a:solidFill>
            <a:srgbClr val="9BBB59">
              <a:alpha val="40000"/>
            </a:srgbClr>
          </a:solidFill>
        </a:fill>
      </a:tcStyle>
    </a:band1V>
    <a:band2V>
      <a:tcTxStyle b="off" i="off"/>
      <a:tcStyle>
        <a:tcBdr/>
      </a:tcStyle>
    </a:band2V>
    <a:lastCol>
      <a:tcTxStyle b="on" i="off"/>
      <a:tcStyle>
        <a:tcBdr>
          <a:left>
            <a:ln w="9525" cap="flat" cmpd="sng">
              <a:solidFill>
                <a:srgbClr val="9BBB59"/>
              </a:solidFill>
              <a:prstDash val="solid"/>
              <a:round/>
              <a:headEnd type="none" w="sm" len="sm"/>
              <a:tailEnd type="none" w="sm" len="sm"/>
            </a:ln>
          </a:left>
          <a:right>
            <a:ln w="9525" cap="flat" cmpd="sng">
              <a:solidFill>
                <a:srgbClr val="9BBB59"/>
              </a:solidFill>
              <a:prstDash val="solid"/>
              <a:round/>
              <a:headEnd type="none" w="sm" len="sm"/>
              <a:tailEnd type="none" w="sm" len="sm"/>
            </a:ln>
          </a:right>
          <a:top>
            <a:ln w="9525" cap="flat" cmpd="sng">
              <a:solidFill>
                <a:srgbClr val="9BBB59"/>
              </a:solidFill>
              <a:prstDash val="solid"/>
              <a:round/>
              <a:headEnd type="none" w="sm" len="sm"/>
              <a:tailEnd type="none" w="sm" len="sm"/>
            </a:ln>
          </a:top>
          <a:bottom>
            <a:ln w="9525" cap="flat" cmpd="sng">
              <a:solidFill>
                <a:srgbClr val="9BBB59"/>
              </a:solidFill>
              <a:prstDash val="solid"/>
              <a:round/>
              <a:headEnd type="none" w="sm" len="sm"/>
              <a:tailEnd type="none" w="sm" len="sm"/>
            </a:ln>
          </a:bottom>
          <a:insideH>
            <a:ln w="9525" cap="flat" cmpd="sng">
              <a:solidFill>
                <a:srgbClr val="9BBB59"/>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rgbClr val="9BBB59"/>
              </a:solidFill>
              <a:prstDash val="solid"/>
              <a:round/>
              <a:headEnd type="none" w="sm" len="sm"/>
              <a:tailEnd type="none" w="sm" len="sm"/>
            </a:ln>
          </a:left>
          <a:right>
            <a:ln w="9525" cap="flat" cmpd="sng">
              <a:solidFill>
                <a:srgbClr val="9BBB59"/>
              </a:solidFill>
              <a:prstDash val="solid"/>
              <a:round/>
              <a:headEnd type="none" w="sm" len="sm"/>
              <a:tailEnd type="none" w="sm" len="sm"/>
            </a:ln>
          </a:right>
          <a:top>
            <a:ln w="9525" cap="flat" cmpd="sng">
              <a:solidFill>
                <a:srgbClr val="9BBB59"/>
              </a:solidFill>
              <a:prstDash val="solid"/>
              <a:round/>
              <a:headEnd type="none" w="sm" len="sm"/>
              <a:tailEnd type="none" w="sm" len="sm"/>
            </a:ln>
          </a:top>
          <a:bottom>
            <a:ln w="9525" cap="flat" cmpd="sng">
              <a:solidFill>
                <a:srgbClr val="9BBB59"/>
              </a:solidFill>
              <a:prstDash val="solid"/>
              <a:round/>
              <a:headEnd type="none" w="sm" len="sm"/>
              <a:tailEnd type="none" w="sm" len="sm"/>
            </a:ln>
          </a:bottom>
          <a:insideH>
            <a:ln w="9525" cap="flat" cmpd="sng">
              <a:solidFill>
                <a:srgbClr val="9BBB59"/>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rgbClr val="9BBB59"/>
              </a:solidFill>
              <a:prstDash val="solid"/>
              <a:round/>
              <a:headEnd type="none" w="sm" len="sm"/>
              <a:tailEnd type="none" w="sm" len="sm"/>
            </a:ln>
          </a:left>
          <a:right>
            <a:ln w="9525" cap="flat" cmpd="sng">
              <a:solidFill>
                <a:srgbClr val="9BBB59"/>
              </a:solidFill>
              <a:prstDash val="solid"/>
              <a:round/>
              <a:headEnd type="none" w="sm" len="sm"/>
              <a:tailEnd type="none" w="sm" len="sm"/>
            </a:ln>
          </a:right>
          <a:top>
            <a:ln w="9525" cap="flat" cmpd="sng">
              <a:solidFill>
                <a:srgbClr val="9BBB59"/>
              </a:solidFill>
              <a:prstDash val="solid"/>
              <a:round/>
              <a:headEnd type="none" w="sm" len="sm"/>
              <a:tailEnd type="none" w="sm" len="sm"/>
            </a:ln>
          </a:top>
          <a:bottom>
            <a:ln w="9525" cap="flat" cmpd="sng">
              <a:solidFill>
                <a:srgbClr val="9BBB59"/>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b="off" i="off"/>
      <a:tcStyle>
        <a:tcBdr/>
      </a:tcStyle>
    </a:seCell>
    <a:swCell>
      <a:tcTxStyle b="off" i="off"/>
      <a:tcStyle>
        <a:tcBdr/>
      </a:tcStyle>
    </a:swCell>
    <a:firstRow>
      <a:tcTxStyle b="on" i="off">
        <a:font>
          <a:latin typeface="Calibri"/>
          <a:ea typeface="Calibri"/>
          <a:cs typeface="Calibri"/>
        </a:font>
        <a:srgbClr val="FFFFFF"/>
      </a:tcTxStyle>
      <a:tcStyle>
        <a:tcBdr>
          <a:left>
            <a:ln w="9525" cap="flat" cmpd="sng">
              <a:solidFill>
                <a:srgbClr val="9BBB59"/>
              </a:solidFill>
              <a:prstDash val="solid"/>
              <a:round/>
              <a:headEnd type="none" w="sm" len="sm"/>
              <a:tailEnd type="none" w="sm" len="sm"/>
            </a:ln>
          </a:left>
          <a:right>
            <a:ln w="9525" cap="flat" cmpd="sng">
              <a:solidFill>
                <a:srgbClr val="9BBB59"/>
              </a:solidFill>
              <a:prstDash val="solid"/>
              <a:round/>
              <a:headEnd type="none" w="sm" len="sm"/>
              <a:tailEnd type="none" w="sm" len="sm"/>
            </a:ln>
          </a:right>
          <a:top>
            <a:ln w="9525" cap="flat" cmpd="sng">
              <a:solidFill>
                <a:srgbClr val="9BBB59"/>
              </a:solidFill>
              <a:prstDash val="solid"/>
              <a:round/>
              <a:headEnd type="none" w="sm" len="sm"/>
              <a:tailEnd type="none" w="sm" len="sm"/>
            </a:ln>
          </a:top>
          <a:bottom>
            <a:ln w="9525" cap="flat" cmpd="sng">
              <a:solidFill>
                <a:srgbClr val="FFFFFF"/>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9BBB59"/>
          </a:solidFill>
        </a:fill>
      </a:tcStyle>
    </a:firstRow>
    <a:neCell>
      <a:tcTxStyle b="off" i="off"/>
      <a:tcStyle>
        <a:tcBdr/>
      </a:tcStyle>
    </a:neCell>
    <a:nwCell>
      <a:tcTxStyle b="off" i="off"/>
      <a:tcStyle>
        <a:tcBdr/>
      </a:tcStyle>
    </a:nwCell>
  </a:tblStyle>
  <a:tblStyle styleId="{FFB5E58E-F582-4287-9FD9-A60AFF885915}" styleName="Table_2">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DEEE8"/>
          </a:solidFill>
        </a:fill>
      </a:tcStyle>
    </a:wholeTbl>
    <a:band1H>
      <a:tcTxStyle b="off" i="off"/>
      <a:tcStyle>
        <a:tcBdr/>
        <a:fill>
          <a:solidFill>
            <a:srgbClr val="FCDCCE"/>
          </a:solidFill>
        </a:fill>
      </a:tcStyle>
    </a:band1H>
    <a:band2H>
      <a:tcTxStyle b="off" i="off"/>
      <a:tcStyle>
        <a:tcBdr/>
      </a:tcStyle>
    </a:band2H>
    <a:band1V>
      <a:tcTxStyle b="off" i="off"/>
      <a:tcStyle>
        <a:tcBdr/>
        <a:fill>
          <a:solidFill>
            <a:srgbClr val="FCDCCE"/>
          </a:solidFill>
        </a:fill>
      </a:tcStyle>
    </a:band1V>
    <a:band2V>
      <a:tcTxStyle b="off" i="off"/>
      <a:tcStyle>
        <a:tcBdr/>
      </a:tcStyle>
    </a:band2V>
    <a:lastCol>
      <a:tcTxStyle b="on" i="off">
        <a:font>
          <a:latin typeface="Calibri"/>
          <a:ea typeface="Calibri"/>
          <a:cs typeface="Calibri"/>
        </a:font>
        <a:srgbClr val="FFFFFF"/>
      </a:tcTxStyle>
      <a:tcStyle>
        <a:tcBdr/>
        <a:fill>
          <a:solidFill>
            <a:srgbClr val="F79646"/>
          </a:solidFill>
        </a:fill>
      </a:tcStyle>
    </a:lastCol>
    <a:firstCol>
      <a:tcTxStyle b="on" i="off">
        <a:font>
          <a:latin typeface="Calibri"/>
          <a:ea typeface="Calibri"/>
          <a:cs typeface="Calibri"/>
        </a:font>
        <a:srgbClr val="FFFFFF"/>
      </a:tcTxStyle>
      <a:tcStyle>
        <a:tcBdr/>
        <a:fill>
          <a:solidFill>
            <a:srgbClr val="F79646"/>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F79646"/>
          </a:solidFill>
        </a:fill>
      </a:tcStyle>
    </a:lastRow>
    <a:seCell>
      <a:tcTxStyle b="off" i="off"/>
      <a:tcStyle>
        <a:tcBdr/>
      </a:tcStyle>
    </a:seCell>
    <a:swCell>
      <a:tcTxStyle b="off" i="off"/>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F79646"/>
          </a:solidFill>
        </a:fill>
      </a:tcStyle>
    </a:firstRow>
    <a:neCell>
      <a:tcTxStyle b="off" i="off"/>
      <a:tcStyle>
        <a:tcBdr/>
      </a:tcStyle>
    </a:neCell>
    <a:nwCell>
      <a:tcTxStyle b="off" i="off"/>
      <a:tcStyle>
        <a:tcBdr/>
      </a:tcStyle>
    </a:nwCell>
  </a:tblStyle>
  <a:tblStyle styleId="{A629D1CE-5183-4A8D-A8EB-B18A78A090C1}" styleName="Table_3">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4E8E8"/>
          </a:solidFill>
        </a:fill>
      </a:tcStyle>
    </a:wholeTbl>
    <a:band1H>
      <a:tcTxStyle b="off" i="off"/>
      <a:tcStyle>
        <a:tcBdr/>
        <a:fill>
          <a:solidFill>
            <a:srgbClr val="E8CFCF"/>
          </a:solidFill>
        </a:fill>
      </a:tcStyle>
    </a:band1H>
    <a:band2H>
      <a:tcTxStyle b="off" i="off"/>
      <a:tcStyle>
        <a:tcBdr/>
      </a:tcStyle>
    </a:band2H>
    <a:band1V>
      <a:tcTxStyle b="off" i="off"/>
      <a:tcStyle>
        <a:tcBdr/>
        <a:fill>
          <a:solidFill>
            <a:srgbClr val="E8CFCF"/>
          </a:solidFill>
        </a:fill>
      </a:tcStyle>
    </a:band1V>
    <a:band2V>
      <a:tcTxStyle b="off" i="off"/>
      <a:tcStyle>
        <a:tcBdr/>
      </a:tcStyle>
    </a:band2V>
    <a:lastCol>
      <a:tcTxStyle b="on" i="off">
        <a:font>
          <a:latin typeface="Calibri"/>
          <a:ea typeface="Calibri"/>
          <a:cs typeface="Calibri"/>
        </a:font>
        <a:srgbClr val="FFFFFF"/>
      </a:tcTxStyle>
      <a:tcStyle>
        <a:tcBdr/>
        <a:fill>
          <a:solidFill>
            <a:srgbClr val="C0504D"/>
          </a:solidFill>
        </a:fill>
      </a:tcStyle>
    </a:lastCol>
    <a:firstCol>
      <a:tcTxStyle b="on" i="off">
        <a:font>
          <a:latin typeface="Calibri"/>
          <a:ea typeface="Calibri"/>
          <a:cs typeface="Calibri"/>
        </a:font>
        <a:srgbClr val="FFFFFF"/>
      </a:tcTxStyle>
      <a:tcStyle>
        <a:tcBdr/>
        <a:fill>
          <a:solidFill>
            <a:srgbClr val="C0504D"/>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C0504D"/>
          </a:solidFill>
        </a:fill>
      </a:tcStyle>
    </a:lastRow>
    <a:seCell>
      <a:tcTxStyle b="off" i="off"/>
      <a:tcStyle>
        <a:tcBdr/>
      </a:tcStyle>
    </a:seCell>
    <a:swCell>
      <a:tcTxStyle b="off" i="off"/>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C0504D"/>
          </a:solidFill>
        </a:fill>
      </a:tcStyle>
    </a:firstRow>
    <a:neCell>
      <a:tcTxStyle b="off" i="off"/>
      <a:tcStyle>
        <a:tcBdr/>
      </a:tcStyle>
    </a:neCell>
    <a:nwCell>
      <a:tcTxStyle b="off" i="off"/>
      <a:tcStyle>
        <a:tcBdr/>
      </a:tcStyle>
    </a:nwCell>
  </a:tblStyle>
  <a:tblStyle styleId="{AB47A83E-A297-40DC-936A-EFA7C48AED4F}" styleName="Table_4">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6E6E6"/>
          </a:solidFill>
        </a:fill>
      </a:tcStyle>
    </a:wholeTbl>
    <a:band1H>
      <a:tcTxStyle b="off" i="off"/>
      <a:tcStyle>
        <a:tcBdr/>
        <a:fill>
          <a:solidFill>
            <a:srgbClr val="CACACA"/>
          </a:solidFill>
        </a:fill>
      </a:tcStyle>
    </a:band1H>
    <a:band2H>
      <a:tcTxStyle b="off" i="off"/>
      <a:tcStyle>
        <a:tcBdr/>
      </a:tcStyle>
    </a:band2H>
    <a:band1V>
      <a:tcTxStyle b="off" i="off"/>
      <a:tcStyle>
        <a:tcBdr/>
        <a:fill>
          <a:solidFill>
            <a:srgbClr val="CACACA"/>
          </a:solidFill>
        </a:fill>
      </a:tcStyle>
    </a:band1V>
    <a:band2V>
      <a:tcTxStyle b="off" i="off"/>
      <a:tcStyle>
        <a:tcBdr/>
      </a:tcStyle>
    </a:band2V>
    <a:lastCol>
      <a:tcTxStyle b="on" i="off">
        <a:font>
          <a:latin typeface="Calibri"/>
          <a:ea typeface="Calibri"/>
          <a:cs typeface="Calibri"/>
        </a:font>
        <a:srgbClr val="FFFFFF"/>
      </a:tcTxStyle>
      <a:tcStyle>
        <a:tcBdr/>
        <a:fill>
          <a:solidFill>
            <a:srgbClr val="000000"/>
          </a:solidFill>
        </a:fill>
      </a:tcStyle>
    </a:lastCol>
    <a:firstCol>
      <a:tcTxStyle b="on" i="off">
        <a:font>
          <a:latin typeface="Calibri"/>
          <a:ea typeface="Calibri"/>
          <a:cs typeface="Calibri"/>
        </a:font>
        <a:srgbClr val="FFFFFF"/>
      </a:tcTxStyle>
      <a:tcStyle>
        <a:tcBdr/>
        <a:fill>
          <a:solidFill>
            <a:srgbClr val="000000"/>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000000"/>
          </a:solidFill>
        </a:fill>
      </a:tcStyle>
    </a:lastRow>
    <a:seCell>
      <a:tcTxStyle b="off" i="off"/>
      <a:tcStyle>
        <a:tcBdr/>
      </a:tcStyle>
    </a:seCell>
    <a:swCell>
      <a:tcTxStyle b="off" i="off"/>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000000"/>
          </a:solidFill>
        </a:fill>
      </a:tcStyle>
    </a:firstRow>
    <a:neCell>
      <a:tcTxStyle b="off" i="off"/>
      <a:tcStyle>
        <a:tcBdr/>
      </a:tcStyle>
    </a:neCell>
    <a:nwCell>
      <a:tcTxStyle b="off" i="off"/>
      <a:tcStyle>
        <a:tcBdr/>
      </a:tcStyle>
    </a:nwCell>
  </a:tblStyle>
  <a:tblStyle styleId="{255BE9A7-C5C4-4B8C-B478-CE7B705FF6EB}" styleName="Table_5">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FF3E9"/>
          </a:solidFill>
        </a:fill>
      </a:tcStyle>
    </a:wholeTbl>
    <a:band1H>
      <a:tcTxStyle b="off" i="off"/>
      <a:tcStyle>
        <a:tcBdr/>
        <a:fill>
          <a:solidFill>
            <a:srgbClr val="DEE7D0"/>
          </a:solidFill>
        </a:fill>
      </a:tcStyle>
    </a:band1H>
    <a:band2H>
      <a:tcTxStyle b="off" i="off"/>
      <a:tcStyle>
        <a:tcBdr/>
      </a:tcStyle>
    </a:band2H>
    <a:band1V>
      <a:tcTxStyle b="off" i="off"/>
      <a:tcStyle>
        <a:tcBdr/>
        <a:fill>
          <a:solidFill>
            <a:srgbClr val="DEE7D0"/>
          </a:solidFill>
        </a:fill>
      </a:tcStyle>
    </a:band1V>
    <a:band2V>
      <a:tcTxStyle b="off" i="off"/>
      <a:tcStyle>
        <a:tcBdr/>
      </a:tcStyle>
    </a:band2V>
    <a:lastCol>
      <a:tcTxStyle b="on" i="off">
        <a:font>
          <a:latin typeface="Calibri"/>
          <a:ea typeface="Calibri"/>
          <a:cs typeface="Calibri"/>
        </a:font>
        <a:srgbClr val="FFFFFF"/>
      </a:tcTxStyle>
      <a:tcStyle>
        <a:tcBdr/>
        <a:fill>
          <a:solidFill>
            <a:srgbClr val="9BBB59"/>
          </a:solidFill>
        </a:fill>
      </a:tcStyle>
    </a:lastCol>
    <a:firstCol>
      <a:tcTxStyle b="on" i="off">
        <a:font>
          <a:latin typeface="Calibri"/>
          <a:ea typeface="Calibri"/>
          <a:cs typeface="Calibri"/>
        </a:font>
        <a:srgbClr val="FFFFFF"/>
      </a:tcTxStyle>
      <a:tcStyle>
        <a:tcBdr/>
        <a:fill>
          <a:solidFill>
            <a:srgbClr val="9BBB59"/>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9BBB59"/>
          </a:solidFill>
        </a:fill>
      </a:tcStyle>
    </a:lastRow>
    <a:seCell>
      <a:tcTxStyle b="off" i="off"/>
      <a:tcStyle>
        <a:tcBdr/>
      </a:tcStyle>
    </a:seCell>
    <a:swCell>
      <a:tcTxStyle b="off" i="off"/>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9BBB59"/>
          </a:solidFill>
        </a:fill>
      </a:tcStyle>
    </a:firstRow>
    <a:neCell>
      <a:tcTxStyle b="off" i="off"/>
      <a:tcStyle>
        <a:tcBdr/>
      </a:tcStyle>
    </a:neCell>
    <a:nwCell>
      <a:tcTxStyle b="off" i="off"/>
      <a:tcStyle>
        <a:tcBdr/>
      </a:tcStyle>
    </a:nwCell>
  </a:tblStyle>
  <a:tblStyle styleId="{AA085ACA-38FD-4CAB-B94D-CD87CCAA48BE}" styleName="Table_6">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CEAF0"/>
          </a:solidFill>
        </a:fill>
      </a:tcStyle>
    </a:wholeTbl>
    <a:band1H>
      <a:tcTxStyle b="off" i="off"/>
      <a:tcStyle>
        <a:tcBdr/>
        <a:fill>
          <a:solidFill>
            <a:srgbClr val="D7D2DF"/>
          </a:solidFill>
        </a:fill>
      </a:tcStyle>
    </a:band1H>
    <a:band2H>
      <a:tcTxStyle b="off" i="off"/>
      <a:tcStyle>
        <a:tcBdr/>
      </a:tcStyle>
    </a:band2H>
    <a:band1V>
      <a:tcTxStyle b="off" i="off"/>
      <a:tcStyle>
        <a:tcBdr/>
        <a:fill>
          <a:solidFill>
            <a:srgbClr val="D7D2DF"/>
          </a:solidFill>
        </a:fill>
      </a:tcStyle>
    </a:band1V>
    <a:band2V>
      <a:tcTxStyle b="off" i="off"/>
      <a:tcStyle>
        <a:tcBdr/>
      </a:tcStyle>
    </a:band2V>
    <a:lastCol>
      <a:tcTxStyle b="on" i="off">
        <a:font>
          <a:latin typeface="Calibri"/>
          <a:ea typeface="Calibri"/>
          <a:cs typeface="Calibri"/>
        </a:font>
        <a:srgbClr val="FFFFFF"/>
      </a:tcTxStyle>
      <a:tcStyle>
        <a:tcBdr/>
        <a:fill>
          <a:solidFill>
            <a:srgbClr val="8064A2"/>
          </a:solidFill>
        </a:fill>
      </a:tcStyle>
    </a:lastCol>
    <a:firstCol>
      <a:tcTxStyle b="on" i="off">
        <a:font>
          <a:latin typeface="Calibri"/>
          <a:ea typeface="Calibri"/>
          <a:cs typeface="Calibri"/>
        </a:font>
        <a:srgbClr val="FFFFFF"/>
      </a:tcTxStyle>
      <a:tcStyle>
        <a:tcBdr/>
        <a:fill>
          <a:solidFill>
            <a:srgbClr val="8064A2"/>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8064A2"/>
          </a:solidFill>
        </a:fill>
      </a:tcStyle>
    </a:lastRow>
    <a:seCell>
      <a:tcTxStyle b="off" i="off"/>
      <a:tcStyle>
        <a:tcBdr/>
      </a:tcStyle>
    </a:seCell>
    <a:swCell>
      <a:tcTxStyle b="off" i="off"/>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8064A2"/>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25" d="100"/>
          <a:sy n="25" d="100"/>
        </p:scale>
        <p:origin x="1254" y="66"/>
      </p:cViewPr>
      <p:guideLst>
        <p:guide orient="horz" pos="4960"/>
        <p:guide pos="76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1pPr>
            <a:lvl2pPr marL="914400" marR="0" lvl="1"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2pPr>
            <a:lvl3pPr marL="1371600" marR="0" lvl="2"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3pPr>
            <a:lvl4pPr marL="1828800" marR="0" lvl="3"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4pPr>
            <a:lvl5pPr marL="2286000" marR="0" lvl="4"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5pPr>
            <a:lvl6pPr marL="2743200" marR="0" lvl="5"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6pPr>
            <a:lvl7pPr marL="3200400" marR="0" lvl="6"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7pPr>
            <a:lvl8pPr marL="3657600" marR="0" lvl="7"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8pPr>
            <a:lvl9pPr marL="4114800" marR="0" lvl="8"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57" name="Google Shape;5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128" name="Google Shape;128;p10: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136" name="Google Shape;13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143" name="Google Shape;143;p12: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150" name="Google Shape;150;p13: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157" name="Google Shape;157;p14: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164" name="Google Shape;164;p15: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170" name="Google Shape;170;p1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177" name="Google Shape;177;p17: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183" name="Google Shape;183;p18: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190" name="Google Shape;190;p19: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64" name="Google Shape;64;p2: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197" name="Google Shape;197;p20: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204" name="Google Shape;204;p22: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204" name="Google Shape;204;p22: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8080819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211" name="Google Shape;211;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219" name="Google Shape;219;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227" name="Google Shape;227;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235" name="Google Shape;235;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243" name="Google Shape;243;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252" name="Google Shape;252;p28: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261" name="Google Shape;261;p29: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73" name="Google Shape;73;p3: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3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272" name="Google Shape;272;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3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281" name="Google Shape;281;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3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289" name="Google Shape;289;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3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296" name="Google Shape;296;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3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303" name="Google Shape;303;p34: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3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312" name="Google Shape;312;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82" name="Google Shape;82;p4: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89" name="Google Shape;8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98" name="Google Shape;98;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105" name="Google Shape;10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113" name="Google Shape;113;p8: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120" name="Google Shape;12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subtítulo" type="title">
  <p:cSld name="TITLE">
    <p:spTree>
      <p:nvGrpSpPr>
        <p:cNvPr id="1" name="Shape 9"/>
        <p:cNvGrpSpPr/>
        <p:nvPr/>
      </p:nvGrpSpPr>
      <p:grpSpPr>
        <a:xfrm>
          <a:off x="0" y="0"/>
          <a:ext cx="0" cy="0"/>
          <a:chOff x="0" y="0"/>
          <a:chExt cx="0" cy="0"/>
        </a:xfrm>
      </p:grpSpPr>
      <p:sp>
        <p:nvSpPr>
          <p:cNvPr id="10" name="Google Shape;10;p37"/>
          <p:cNvSpPr txBox="1">
            <a:spLocks noGrp="1"/>
          </p:cNvSpPr>
          <p:nvPr>
            <p:ph type="title"/>
          </p:nvPr>
        </p:nvSpPr>
        <p:spPr>
          <a:xfrm>
            <a:off x="4833937" y="3319859"/>
            <a:ext cx="14716126" cy="4643438"/>
          </a:xfrm>
          <a:prstGeom prst="rect">
            <a:avLst/>
          </a:prstGeom>
          <a:noFill/>
          <a:ln>
            <a:noFill/>
          </a:ln>
        </p:spPr>
        <p:txBody>
          <a:bodyPr spcFirstLastPara="1" wrap="square" lIns="71425" tIns="71425" rIns="71425" bIns="71425" anchor="b" anchorCtr="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11" name="Google Shape;11;p37"/>
          <p:cNvSpPr txBox="1">
            <a:spLocks noGrp="1"/>
          </p:cNvSpPr>
          <p:nvPr>
            <p:ph type="body" idx="1"/>
          </p:nvPr>
        </p:nvSpPr>
        <p:spPr>
          <a:xfrm>
            <a:off x="4833937" y="8088312"/>
            <a:ext cx="14716126" cy="1589485"/>
          </a:xfrm>
          <a:prstGeom prst="rect">
            <a:avLst/>
          </a:prstGeom>
          <a:noFill/>
          <a:ln>
            <a:noFill/>
          </a:ln>
        </p:spPr>
        <p:txBody>
          <a:bodyPr spcFirstLastPara="1" wrap="square" lIns="71425" tIns="71425" rIns="71425" bIns="71425" anchor="t" anchorCtr="0">
            <a:noAutofit/>
          </a:bodyPr>
          <a:lstStyle>
            <a:lvl1pPr marL="457200" lvl="0" indent="-228600" algn="ctr">
              <a:lnSpc>
                <a:spcPct val="100000"/>
              </a:lnSpc>
              <a:spcBef>
                <a:spcPts val="0"/>
              </a:spcBef>
              <a:spcAft>
                <a:spcPts val="0"/>
              </a:spcAft>
              <a:buClr>
                <a:srgbClr val="FFFFFF"/>
              </a:buClr>
              <a:buSzPts val="5800"/>
              <a:buFont typeface="Helvetica Neue"/>
              <a:buNone/>
              <a:defRPr sz="5800"/>
            </a:lvl1pPr>
            <a:lvl2pPr marL="914400" lvl="1" indent="-228600" algn="ctr">
              <a:lnSpc>
                <a:spcPct val="100000"/>
              </a:lnSpc>
              <a:spcBef>
                <a:spcPts val="0"/>
              </a:spcBef>
              <a:spcAft>
                <a:spcPts val="0"/>
              </a:spcAft>
              <a:buClr>
                <a:srgbClr val="FFFFFF"/>
              </a:buClr>
              <a:buSzPts val="5800"/>
              <a:buFont typeface="Helvetica Neue"/>
              <a:buNone/>
              <a:defRPr sz="5800"/>
            </a:lvl2pPr>
            <a:lvl3pPr marL="1371600" lvl="2" indent="-228600" algn="ctr">
              <a:lnSpc>
                <a:spcPct val="100000"/>
              </a:lnSpc>
              <a:spcBef>
                <a:spcPts val="0"/>
              </a:spcBef>
              <a:spcAft>
                <a:spcPts val="0"/>
              </a:spcAft>
              <a:buClr>
                <a:srgbClr val="FFFFFF"/>
              </a:buClr>
              <a:buSzPts val="5800"/>
              <a:buFont typeface="Helvetica Neue"/>
              <a:buNone/>
              <a:defRPr sz="5800"/>
            </a:lvl3pPr>
            <a:lvl4pPr marL="1828800" lvl="3" indent="-228600" algn="ctr">
              <a:lnSpc>
                <a:spcPct val="100000"/>
              </a:lnSpc>
              <a:spcBef>
                <a:spcPts val="0"/>
              </a:spcBef>
              <a:spcAft>
                <a:spcPts val="0"/>
              </a:spcAft>
              <a:buClr>
                <a:srgbClr val="FFFFFF"/>
              </a:buClr>
              <a:buSzPts val="5800"/>
              <a:buFont typeface="Helvetica Neue"/>
              <a:buNone/>
              <a:defRPr sz="5800"/>
            </a:lvl4pPr>
            <a:lvl5pPr marL="2286000" lvl="4" indent="-228600" algn="ctr">
              <a:lnSpc>
                <a:spcPct val="100000"/>
              </a:lnSpc>
              <a:spcBef>
                <a:spcPts val="0"/>
              </a:spcBef>
              <a:spcAft>
                <a:spcPts val="0"/>
              </a:spcAft>
              <a:buClr>
                <a:srgbClr val="FFFFFF"/>
              </a:buClr>
              <a:buSzPts val="5800"/>
              <a:buFont typeface="Helvetica Neue"/>
              <a:buNone/>
              <a:defRPr sz="5800"/>
            </a:lvl5pPr>
            <a:lvl6pPr marL="2743200" lvl="5" indent="-394335" algn="l">
              <a:lnSpc>
                <a:spcPct val="100000"/>
              </a:lnSpc>
              <a:spcBef>
                <a:spcPts val="6700"/>
              </a:spcBef>
              <a:spcAft>
                <a:spcPts val="0"/>
              </a:spcAft>
              <a:buClr>
                <a:srgbClr val="FFFFFF"/>
              </a:buClr>
              <a:buSzPts val="2610"/>
              <a:buChar char="•"/>
              <a:defRPr/>
            </a:lvl6pPr>
            <a:lvl7pPr marL="3200400" lvl="6" indent="-394335" algn="l">
              <a:lnSpc>
                <a:spcPct val="100000"/>
              </a:lnSpc>
              <a:spcBef>
                <a:spcPts val="6700"/>
              </a:spcBef>
              <a:spcAft>
                <a:spcPts val="0"/>
              </a:spcAft>
              <a:buClr>
                <a:srgbClr val="FFFFFF"/>
              </a:buClr>
              <a:buSzPts val="2610"/>
              <a:buChar char="•"/>
              <a:defRPr/>
            </a:lvl7pPr>
            <a:lvl8pPr marL="3657600" lvl="7" indent="-394334" algn="l">
              <a:lnSpc>
                <a:spcPct val="100000"/>
              </a:lnSpc>
              <a:spcBef>
                <a:spcPts val="6700"/>
              </a:spcBef>
              <a:spcAft>
                <a:spcPts val="0"/>
              </a:spcAft>
              <a:buClr>
                <a:srgbClr val="FFFFFF"/>
              </a:buClr>
              <a:buSzPts val="2610"/>
              <a:buChar char="•"/>
              <a:defRPr/>
            </a:lvl8pPr>
            <a:lvl9pPr marL="4114800" lvl="8" indent="-394334" algn="l">
              <a:lnSpc>
                <a:spcPct val="100000"/>
              </a:lnSpc>
              <a:spcBef>
                <a:spcPts val="6700"/>
              </a:spcBef>
              <a:spcAft>
                <a:spcPts val="0"/>
              </a:spcAft>
              <a:buClr>
                <a:srgbClr val="FFFFFF"/>
              </a:buClr>
              <a:buSzPts val="2610"/>
              <a:buChar char="•"/>
              <a:defRPr/>
            </a:lvl9pPr>
          </a:lstStyle>
          <a:p>
            <a:endParaRPr/>
          </a:p>
        </p:txBody>
      </p:sp>
      <p:sp>
        <p:nvSpPr>
          <p:cNvPr id="12" name="Google Shape;12;p37"/>
          <p:cNvSpPr txBox="1">
            <a:spLocks noGrp="1"/>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0">
            <a:noAutofit/>
          </a:bodyPr>
          <a:lstStyle>
            <a:lvl1pPr marL="0" marR="0" lvl="0"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ita">
  <p:cSld name="Cita">
    <p:spTree>
      <p:nvGrpSpPr>
        <p:cNvPr id="1" name="Shape 46"/>
        <p:cNvGrpSpPr/>
        <p:nvPr/>
      </p:nvGrpSpPr>
      <p:grpSpPr>
        <a:xfrm>
          <a:off x="0" y="0"/>
          <a:ext cx="0" cy="0"/>
          <a:chOff x="0" y="0"/>
          <a:chExt cx="0" cy="0"/>
        </a:xfrm>
      </p:grpSpPr>
      <p:sp>
        <p:nvSpPr>
          <p:cNvPr id="47" name="Google Shape;47;p46"/>
          <p:cNvSpPr txBox="1">
            <a:spLocks noGrp="1"/>
          </p:cNvSpPr>
          <p:nvPr>
            <p:ph type="body" idx="1"/>
          </p:nvPr>
        </p:nvSpPr>
        <p:spPr>
          <a:xfrm>
            <a:off x="4833937" y="9963546"/>
            <a:ext cx="14716126" cy="676175"/>
          </a:xfrm>
          <a:prstGeom prst="rect">
            <a:avLst/>
          </a:prstGeom>
          <a:noFill/>
          <a:ln>
            <a:noFill/>
          </a:ln>
        </p:spPr>
        <p:txBody>
          <a:bodyPr spcFirstLastPara="1" wrap="square" lIns="71425" tIns="71425" rIns="71425" bIns="71425" anchor="t" anchorCtr="0">
            <a:noAutofit/>
          </a:bodyPr>
          <a:lstStyle>
            <a:lvl1pPr marL="457200" lvl="0" indent="-228600" algn="ctr">
              <a:lnSpc>
                <a:spcPct val="100000"/>
              </a:lnSpc>
              <a:spcBef>
                <a:spcPts val="0"/>
              </a:spcBef>
              <a:spcAft>
                <a:spcPts val="0"/>
              </a:spcAft>
              <a:buClr>
                <a:srgbClr val="FFFFFF"/>
              </a:buClr>
              <a:buSzPts val="3600"/>
              <a:buFont typeface="Helvetica Neue"/>
              <a:buNone/>
              <a:defRPr sz="3600" i="1"/>
            </a:lvl1pPr>
            <a:lvl2pPr marL="914400" lvl="1" indent="-394335" algn="l">
              <a:lnSpc>
                <a:spcPct val="100000"/>
              </a:lnSpc>
              <a:spcBef>
                <a:spcPts val="6700"/>
              </a:spcBef>
              <a:spcAft>
                <a:spcPts val="0"/>
              </a:spcAft>
              <a:buClr>
                <a:srgbClr val="FFFFFF"/>
              </a:buClr>
              <a:buSzPts val="2610"/>
              <a:buChar char="•"/>
              <a:defRPr/>
            </a:lvl2pPr>
            <a:lvl3pPr marL="1371600" lvl="2" indent="-394335" algn="l">
              <a:lnSpc>
                <a:spcPct val="100000"/>
              </a:lnSpc>
              <a:spcBef>
                <a:spcPts val="6700"/>
              </a:spcBef>
              <a:spcAft>
                <a:spcPts val="0"/>
              </a:spcAft>
              <a:buClr>
                <a:srgbClr val="FFFFFF"/>
              </a:buClr>
              <a:buSzPts val="2610"/>
              <a:buChar char="•"/>
              <a:defRPr/>
            </a:lvl3pPr>
            <a:lvl4pPr marL="1828800" lvl="3" indent="-394335" algn="l">
              <a:lnSpc>
                <a:spcPct val="100000"/>
              </a:lnSpc>
              <a:spcBef>
                <a:spcPts val="6700"/>
              </a:spcBef>
              <a:spcAft>
                <a:spcPts val="0"/>
              </a:spcAft>
              <a:buClr>
                <a:srgbClr val="FFFFFF"/>
              </a:buClr>
              <a:buSzPts val="2610"/>
              <a:buChar char="•"/>
              <a:defRPr/>
            </a:lvl4pPr>
            <a:lvl5pPr marL="2286000" lvl="4" indent="-394335" algn="l">
              <a:lnSpc>
                <a:spcPct val="100000"/>
              </a:lnSpc>
              <a:spcBef>
                <a:spcPts val="6700"/>
              </a:spcBef>
              <a:spcAft>
                <a:spcPts val="0"/>
              </a:spcAft>
              <a:buClr>
                <a:srgbClr val="FFFFFF"/>
              </a:buClr>
              <a:buSzPts val="2610"/>
              <a:buChar char="•"/>
              <a:defRPr/>
            </a:lvl5pPr>
            <a:lvl6pPr marL="2743200" lvl="5" indent="-394335" algn="l">
              <a:lnSpc>
                <a:spcPct val="100000"/>
              </a:lnSpc>
              <a:spcBef>
                <a:spcPts val="6700"/>
              </a:spcBef>
              <a:spcAft>
                <a:spcPts val="0"/>
              </a:spcAft>
              <a:buClr>
                <a:srgbClr val="FFFFFF"/>
              </a:buClr>
              <a:buSzPts val="2610"/>
              <a:buChar char="•"/>
              <a:defRPr/>
            </a:lvl6pPr>
            <a:lvl7pPr marL="3200400" lvl="6" indent="-394335" algn="l">
              <a:lnSpc>
                <a:spcPct val="100000"/>
              </a:lnSpc>
              <a:spcBef>
                <a:spcPts val="6700"/>
              </a:spcBef>
              <a:spcAft>
                <a:spcPts val="0"/>
              </a:spcAft>
              <a:buClr>
                <a:srgbClr val="FFFFFF"/>
              </a:buClr>
              <a:buSzPts val="2610"/>
              <a:buChar char="•"/>
              <a:defRPr/>
            </a:lvl7pPr>
            <a:lvl8pPr marL="3657600" lvl="7" indent="-394334" algn="l">
              <a:lnSpc>
                <a:spcPct val="100000"/>
              </a:lnSpc>
              <a:spcBef>
                <a:spcPts val="6700"/>
              </a:spcBef>
              <a:spcAft>
                <a:spcPts val="0"/>
              </a:spcAft>
              <a:buClr>
                <a:srgbClr val="FFFFFF"/>
              </a:buClr>
              <a:buSzPts val="2610"/>
              <a:buChar char="•"/>
              <a:defRPr/>
            </a:lvl8pPr>
            <a:lvl9pPr marL="4114800" lvl="8" indent="-394334" algn="l">
              <a:lnSpc>
                <a:spcPct val="100000"/>
              </a:lnSpc>
              <a:spcBef>
                <a:spcPts val="6700"/>
              </a:spcBef>
              <a:spcAft>
                <a:spcPts val="0"/>
              </a:spcAft>
              <a:buClr>
                <a:srgbClr val="FFFFFF"/>
              </a:buClr>
              <a:buSzPts val="2610"/>
              <a:buChar char="•"/>
              <a:defRPr/>
            </a:lvl9pPr>
          </a:lstStyle>
          <a:p>
            <a:endParaRPr/>
          </a:p>
        </p:txBody>
      </p:sp>
      <p:sp>
        <p:nvSpPr>
          <p:cNvPr id="48" name="Google Shape;48;p46"/>
          <p:cNvSpPr txBox="1">
            <a:spLocks noGrp="1"/>
          </p:cNvSpPr>
          <p:nvPr>
            <p:ph type="body" idx="2"/>
          </p:nvPr>
        </p:nvSpPr>
        <p:spPr>
          <a:xfrm>
            <a:off x="4833937" y="7035456"/>
            <a:ext cx="14716126" cy="936520"/>
          </a:xfrm>
          <a:prstGeom prst="rect">
            <a:avLst/>
          </a:prstGeom>
          <a:noFill/>
          <a:ln>
            <a:noFill/>
          </a:ln>
        </p:spPr>
        <p:txBody>
          <a:bodyPr spcFirstLastPara="1" wrap="square" lIns="71425" tIns="71425" rIns="71425" bIns="71425" anchor="ctr" anchorCtr="0">
            <a:noAutofit/>
          </a:bodyPr>
          <a:lstStyle>
            <a:lvl1pPr marL="457200" lvl="0" indent="-228600" algn="ctr">
              <a:lnSpc>
                <a:spcPct val="100000"/>
              </a:lnSpc>
              <a:spcBef>
                <a:spcPts val="0"/>
              </a:spcBef>
              <a:spcAft>
                <a:spcPts val="0"/>
              </a:spcAft>
              <a:buClr>
                <a:srgbClr val="FFFFFF"/>
              </a:buClr>
              <a:buSzPts val="5200"/>
              <a:buFont typeface="Helvetica Neue"/>
              <a:buNone/>
              <a:defRPr sz="5200">
                <a:latin typeface="Helvetica Neue"/>
                <a:ea typeface="Helvetica Neue"/>
                <a:cs typeface="Helvetica Neue"/>
                <a:sym typeface="Helvetica Neue"/>
              </a:defRPr>
            </a:lvl1pPr>
            <a:lvl2pPr marL="914400" lvl="1" indent="-394335" algn="l">
              <a:lnSpc>
                <a:spcPct val="100000"/>
              </a:lnSpc>
              <a:spcBef>
                <a:spcPts val="6700"/>
              </a:spcBef>
              <a:spcAft>
                <a:spcPts val="0"/>
              </a:spcAft>
              <a:buClr>
                <a:srgbClr val="FFFFFF"/>
              </a:buClr>
              <a:buSzPts val="2610"/>
              <a:buChar char="•"/>
              <a:defRPr/>
            </a:lvl2pPr>
            <a:lvl3pPr marL="1371600" lvl="2" indent="-394335" algn="l">
              <a:lnSpc>
                <a:spcPct val="100000"/>
              </a:lnSpc>
              <a:spcBef>
                <a:spcPts val="6700"/>
              </a:spcBef>
              <a:spcAft>
                <a:spcPts val="0"/>
              </a:spcAft>
              <a:buClr>
                <a:srgbClr val="FFFFFF"/>
              </a:buClr>
              <a:buSzPts val="2610"/>
              <a:buChar char="•"/>
              <a:defRPr/>
            </a:lvl3pPr>
            <a:lvl4pPr marL="1828800" lvl="3" indent="-394335" algn="l">
              <a:lnSpc>
                <a:spcPct val="100000"/>
              </a:lnSpc>
              <a:spcBef>
                <a:spcPts val="6700"/>
              </a:spcBef>
              <a:spcAft>
                <a:spcPts val="0"/>
              </a:spcAft>
              <a:buClr>
                <a:srgbClr val="FFFFFF"/>
              </a:buClr>
              <a:buSzPts val="2610"/>
              <a:buChar char="•"/>
              <a:defRPr/>
            </a:lvl4pPr>
            <a:lvl5pPr marL="2286000" lvl="4" indent="-394335" algn="l">
              <a:lnSpc>
                <a:spcPct val="100000"/>
              </a:lnSpc>
              <a:spcBef>
                <a:spcPts val="6700"/>
              </a:spcBef>
              <a:spcAft>
                <a:spcPts val="0"/>
              </a:spcAft>
              <a:buClr>
                <a:srgbClr val="FFFFFF"/>
              </a:buClr>
              <a:buSzPts val="2610"/>
              <a:buChar char="•"/>
              <a:defRPr/>
            </a:lvl5pPr>
            <a:lvl6pPr marL="2743200" lvl="5" indent="-394335" algn="l">
              <a:lnSpc>
                <a:spcPct val="100000"/>
              </a:lnSpc>
              <a:spcBef>
                <a:spcPts val="6700"/>
              </a:spcBef>
              <a:spcAft>
                <a:spcPts val="0"/>
              </a:spcAft>
              <a:buClr>
                <a:srgbClr val="FFFFFF"/>
              </a:buClr>
              <a:buSzPts val="2610"/>
              <a:buChar char="•"/>
              <a:defRPr/>
            </a:lvl6pPr>
            <a:lvl7pPr marL="3200400" lvl="6" indent="-394335" algn="l">
              <a:lnSpc>
                <a:spcPct val="100000"/>
              </a:lnSpc>
              <a:spcBef>
                <a:spcPts val="6700"/>
              </a:spcBef>
              <a:spcAft>
                <a:spcPts val="0"/>
              </a:spcAft>
              <a:buClr>
                <a:srgbClr val="FFFFFF"/>
              </a:buClr>
              <a:buSzPts val="2610"/>
              <a:buChar char="•"/>
              <a:defRPr/>
            </a:lvl7pPr>
            <a:lvl8pPr marL="3657600" lvl="7" indent="-394334" algn="l">
              <a:lnSpc>
                <a:spcPct val="100000"/>
              </a:lnSpc>
              <a:spcBef>
                <a:spcPts val="6700"/>
              </a:spcBef>
              <a:spcAft>
                <a:spcPts val="0"/>
              </a:spcAft>
              <a:buClr>
                <a:srgbClr val="FFFFFF"/>
              </a:buClr>
              <a:buSzPts val="2610"/>
              <a:buChar char="•"/>
              <a:defRPr/>
            </a:lvl8pPr>
            <a:lvl9pPr marL="4114800" lvl="8" indent="-394334" algn="l">
              <a:lnSpc>
                <a:spcPct val="100000"/>
              </a:lnSpc>
              <a:spcBef>
                <a:spcPts val="6700"/>
              </a:spcBef>
              <a:spcAft>
                <a:spcPts val="0"/>
              </a:spcAft>
              <a:buClr>
                <a:srgbClr val="FFFFFF"/>
              </a:buClr>
              <a:buSzPts val="2610"/>
              <a:buChar char="•"/>
              <a:defRPr/>
            </a:lvl9pPr>
          </a:lstStyle>
          <a:p>
            <a:endParaRPr/>
          </a:p>
        </p:txBody>
      </p:sp>
      <p:sp>
        <p:nvSpPr>
          <p:cNvPr id="49" name="Google Shape;49;p46"/>
          <p:cNvSpPr txBox="1">
            <a:spLocks noGrp="1"/>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0">
            <a:noAutofit/>
          </a:bodyPr>
          <a:lstStyle>
            <a:lvl1pPr marL="0" marR="0" lvl="0"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oto">
  <p:cSld name="Foto">
    <p:spTree>
      <p:nvGrpSpPr>
        <p:cNvPr id="1" name="Shape 50"/>
        <p:cNvGrpSpPr/>
        <p:nvPr/>
      </p:nvGrpSpPr>
      <p:grpSpPr>
        <a:xfrm>
          <a:off x="0" y="0"/>
          <a:ext cx="0" cy="0"/>
          <a:chOff x="0" y="0"/>
          <a:chExt cx="0" cy="0"/>
        </a:xfrm>
      </p:grpSpPr>
      <p:sp>
        <p:nvSpPr>
          <p:cNvPr id="51" name="Google Shape;51;p47"/>
          <p:cNvSpPr>
            <a:spLocks noGrp="1"/>
          </p:cNvSpPr>
          <p:nvPr>
            <p:ph type="pic" idx="2"/>
          </p:nvPr>
        </p:nvSpPr>
        <p:spPr>
          <a:xfrm>
            <a:off x="3048000" y="1016000"/>
            <a:ext cx="18288001" cy="13716000"/>
          </a:xfrm>
          <a:prstGeom prst="rect">
            <a:avLst/>
          </a:prstGeom>
          <a:noFill/>
          <a:ln>
            <a:noFill/>
          </a:ln>
        </p:spPr>
      </p:sp>
      <p:sp>
        <p:nvSpPr>
          <p:cNvPr id="52" name="Google Shape;52;p47"/>
          <p:cNvSpPr txBox="1">
            <a:spLocks noGrp="1"/>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0">
            <a:noAutofit/>
          </a:bodyPr>
          <a:lstStyle>
            <a:lvl1pPr marL="0" marR="0" lvl="0"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En blanco">
  <p:cSld name="En blanco">
    <p:spTree>
      <p:nvGrpSpPr>
        <p:cNvPr id="1" name="Shape 53"/>
        <p:cNvGrpSpPr/>
        <p:nvPr/>
      </p:nvGrpSpPr>
      <p:grpSpPr>
        <a:xfrm>
          <a:off x="0" y="0"/>
          <a:ext cx="0" cy="0"/>
          <a:chOff x="0" y="0"/>
          <a:chExt cx="0" cy="0"/>
        </a:xfrm>
      </p:grpSpPr>
      <p:sp>
        <p:nvSpPr>
          <p:cNvPr id="54" name="Google Shape;54;p48"/>
          <p:cNvSpPr txBox="1">
            <a:spLocks noGrp="1"/>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0">
            <a:noAutofit/>
          </a:bodyPr>
          <a:lstStyle>
            <a:lvl1pPr marL="0" marR="0" lvl="0"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oto (horizontal)" type="tx">
  <p:cSld name="TITLE_AND_BODY">
    <p:spTree>
      <p:nvGrpSpPr>
        <p:cNvPr id="1" name="Shape 13"/>
        <p:cNvGrpSpPr/>
        <p:nvPr/>
      </p:nvGrpSpPr>
      <p:grpSpPr>
        <a:xfrm>
          <a:off x="0" y="0"/>
          <a:ext cx="0" cy="0"/>
          <a:chOff x="0" y="0"/>
          <a:chExt cx="0" cy="0"/>
        </a:xfrm>
      </p:grpSpPr>
      <p:sp>
        <p:nvSpPr>
          <p:cNvPr id="14" name="Google Shape;14;p38"/>
          <p:cNvSpPr>
            <a:spLocks noGrp="1"/>
          </p:cNvSpPr>
          <p:nvPr>
            <p:ph type="pic" idx="2"/>
          </p:nvPr>
        </p:nvSpPr>
        <p:spPr>
          <a:xfrm>
            <a:off x="5325070" y="1962546"/>
            <a:ext cx="13722210" cy="8304611"/>
          </a:xfrm>
          <a:prstGeom prst="rect">
            <a:avLst/>
          </a:prstGeom>
          <a:noFill/>
          <a:ln>
            <a:noFill/>
          </a:ln>
        </p:spPr>
      </p:sp>
      <p:sp>
        <p:nvSpPr>
          <p:cNvPr id="15" name="Google Shape;15;p38"/>
          <p:cNvSpPr txBox="1">
            <a:spLocks noGrp="1"/>
          </p:cNvSpPr>
          <p:nvPr>
            <p:ph type="title"/>
          </p:nvPr>
        </p:nvSpPr>
        <p:spPr>
          <a:xfrm>
            <a:off x="4833937" y="10463609"/>
            <a:ext cx="14716126" cy="2000251"/>
          </a:xfrm>
          <a:prstGeom prst="rect">
            <a:avLst/>
          </a:prstGeom>
          <a:noFill/>
          <a:ln>
            <a:noFill/>
          </a:ln>
        </p:spPr>
        <p:txBody>
          <a:bodyPr spcFirstLastPara="1" wrap="square" lIns="71425" tIns="71425" rIns="71425" bIns="71425" anchor="ctr" anchorCtr="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16" name="Google Shape;16;p38"/>
          <p:cNvSpPr txBox="1">
            <a:spLocks noGrp="1"/>
          </p:cNvSpPr>
          <p:nvPr>
            <p:ph type="body" idx="1"/>
          </p:nvPr>
        </p:nvSpPr>
        <p:spPr>
          <a:xfrm>
            <a:off x="4833937" y="12481718"/>
            <a:ext cx="14716126" cy="1589486"/>
          </a:xfrm>
          <a:prstGeom prst="rect">
            <a:avLst/>
          </a:prstGeom>
          <a:noFill/>
          <a:ln>
            <a:noFill/>
          </a:ln>
        </p:spPr>
        <p:txBody>
          <a:bodyPr spcFirstLastPara="1" wrap="square" lIns="71425" tIns="71425" rIns="71425" bIns="71425" anchor="t" anchorCtr="0">
            <a:noAutofit/>
          </a:bodyPr>
          <a:lstStyle>
            <a:lvl1pPr marL="457200" lvl="0" indent="-228600" algn="ctr">
              <a:lnSpc>
                <a:spcPct val="100000"/>
              </a:lnSpc>
              <a:spcBef>
                <a:spcPts val="0"/>
              </a:spcBef>
              <a:spcAft>
                <a:spcPts val="0"/>
              </a:spcAft>
              <a:buClr>
                <a:srgbClr val="FFFFFF"/>
              </a:buClr>
              <a:buSzPts val="5800"/>
              <a:buFont typeface="Helvetica Neue"/>
              <a:buNone/>
              <a:defRPr sz="5800"/>
            </a:lvl1pPr>
            <a:lvl2pPr marL="914400" lvl="1" indent="-228600" algn="ctr">
              <a:lnSpc>
                <a:spcPct val="100000"/>
              </a:lnSpc>
              <a:spcBef>
                <a:spcPts val="0"/>
              </a:spcBef>
              <a:spcAft>
                <a:spcPts val="0"/>
              </a:spcAft>
              <a:buClr>
                <a:srgbClr val="FFFFFF"/>
              </a:buClr>
              <a:buSzPts val="5800"/>
              <a:buFont typeface="Helvetica Neue"/>
              <a:buNone/>
              <a:defRPr sz="5800"/>
            </a:lvl2pPr>
            <a:lvl3pPr marL="1371600" lvl="2" indent="-228600" algn="ctr">
              <a:lnSpc>
                <a:spcPct val="100000"/>
              </a:lnSpc>
              <a:spcBef>
                <a:spcPts val="0"/>
              </a:spcBef>
              <a:spcAft>
                <a:spcPts val="0"/>
              </a:spcAft>
              <a:buClr>
                <a:srgbClr val="FFFFFF"/>
              </a:buClr>
              <a:buSzPts val="5800"/>
              <a:buFont typeface="Helvetica Neue"/>
              <a:buNone/>
              <a:defRPr sz="5800"/>
            </a:lvl3pPr>
            <a:lvl4pPr marL="1828800" lvl="3" indent="-228600" algn="ctr">
              <a:lnSpc>
                <a:spcPct val="100000"/>
              </a:lnSpc>
              <a:spcBef>
                <a:spcPts val="0"/>
              </a:spcBef>
              <a:spcAft>
                <a:spcPts val="0"/>
              </a:spcAft>
              <a:buClr>
                <a:srgbClr val="FFFFFF"/>
              </a:buClr>
              <a:buSzPts val="5800"/>
              <a:buFont typeface="Helvetica Neue"/>
              <a:buNone/>
              <a:defRPr sz="5800"/>
            </a:lvl4pPr>
            <a:lvl5pPr marL="2286000" lvl="4" indent="-228600" algn="ctr">
              <a:lnSpc>
                <a:spcPct val="100000"/>
              </a:lnSpc>
              <a:spcBef>
                <a:spcPts val="0"/>
              </a:spcBef>
              <a:spcAft>
                <a:spcPts val="0"/>
              </a:spcAft>
              <a:buClr>
                <a:srgbClr val="FFFFFF"/>
              </a:buClr>
              <a:buSzPts val="5800"/>
              <a:buFont typeface="Helvetica Neue"/>
              <a:buNone/>
              <a:defRPr sz="5800"/>
            </a:lvl5pPr>
            <a:lvl6pPr marL="2743200" lvl="5" indent="-394335" algn="l">
              <a:lnSpc>
                <a:spcPct val="100000"/>
              </a:lnSpc>
              <a:spcBef>
                <a:spcPts val="6700"/>
              </a:spcBef>
              <a:spcAft>
                <a:spcPts val="0"/>
              </a:spcAft>
              <a:buClr>
                <a:srgbClr val="FFFFFF"/>
              </a:buClr>
              <a:buSzPts val="2610"/>
              <a:buChar char="•"/>
              <a:defRPr/>
            </a:lvl6pPr>
            <a:lvl7pPr marL="3200400" lvl="6" indent="-394335" algn="l">
              <a:lnSpc>
                <a:spcPct val="100000"/>
              </a:lnSpc>
              <a:spcBef>
                <a:spcPts val="6700"/>
              </a:spcBef>
              <a:spcAft>
                <a:spcPts val="0"/>
              </a:spcAft>
              <a:buClr>
                <a:srgbClr val="FFFFFF"/>
              </a:buClr>
              <a:buSzPts val="2610"/>
              <a:buChar char="•"/>
              <a:defRPr/>
            </a:lvl7pPr>
            <a:lvl8pPr marL="3657600" lvl="7" indent="-394334" algn="l">
              <a:lnSpc>
                <a:spcPct val="100000"/>
              </a:lnSpc>
              <a:spcBef>
                <a:spcPts val="6700"/>
              </a:spcBef>
              <a:spcAft>
                <a:spcPts val="0"/>
              </a:spcAft>
              <a:buClr>
                <a:srgbClr val="FFFFFF"/>
              </a:buClr>
              <a:buSzPts val="2610"/>
              <a:buChar char="•"/>
              <a:defRPr/>
            </a:lvl8pPr>
            <a:lvl9pPr marL="4114800" lvl="8" indent="-394334" algn="l">
              <a:lnSpc>
                <a:spcPct val="100000"/>
              </a:lnSpc>
              <a:spcBef>
                <a:spcPts val="6700"/>
              </a:spcBef>
              <a:spcAft>
                <a:spcPts val="0"/>
              </a:spcAft>
              <a:buClr>
                <a:srgbClr val="FFFFFF"/>
              </a:buClr>
              <a:buSzPts val="2610"/>
              <a:buChar char="•"/>
              <a:defRPr/>
            </a:lvl9pPr>
          </a:lstStyle>
          <a:p>
            <a:endParaRPr/>
          </a:p>
        </p:txBody>
      </p:sp>
      <p:sp>
        <p:nvSpPr>
          <p:cNvPr id="17" name="Google Shape;17;p38"/>
          <p:cNvSpPr txBox="1">
            <a:spLocks noGrp="1"/>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0">
            <a:noAutofit/>
          </a:bodyPr>
          <a:lstStyle>
            <a:lvl1pPr marL="0" marR="0" lvl="0"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centro)">
  <p:cSld name="Título (centro)">
    <p:spTree>
      <p:nvGrpSpPr>
        <p:cNvPr id="1" name="Shape 18"/>
        <p:cNvGrpSpPr/>
        <p:nvPr/>
      </p:nvGrpSpPr>
      <p:grpSpPr>
        <a:xfrm>
          <a:off x="0" y="0"/>
          <a:ext cx="0" cy="0"/>
          <a:chOff x="0" y="0"/>
          <a:chExt cx="0" cy="0"/>
        </a:xfrm>
      </p:grpSpPr>
      <p:sp>
        <p:nvSpPr>
          <p:cNvPr id="19" name="Google Shape;19;p39"/>
          <p:cNvSpPr txBox="1">
            <a:spLocks noGrp="1"/>
          </p:cNvSpPr>
          <p:nvPr>
            <p:ph type="title"/>
          </p:nvPr>
        </p:nvSpPr>
        <p:spPr>
          <a:xfrm>
            <a:off x="4833937" y="5552281"/>
            <a:ext cx="14716126" cy="4643438"/>
          </a:xfrm>
          <a:prstGeom prst="rect">
            <a:avLst/>
          </a:prstGeom>
          <a:noFill/>
          <a:ln>
            <a:noFill/>
          </a:ln>
        </p:spPr>
        <p:txBody>
          <a:bodyPr spcFirstLastPara="1" wrap="square" lIns="71425" tIns="71425" rIns="71425" bIns="71425" anchor="ctr" anchorCtr="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20" name="Google Shape;20;p39"/>
          <p:cNvSpPr txBox="1">
            <a:spLocks noGrp="1"/>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0">
            <a:noAutofit/>
          </a:bodyPr>
          <a:lstStyle>
            <a:lvl1pPr marL="0" marR="0" lvl="0"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oto (vertical)">
  <p:cSld name="Foto (vertical)">
    <p:spTree>
      <p:nvGrpSpPr>
        <p:cNvPr id="1" name="Shape 21"/>
        <p:cNvGrpSpPr/>
        <p:nvPr/>
      </p:nvGrpSpPr>
      <p:grpSpPr>
        <a:xfrm>
          <a:off x="0" y="0"/>
          <a:ext cx="0" cy="0"/>
          <a:chOff x="0" y="0"/>
          <a:chExt cx="0" cy="0"/>
        </a:xfrm>
      </p:grpSpPr>
      <p:sp>
        <p:nvSpPr>
          <p:cNvPr id="22" name="Google Shape;22;p40"/>
          <p:cNvSpPr>
            <a:spLocks noGrp="1"/>
          </p:cNvSpPr>
          <p:nvPr>
            <p:ph type="pic" idx="2"/>
          </p:nvPr>
        </p:nvSpPr>
        <p:spPr>
          <a:xfrm>
            <a:off x="12495609" y="1914481"/>
            <a:ext cx="7500939" cy="11555016"/>
          </a:xfrm>
          <a:prstGeom prst="rect">
            <a:avLst/>
          </a:prstGeom>
          <a:noFill/>
          <a:ln>
            <a:noFill/>
          </a:ln>
        </p:spPr>
      </p:sp>
      <p:sp>
        <p:nvSpPr>
          <p:cNvPr id="23" name="Google Shape;23;p40"/>
          <p:cNvSpPr txBox="1">
            <a:spLocks noGrp="1"/>
          </p:cNvSpPr>
          <p:nvPr>
            <p:ph type="title"/>
          </p:nvPr>
        </p:nvSpPr>
        <p:spPr>
          <a:xfrm>
            <a:off x="4387453" y="1908968"/>
            <a:ext cx="7500938" cy="5607845"/>
          </a:xfrm>
          <a:prstGeom prst="rect">
            <a:avLst/>
          </a:prstGeom>
          <a:noFill/>
          <a:ln>
            <a:noFill/>
          </a:ln>
        </p:spPr>
        <p:txBody>
          <a:bodyPr spcFirstLastPara="1" wrap="square" lIns="71425" tIns="71425" rIns="71425" bIns="71425" anchor="b" anchorCtr="0">
            <a:noAutofit/>
          </a:bodyPr>
          <a:lstStyle>
            <a:lvl1pPr lvl="0" algn="ctr">
              <a:lnSpc>
                <a:spcPct val="100000"/>
              </a:lnSpc>
              <a:spcBef>
                <a:spcPts val="0"/>
              </a:spcBef>
              <a:spcAft>
                <a:spcPts val="0"/>
              </a:spcAft>
              <a:buClr>
                <a:srgbClr val="FFFFFF"/>
              </a:buClr>
              <a:buSzPts val="9600"/>
              <a:buFont typeface="Helvetica Neue"/>
              <a:buNone/>
              <a:defRPr sz="9600"/>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24" name="Google Shape;24;p40"/>
          <p:cNvSpPr txBox="1">
            <a:spLocks noGrp="1"/>
          </p:cNvSpPr>
          <p:nvPr>
            <p:ph type="body" idx="1"/>
          </p:nvPr>
        </p:nvSpPr>
        <p:spPr>
          <a:xfrm>
            <a:off x="4387453" y="7659687"/>
            <a:ext cx="7500938" cy="5786438"/>
          </a:xfrm>
          <a:prstGeom prst="rect">
            <a:avLst/>
          </a:prstGeom>
          <a:noFill/>
          <a:ln>
            <a:noFill/>
          </a:ln>
        </p:spPr>
        <p:txBody>
          <a:bodyPr spcFirstLastPara="1" wrap="square" lIns="71425" tIns="71425" rIns="71425" bIns="71425" anchor="t" anchorCtr="0">
            <a:noAutofit/>
          </a:bodyPr>
          <a:lstStyle>
            <a:lvl1pPr marL="457200" lvl="0" indent="-228600" algn="ctr">
              <a:lnSpc>
                <a:spcPct val="100000"/>
              </a:lnSpc>
              <a:spcBef>
                <a:spcPts val="0"/>
              </a:spcBef>
              <a:spcAft>
                <a:spcPts val="0"/>
              </a:spcAft>
              <a:buClr>
                <a:srgbClr val="FFFFFF"/>
              </a:buClr>
              <a:buSzPts val="5800"/>
              <a:buFont typeface="Helvetica Neue"/>
              <a:buNone/>
              <a:defRPr sz="5800"/>
            </a:lvl1pPr>
            <a:lvl2pPr marL="914400" lvl="1" indent="-228600" algn="ctr">
              <a:lnSpc>
                <a:spcPct val="100000"/>
              </a:lnSpc>
              <a:spcBef>
                <a:spcPts val="0"/>
              </a:spcBef>
              <a:spcAft>
                <a:spcPts val="0"/>
              </a:spcAft>
              <a:buClr>
                <a:srgbClr val="FFFFFF"/>
              </a:buClr>
              <a:buSzPts val="5800"/>
              <a:buFont typeface="Helvetica Neue"/>
              <a:buNone/>
              <a:defRPr sz="5800"/>
            </a:lvl2pPr>
            <a:lvl3pPr marL="1371600" lvl="2" indent="-228600" algn="ctr">
              <a:lnSpc>
                <a:spcPct val="100000"/>
              </a:lnSpc>
              <a:spcBef>
                <a:spcPts val="0"/>
              </a:spcBef>
              <a:spcAft>
                <a:spcPts val="0"/>
              </a:spcAft>
              <a:buClr>
                <a:srgbClr val="FFFFFF"/>
              </a:buClr>
              <a:buSzPts val="5800"/>
              <a:buFont typeface="Helvetica Neue"/>
              <a:buNone/>
              <a:defRPr sz="5800"/>
            </a:lvl3pPr>
            <a:lvl4pPr marL="1828800" lvl="3" indent="-228600" algn="ctr">
              <a:lnSpc>
                <a:spcPct val="100000"/>
              </a:lnSpc>
              <a:spcBef>
                <a:spcPts val="0"/>
              </a:spcBef>
              <a:spcAft>
                <a:spcPts val="0"/>
              </a:spcAft>
              <a:buClr>
                <a:srgbClr val="FFFFFF"/>
              </a:buClr>
              <a:buSzPts val="5800"/>
              <a:buFont typeface="Helvetica Neue"/>
              <a:buNone/>
              <a:defRPr sz="5800"/>
            </a:lvl4pPr>
            <a:lvl5pPr marL="2286000" lvl="4" indent="-228600" algn="ctr">
              <a:lnSpc>
                <a:spcPct val="100000"/>
              </a:lnSpc>
              <a:spcBef>
                <a:spcPts val="0"/>
              </a:spcBef>
              <a:spcAft>
                <a:spcPts val="0"/>
              </a:spcAft>
              <a:buClr>
                <a:srgbClr val="FFFFFF"/>
              </a:buClr>
              <a:buSzPts val="5800"/>
              <a:buFont typeface="Helvetica Neue"/>
              <a:buNone/>
              <a:defRPr sz="5800"/>
            </a:lvl5pPr>
            <a:lvl6pPr marL="2743200" lvl="5" indent="-394335" algn="l">
              <a:lnSpc>
                <a:spcPct val="100000"/>
              </a:lnSpc>
              <a:spcBef>
                <a:spcPts val="6700"/>
              </a:spcBef>
              <a:spcAft>
                <a:spcPts val="0"/>
              </a:spcAft>
              <a:buClr>
                <a:srgbClr val="FFFFFF"/>
              </a:buClr>
              <a:buSzPts val="2610"/>
              <a:buChar char="•"/>
              <a:defRPr/>
            </a:lvl6pPr>
            <a:lvl7pPr marL="3200400" lvl="6" indent="-394335" algn="l">
              <a:lnSpc>
                <a:spcPct val="100000"/>
              </a:lnSpc>
              <a:spcBef>
                <a:spcPts val="6700"/>
              </a:spcBef>
              <a:spcAft>
                <a:spcPts val="0"/>
              </a:spcAft>
              <a:buClr>
                <a:srgbClr val="FFFFFF"/>
              </a:buClr>
              <a:buSzPts val="2610"/>
              <a:buChar char="•"/>
              <a:defRPr/>
            </a:lvl7pPr>
            <a:lvl8pPr marL="3657600" lvl="7" indent="-394334" algn="l">
              <a:lnSpc>
                <a:spcPct val="100000"/>
              </a:lnSpc>
              <a:spcBef>
                <a:spcPts val="6700"/>
              </a:spcBef>
              <a:spcAft>
                <a:spcPts val="0"/>
              </a:spcAft>
              <a:buClr>
                <a:srgbClr val="FFFFFF"/>
              </a:buClr>
              <a:buSzPts val="2610"/>
              <a:buChar char="•"/>
              <a:defRPr/>
            </a:lvl8pPr>
            <a:lvl9pPr marL="4114800" lvl="8" indent="-394334" algn="l">
              <a:lnSpc>
                <a:spcPct val="100000"/>
              </a:lnSpc>
              <a:spcBef>
                <a:spcPts val="6700"/>
              </a:spcBef>
              <a:spcAft>
                <a:spcPts val="0"/>
              </a:spcAft>
              <a:buClr>
                <a:srgbClr val="FFFFFF"/>
              </a:buClr>
              <a:buSzPts val="2610"/>
              <a:buChar char="•"/>
              <a:defRPr/>
            </a:lvl9pPr>
          </a:lstStyle>
          <a:p>
            <a:endParaRPr/>
          </a:p>
        </p:txBody>
      </p:sp>
      <p:sp>
        <p:nvSpPr>
          <p:cNvPr id="25" name="Google Shape;25;p40"/>
          <p:cNvSpPr txBox="1">
            <a:spLocks noGrp="1"/>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0">
            <a:noAutofit/>
          </a:bodyPr>
          <a:lstStyle>
            <a:lvl1pPr marL="0" marR="0" lvl="0"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ítulo (arriba)">
  <p:cSld name="Título (arriba)">
    <p:spTree>
      <p:nvGrpSpPr>
        <p:cNvPr id="1" name="Shape 26"/>
        <p:cNvGrpSpPr/>
        <p:nvPr/>
      </p:nvGrpSpPr>
      <p:grpSpPr>
        <a:xfrm>
          <a:off x="0" y="0"/>
          <a:ext cx="0" cy="0"/>
          <a:chOff x="0" y="0"/>
          <a:chExt cx="0" cy="0"/>
        </a:xfrm>
      </p:grpSpPr>
      <p:sp>
        <p:nvSpPr>
          <p:cNvPr id="27" name="Google Shape;27;p41"/>
          <p:cNvSpPr txBox="1">
            <a:spLocks noGrp="1"/>
          </p:cNvSpPr>
          <p:nvPr>
            <p:ph type="title"/>
          </p:nvPr>
        </p:nvSpPr>
        <p:spPr>
          <a:xfrm>
            <a:off x="4387453" y="1373187"/>
            <a:ext cx="15609095" cy="3036095"/>
          </a:xfrm>
          <a:prstGeom prst="rect">
            <a:avLst/>
          </a:prstGeom>
          <a:noFill/>
          <a:ln>
            <a:noFill/>
          </a:ln>
        </p:spPr>
        <p:txBody>
          <a:bodyPr spcFirstLastPara="1" wrap="square" lIns="71425" tIns="71425" rIns="71425" bIns="71425" anchor="ctr" anchorCtr="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28" name="Google Shape;28;p41"/>
          <p:cNvSpPr txBox="1">
            <a:spLocks noGrp="1"/>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0">
            <a:noAutofit/>
          </a:bodyPr>
          <a:lstStyle>
            <a:lvl1pPr marL="0" marR="0" lvl="0"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ítulo y viñetas">
  <p:cSld name="Título y viñetas">
    <p:spTree>
      <p:nvGrpSpPr>
        <p:cNvPr id="1" name="Shape 29"/>
        <p:cNvGrpSpPr/>
        <p:nvPr/>
      </p:nvGrpSpPr>
      <p:grpSpPr>
        <a:xfrm>
          <a:off x="0" y="0"/>
          <a:ext cx="0" cy="0"/>
          <a:chOff x="0" y="0"/>
          <a:chExt cx="0" cy="0"/>
        </a:xfrm>
      </p:grpSpPr>
      <p:sp>
        <p:nvSpPr>
          <p:cNvPr id="30" name="Google Shape;30;p42"/>
          <p:cNvSpPr txBox="1">
            <a:spLocks noGrp="1"/>
          </p:cNvSpPr>
          <p:nvPr>
            <p:ph type="title"/>
          </p:nvPr>
        </p:nvSpPr>
        <p:spPr>
          <a:xfrm>
            <a:off x="4387453" y="1373187"/>
            <a:ext cx="15609095" cy="3036095"/>
          </a:xfrm>
          <a:prstGeom prst="rect">
            <a:avLst/>
          </a:prstGeom>
          <a:noFill/>
          <a:ln>
            <a:noFill/>
          </a:ln>
        </p:spPr>
        <p:txBody>
          <a:bodyPr spcFirstLastPara="1" wrap="square" lIns="71425" tIns="71425" rIns="71425" bIns="71425" anchor="ctr" anchorCtr="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31" name="Google Shape;31;p42"/>
          <p:cNvSpPr txBox="1">
            <a:spLocks noGrp="1"/>
          </p:cNvSpPr>
          <p:nvPr>
            <p:ph type="body" idx="1"/>
          </p:nvPr>
        </p:nvSpPr>
        <p:spPr>
          <a:xfrm>
            <a:off x="4387453" y="4659312"/>
            <a:ext cx="15609095" cy="8840392"/>
          </a:xfrm>
          <a:prstGeom prst="rect">
            <a:avLst/>
          </a:prstGeom>
          <a:noFill/>
          <a:ln>
            <a:noFill/>
          </a:ln>
        </p:spPr>
        <p:txBody>
          <a:bodyPr spcFirstLastPara="1" wrap="square" lIns="71425" tIns="71425" rIns="71425" bIns="71425" anchor="ctr" anchorCtr="0">
            <a:noAutofit/>
          </a:bodyPr>
          <a:lstStyle>
            <a:lvl1pPr marL="457200" lvl="0" indent="-394335" algn="l">
              <a:lnSpc>
                <a:spcPct val="100000"/>
              </a:lnSpc>
              <a:spcBef>
                <a:spcPts val="6700"/>
              </a:spcBef>
              <a:spcAft>
                <a:spcPts val="0"/>
              </a:spcAft>
              <a:buClr>
                <a:srgbClr val="FFFFFF"/>
              </a:buClr>
              <a:buSzPts val="2610"/>
              <a:buChar char="•"/>
              <a:defRPr/>
            </a:lvl1pPr>
            <a:lvl2pPr marL="914400" lvl="1" indent="-394335" algn="l">
              <a:lnSpc>
                <a:spcPct val="100000"/>
              </a:lnSpc>
              <a:spcBef>
                <a:spcPts val="6700"/>
              </a:spcBef>
              <a:spcAft>
                <a:spcPts val="0"/>
              </a:spcAft>
              <a:buClr>
                <a:srgbClr val="FFFFFF"/>
              </a:buClr>
              <a:buSzPts val="2610"/>
              <a:buChar char="•"/>
              <a:defRPr/>
            </a:lvl2pPr>
            <a:lvl3pPr marL="1371600" lvl="2" indent="-394335" algn="l">
              <a:lnSpc>
                <a:spcPct val="100000"/>
              </a:lnSpc>
              <a:spcBef>
                <a:spcPts val="6700"/>
              </a:spcBef>
              <a:spcAft>
                <a:spcPts val="0"/>
              </a:spcAft>
              <a:buClr>
                <a:srgbClr val="FFFFFF"/>
              </a:buClr>
              <a:buSzPts val="2610"/>
              <a:buChar char="•"/>
              <a:defRPr/>
            </a:lvl3pPr>
            <a:lvl4pPr marL="1828800" lvl="3" indent="-394335" algn="l">
              <a:lnSpc>
                <a:spcPct val="100000"/>
              </a:lnSpc>
              <a:spcBef>
                <a:spcPts val="6700"/>
              </a:spcBef>
              <a:spcAft>
                <a:spcPts val="0"/>
              </a:spcAft>
              <a:buClr>
                <a:srgbClr val="FFFFFF"/>
              </a:buClr>
              <a:buSzPts val="2610"/>
              <a:buChar char="•"/>
              <a:defRPr/>
            </a:lvl4pPr>
            <a:lvl5pPr marL="2286000" lvl="4" indent="-394335" algn="l">
              <a:lnSpc>
                <a:spcPct val="100000"/>
              </a:lnSpc>
              <a:spcBef>
                <a:spcPts val="6700"/>
              </a:spcBef>
              <a:spcAft>
                <a:spcPts val="0"/>
              </a:spcAft>
              <a:buClr>
                <a:srgbClr val="FFFFFF"/>
              </a:buClr>
              <a:buSzPts val="2610"/>
              <a:buChar char="•"/>
              <a:defRPr/>
            </a:lvl5pPr>
            <a:lvl6pPr marL="2743200" lvl="5" indent="-394335" algn="l">
              <a:lnSpc>
                <a:spcPct val="100000"/>
              </a:lnSpc>
              <a:spcBef>
                <a:spcPts val="6700"/>
              </a:spcBef>
              <a:spcAft>
                <a:spcPts val="0"/>
              </a:spcAft>
              <a:buClr>
                <a:srgbClr val="FFFFFF"/>
              </a:buClr>
              <a:buSzPts val="2610"/>
              <a:buChar char="•"/>
              <a:defRPr/>
            </a:lvl6pPr>
            <a:lvl7pPr marL="3200400" lvl="6" indent="-394335" algn="l">
              <a:lnSpc>
                <a:spcPct val="100000"/>
              </a:lnSpc>
              <a:spcBef>
                <a:spcPts val="6700"/>
              </a:spcBef>
              <a:spcAft>
                <a:spcPts val="0"/>
              </a:spcAft>
              <a:buClr>
                <a:srgbClr val="FFFFFF"/>
              </a:buClr>
              <a:buSzPts val="2610"/>
              <a:buChar char="•"/>
              <a:defRPr/>
            </a:lvl7pPr>
            <a:lvl8pPr marL="3657600" lvl="7" indent="-394334" algn="l">
              <a:lnSpc>
                <a:spcPct val="100000"/>
              </a:lnSpc>
              <a:spcBef>
                <a:spcPts val="6700"/>
              </a:spcBef>
              <a:spcAft>
                <a:spcPts val="0"/>
              </a:spcAft>
              <a:buClr>
                <a:srgbClr val="FFFFFF"/>
              </a:buClr>
              <a:buSzPts val="2610"/>
              <a:buChar char="•"/>
              <a:defRPr/>
            </a:lvl8pPr>
            <a:lvl9pPr marL="4114800" lvl="8" indent="-394334" algn="l">
              <a:lnSpc>
                <a:spcPct val="100000"/>
              </a:lnSpc>
              <a:spcBef>
                <a:spcPts val="6700"/>
              </a:spcBef>
              <a:spcAft>
                <a:spcPts val="0"/>
              </a:spcAft>
              <a:buClr>
                <a:srgbClr val="FFFFFF"/>
              </a:buClr>
              <a:buSzPts val="2610"/>
              <a:buChar char="•"/>
              <a:defRPr/>
            </a:lvl9pPr>
          </a:lstStyle>
          <a:p>
            <a:endParaRPr/>
          </a:p>
        </p:txBody>
      </p:sp>
      <p:sp>
        <p:nvSpPr>
          <p:cNvPr id="32" name="Google Shape;32;p42"/>
          <p:cNvSpPr txBox="1">
            <a:spLocks noGrp="1"/>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0">
            <a:noAutofit/>
          </a:bodyPr>
          <a:lstStyle>
            <a:lvl1pPr marL="0" marR="0" lvl="0"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ítulo, viñetas y foto">
  <p:cSld name="Título, viñetas y foto">
    <p:spTree>
      <p:nvGrpSpPr>
        <p:cNvPr id="1" name="Shape 33"/>
        <p:cNvGrpSpPr/>
        <p:nvPr/>
      </p:nvGrpSpPr>
      <p:grpSpPr>
        <a:xfrm>
          <a:off x="0" y="0"/>
          <a:ext cx="0" cy="0"/>
          <a:chOff x="0" y="0"/>
          <a:chExt cx="0" cy="0"/>
        </a:xfrm>
      </p:grpSpPr>
      <p:sp>
        <p:nvSpPr>
          <p:cNvPr id="34" name="Google Shape;34;p43"/>
          <p:cNvSpPr>
            <a:spLocks noGrp="1"/>
          </p:cNvSpPr>
          <p:nvPr>
            <p:ph type="pic" idx="2"/>
          </p:nvPr>
        </p:nvSpPr>
        <p:spPr>
          <a:xfrm>
            <a:off x="12495609" y="4659312"/>
            <a:ext cx="7500938" cy="8840392"/>
          </a:xfrm>
          <a:prstGeom prst="rect">
            <a:avLst/>
          </a:prstGeom>
          <a:noFill/>
          <a:ln>
            <a:noFill/>
          </a:ln>
        </p:spPr>
      </p:sp>
      <p:sp>
        <p:nvSpPr>
          <p:cNvPr id="35" name="Google Shape;35;p43"/>
          <p:cNvSpPr txBox="1">
            <a:spLocks noGrp="1"/>
          </p:cNvSpPr>
          <p:nvPr>
            <p:ph type="title"/>
          </p:nvPr>
        </p:nvSpPr>
        <p:spPr>
          <a:xfrm>
            <a:off x="4387453" y="1373187"/>
            <a:ext cx="15609095" cy="3036095"/>
          </a:xfrm>
          <a:prstGeom prst="rect">
            <a:avLst/>
          </a:prstGeom>
          <a:noFill/>
          <a:ln>
            <a:noFill/>
          </a:ln>
        </p:spPr>
        <p:txBody>
          <a:bodyPr spcFirstLastPara="1" wrap="square" lIns="71425" tIns="71425" rIns="71425" bIns="71425" anchor="ctr" anchorCtr="0">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36" name="Google Shape;36;p43"/>
          <p:cNvSpPr txBox="1">
            <a:spLocks noGrp="1"/>
          </p:cNvSpPr>
          <p:nvPr>
            <p:ph type="body" idx="1"/>
          </p:nvPr>
        </p:nvSpPr>
        <p:spPr>
          <a:xfrm>
            <a:off x="4387453" y="4659312"/>
            <a:ext cx="7500938" cy="8840392"/>
          </a:xfrm>
          <a:prstGeom prst="rect">
            <a:avLst/>
          </a:prstGeom>
          <a:noFill/>
          <a:ln>
            <a:noFill/>
          </a:ln>
        </p:spPr>
        <p:txBody>
          <a:bodyPr spcFirstLastPara="1" wrap="square" lIns="71425" tIns="71425" rIns="71425" bIns="71425" anchor="ctr" anchorCtr="0">
            <a:noAutofit/>
          </a:bodyPr>
          <a:lstStyle>
            <a:lvl1pPr marL="457200" lvl="0" indent="-615315" algn="l">
              <a:lnSpc>
                <a:spcPct val="100000"/>
              </a:lnSpc>
              <a:spcBef>
                <a:spcPts val="5100"/>
              </a:spcBef>
              <a:spcAft>
                <a:spcPts val="0"/>
              </a:spcAft>
              <a:buClr>
                <a:srgbClr val="FFFFFF"/>
              </a:buClr>
              <a:buSzPts val="6090"/>
              <a:buFont typeface="Helvetica Neue"/>
              <a:buChar char="•"/>
              <a:defRPr sz="4200"/>
            </a:lvl1pPr>
            <a:lvl2pPr marL="914400" lvl="1" indent="-615315" algn="l">
              <a:lnSpc>
                <a:spcPct val="100000"/>
              </a:lnSpc>
              <a:spcBef>
                <a:spcPts val="5100"/>
              </a:spcBef>
              <a:spcAft>
                <a:spcPts val="0"/>
              </a:spcAft>
              <a:buClr>
                <a:srgbClr val="FFFFFF"/>
              </a:buClr>
              <a:buSzPts val="6090"/>
              <a:buFont typeface="Helvetica Neue"/>
              <a:buChar char="•"/>
              <a:defRPr sz="4200"/>
            </a:lvl2pPr>
            <a:lvl3pPr marL="1371600" lvl="2" indent="-615315" algn="l">
              <a:lnSpc>
                <a:spcPct val="100000"/>
              </a:lnSpc>
              <a:spcBef>
                <a:spcPts val="5100"/>
              </a:spcBef>
              <a:spcAft>
                <a:spcPts val="0"/>
              </a:spcAft>
              <a:buClr>
                <a:srgbClr val="FFFFFF"/>
              </a:buClr>
              <a:buSzPts val="6090"/>
              <a:buFont typeface="Helvetica Neue"/>
              <a:buChar char="•"/>
              <a:defRPr sz="4200"/>
            </a:lvl3pPr>
            <a:lvl4pPr marL="1828800" lvl="3" indent="-615314" algn="l">
              <a:lnSpc>
                <a:spcPct val="100000"/>
              </a:lnSpc>
              <a:spcBef>
                <a:spcPts val="5100"/>
              </a:spcBef>
              <a:spcAft>
                <a:spcPts val="0"/>
              </a:spcAft>
              <a:buClr>
                <a:srgbClr val="FFFFFF"/>
              </a:buClr>
              <a:buSzPts val="6090"/>
              <a:buFont typeface="Helvetica Neue"/>
              <a:buChar char="•"/>
              <a:defRPr sz="4200"/>
            </a:lvl4pPr>
            <a:lvl5pPr marL="2286000" lvl="4" indent="-615314" algn="l">
              <a:lnSpc>
                <a:spcPct val="100000"/>
              </a:lnSpc>
              <a:spcBef>
                <a:spcPts val="5100"/>
              </a:spcBef>
              <a:spcAft>
                <a:spcPts val="0"/>
              </a:spcAft>
              <a:buClr>
                <a:srgbClr val="FFFFFF"/>
              </a:buClr>
              <a:buSzPts val="6090"/>
              <a:buFont typeface="Helvetica Neue"/>
              <a:buChar char="•"/>
              <a:defRPr sz="4200"/>
            </a:lvl5pPr>
            <a:lvl6pPr marL="2743200" lvl="5" indent="-394335" algn="l">
              <a:lnSpc>
                <a:spcPct val="100000"/>
              </a:lnSpc>
              <a:spcBef>
                <a:spcPts val="6700"/>
              </a:spcBef>
              <a:spcAft>
                <a:spcPts val="0"/>
              </a:spcAft>
              <a:buClr>
                <a:srgbClr val="FFFFFF"/>
              </a:buClr>
              <a:buSzPts val="2610"/>
              <a:buChar char="•"/>
              <a:defRPr/>
            </a:lvl6pPr>
            <a:lvl7pPr marL="3200400" lvl="6" indent="-394335" algn="l">
              <a:lnSpc>
                <a:spcPct val="100000"/>
              </a:lnSpc>
              <a:spcBef>
                <a:spcPts val="6700"/>
              </a:spcBef>
              <a:spcAft>
                <a:spcPts val="0"/>
              </a:spcAft>
              <a:buClr>
                <a:srgbClr val="FFFFFF"/>
              </a:buClr>
              <a:buSzPts val="2610"/>
              <a:buChar char="•"/>
              <a:defRPr/>
            </a:lvl7pPr>
            <a:lvl8pPr marL="3657600" lvl="7" indent="-394334" algn="l">
              <a:lnSpc>
                <a:spcPct val="100000"/>
              </a:lnSpc>
              <a:spcBef>
                <a:spcPts val="6700"/>
              </a:spcBef>
              <a:spcAft>
                <a:spcPts val="0"/>
              </a:spcAft>
              <a:buClr>
                <a:srgbClr val="FFFFFF"/>
              </a:buClr>
              <a:buSzPts val="2610"/>
              <a:buChar char="•"/>
              <a:defRPr/>
            </a:lvl8pPr>
            <a:lvl9pPr marL="4114800" lvl="8" indent="-394334" algn="l">
              <a:lnSpc>
                <a:spcPct val="100000"/>
              </a:lnSpc>
              <a:spcBef>
                <a:spcPts val="6700"/>
              </a:spcBef>
              <a:spcAft>
                <a:spcPts val="0"/>
              </a:spcAft>
              <a:buClr>
                <a:srgbClr val="FFFFFF"/>
              </a:buClr>
              <a:buSzPts val="2610"/>
              <a:buChar char="•"/>
              <a:defRPr/>
            </a:lvl9pPr>
          </a:lstStyle>
          <a:p>
            <a:endParaRPr/>
          </a:p>
        </p:txBody>
      </p:sp>
      <p:sp>
        <p:nvSpPr>
          <p:cNvPr id="37" name="Google Shape;37;p43"/>
          <p:cNvSpPr txBox="1">
            <a:spLocks noGrp="1"/>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0">
            <a:noAutofit/>
          </a:bodyPr>
          <a:lstStyle>
            <a:lvl1pPr marL="0" marR="0" lvl="0"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iñetas">
  <p:cSld name="Viñetas">
    <p:spTree>
      <p:nvGrpSpPr>
        <p:cNvPr id="1" name="Shape 38"/>
        <p:cNvGrpSpPr/>
        <p:nvPr/>
      </p:nvGrpSpPr>
      <p:grpSpPr>
        <a:xfrm>
          <a:off x="0" y="0"/>
          <a:ext cx="0" cy="0"/>
          <a:chOff x="0" y="0"/>
          <a:chExt cx="0" cy="0"/>
        </a:xfrm>
      </p:grpSpPr>
      <p:sp>
        <p:nvSpPr>
          <p:cNvPr id="39" name="Google Shape;39;p44"/>
          <p:cNvSpPr txBox="1">
            <a:spLocks noGrp="1"/>
          </p:cNvSpPr>
          <p:nvPr>
            <p:ph type="body" idx="1"/>
          </p:nvPr>
        </p:nvSpPr>
        <p:spPr>
          <a:xfrm>
            <a:off x="4387453" y="2801937"/>
            <a:ext cx="15609095" cy="10144126"/>
          </a:xfrm>
          <a:prstGeom prst="rect">
            <a:avLst/>
          </a:prstGeom>
          <a:noFill/>
          <a:ln>
            <a:noFill/>
          </a:ln>
        </p:spPr>
        <p:txBody>
          <a:bodyPr spcFirstLastPara="1" wrap="square" lIns="71425" tIns="71425" rIns="71425" bIns="71425" anchor="ctr" anchorCtr="0">
            <a:noAutofit/>
          </a:bodyPr>
          <a:lstStyle>
            <a:lvl1pPr marL="457200" lvl="0" indent="-394335" algn="l">
              <a:lnSpc>
                <a:spcPct val="100000"/>
              </a:lnSpc>
              <a:spcBef>
                <a:spcPts val="6700"/>
              </a:spcBef>
              <a:spcAft>
                <a:spcPts val="0"/>
              </a:spcAft>
              <a:buClr>
                <a:srgbClr val="FFFFFF"/>
              </a:buClr>
              <a:buSzPts val="2610"/>
              <a:buChar char="•"/>
              <a:defRPr/>
            </a:lvl1pPr>
            <a:lvl2pPr marL="914400" lvl="1" indent="-394335" algn="l">
              <a:lnSpc>
                <a:spcPct val="100000"/>
              </a:lnSpc>
              <a:spcBef>
                <a:spcPts val="6700"/>
              </a:spcBef>
              <a:spcAft>
                <a:spcPts val="0"/>
              </a:spcAft>
              <a:buClr>
                <a:srgbClr val="FFFFFF"/>
              </a:buClr>
              <a:buSzPts val="2610"/>
              <a:buChar char="•"/>
              <a:defRPr/>
            </a:lvl2pPr>
            <a:lvl3pPr marL="1371600" lvl="2" indent="-394335" algn="l">
              <a:lnSpc>
                <a:spcPct val="100000"/>
              </a:lnSpc>
              <a:spcBef>
                <a:spcPts val="6700"/>
              </a:spcBef>
              <a:spcAft>
                <a:spcPts val="0"/>
              </a:spcAft>
              <a:buClr>
                <a:srgbClr val="FFFFFF"/>
              </a:buClr>
              <a:buSzPts val="2610"/>
              <a:buChar char="•"/>
              <a:defRPr/>
            </a:lvl3pPr>
            <a:lvl4pPr marL="1828800" lvl="3" indent="-394335" algn="l">
              <a:lnSpc>
                <a:spcPct val="100000"/>
              </a:lnSpc>
              <a:spcBef>
                <a:spcPts val="6700"/>
              </a:spcBef>
              <a:spcAft>
                <a:spcPts val="0"/>
              </a:spcAft>
              <a:buClr>
                <a:srgbClr val="FFFFFF"/>
              </a:buClr>
              <a:buSzPts val="2610"/>
              <a:buChar char="•"/>
              <a:defRPr/>
            </a:lvl4pPr>
            <a:lvl5pPr marL="2286000" lvl="4" indent="-394335" algn="l">
              <a:lnSpc>
                <a:spcPct val="100000"/>
              </a:lnSpc>
              <a:spcBef>
                <a:spcPts val="6700"/>
              </a:spcBef>
              <a:spcAft>
                <a:spcPts val="0"/>
              </a:spcAft>
              <a:buClr>
                <a:srgbClr val="FFFFFF"/>
              </a:buClr>
              <a:buSzPts val="2610"/>
              <a:buChar char="•"/>
              <a:defRPr/>
            </a:lvl5pPr>
            <a:lvl6pPr marL="2743200" lvl="5" indent="-394335" algn="l">
              <a:lnSpc>
                <a:spcPct val="100000"/>
              </a:lnSpc>
              <a:spcBef>
                <a:spcPts val="6700"/>
              </a:spcBef>
              <a:spcAft>
                <a:spcPts val="0"/>
              </a:spcAft>
              <a:buClr>
                <a:srgbClr val="FFFFFF"/>
              </a:buClr>
              <a:buSzPts val="2610"/>
              <a:buChar char="•"/>
              <a:defRPr/>
            </a:lvl6pPr>
            <a:lvl7pPr marL="3200400" lvl="6" indent="-394335" algn="l">
              <a:lnSpc>
                <a:spcPct val="100000"/>
              </a:lnSpc>
              <a:spcBef>
                <a:spcPts val="6700"/>
              </a:spcBef>
              <a:spcAft>
                <a:spcPts val="0"/>
              </a:spcAft>
              <a:buClr>
                <a:srgbClr val="FFFFFF"/>
              </a:buClr>
              <a:buSzPts val="2610"/>
              <a:buChar char="•"/>
              <a:defRPr/>
            </a:lvl7pPr>
            <a:lvl8pPr marL="3657600" lvl="7" indent="-394334" algn="l">
              <a:lnSpc>
                <a:spcPct val="100000"/>
              </a:lnSpc>
              <a:spcBef>
                <a:spcPts val="6700"/>
              </a:spcBef>
              <a:spcAft>
                <a:spcPts val="0"/>
              </a:spcAft>
              <a:buClr>
                <a:srgbClr val="FFFFFF"/>
              </a:buClr>
              <a:buSzPts val="2610"/>
              <a:buChar char="•"/>
              <a:defRPr/>
            </a:lvl8pPr>
            <a:lvl9pPr marL="4114800" lvl="8" indent="-394334" algn="l">
              <a:lnSpc>
                <a:spcPct val="100000"/>
              </a:lnSpc>
              <a:spcBef>
                <a:spcPts val="6700"/>
              </a:spcBef>
              <a:spcAft>
                <a:spcPts val="0"/>
              </a:spcAft>
              <a:buClr>
                <a:srgbClr val="FFFFFF"/>
              </a:buClr>
              <a:buSzPts val="2610"/>
              <a:buChar char="•"/>
              <a:defRPr/>
            </a:lvl9pPr>
          </a:lstStyle>
          <a:p>
            <a:endParaRPr/>
          </a:p>
        </p:txBody>
      </p:sp>
      <p:sp>
        <p:nvSpPr>
          <p:cNvPr id="40" name="Google Shape;40;p44"/>
          <p:cNvSpPr txBox="1">
            <a:spLocks noGrp="1"/>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0">
            <a:noAutofit/>
          </a:bodyPr>
          <a:lstStyle>
            <a:lvl1pPr marL="0" marR="0" lvl="0"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fotos">
  <p:cSld name="3 fotos">
    <p:spTree>
      <p:nvGrpSpPr>
        <p:cNvPr id="1" name="Shape 41"/>
        <p:cNvGrpSpPr/>
        <p:nvPr/>
      </p:nvGrpSpPr>
      <p:grpSpPr>
        <a:xfrm>
          <a:off x="0" y="0"/>
          <a:ext cx="0" cy="0"/>
          <a:chOff x="0" y="0"/>
          <a:chExt cx="0" cy="0"/>
        </a:xfrm>
      </p:grpSpPr>
      <p:sp>
        <p:nvSpPr>
          <p:cNvPr id="42" name="Google Shape;42;p45"/>
          <p:cNvSpPr>
            <a:spLocks noGrp="1"/>
          </p:cNvSpPr>
          <p:nvPr>
            <p:ph type="pic" idx="2"/>
          </p:nvPr>
        </p:nvSpPr>
        <p:spPr>
          <a:xfrm>
            <a:off x="12513468" y="7999015"/>
            <a:ext cx="7500939" cy="5482829"/>
          </a:xfrm>
          <a:prstGeom prst="rect">
            <a:avLst/>
          </a:prstGeom>
          <a:noFill/>
          <a:ln>
            <a:noFill/>
          </a:ln>
        </p:spPr>
      </p:sp>
      <p:sp>
        <p:nvSpPr>
          <p:cNvPr id="43" name="Google Shape;43;p45"/>
          <p:cNvSpPr>
            <a:spLocks noGrp="1"/>
          </p:cNvSpPr>
          <p:nvPr>
            <p:ph type="pic" idx="3"/>
          </p:nvPr>
        </p:nvSpPr>
        <p:spPr>
          <a:xfrm>
            <a:off x="12513468" y="1908968"/>
            <a:ext cx="7500939" cy="5482829"/>
          </a:xfrm>
          <a:prstGeom prst="rect">
            <a:avLst/>
          </a:prstGeom>
          <a:noFill/>
          <a:ln>
            <a:noFill/>
          </a:ln>
        </p:spPr>
      </p:sp>
      <p:sp>
        <p:nvSpPr>
          <p:cNvPr id="44" name="Google Shape;44;p45"/>
          <p:cNvSpPr>
            <a:spLocks noGrp="1"/>
          </p:cNvSpPr>
          <p:nvPr>
            <p:ph type="pic" idx="4"/>
          </p:nvPr>
        </p:nvSpPr>
        <p:spPr>
          <a:xfrm>
            <a:off x="4387453" y="1908968"/>
            <a:ext cx="7500938" cy="11572876"/>
          </a:xfrm>
          <a:prstGeom prst="rect">
            <a:avLst/>
          </a:prstGeom>
          <a:noFill/>
          <a:ln>
            <a:noFill/>
          </a:ln>
        </p:spPr>
      </p:sp>
      <p:sp>
        <p:nvSpPr>
          <p:cNvPr id="45" name="Google Shape;45;p45"/>
          <p:cNvSpPr txBox="1">
            <a:spLocks noGrp="1"/>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0">
            <a:noAutofit/>
          </a:bodyPr>
          <a:lstStyle>
            <a:lvl1pPr marL="0" marR="0" lvl="0"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
        <p:cNvGrpSpPr/>
        <p:nvPr/>
      </p:nvGrpSpPr>
      <p:grpSpPr>
        <a:xfrm>
          <a:off x="0" y="0"/>
          <a:ext cx="0" cy="0"/>
          <a:chOff x="0" y="0"/>
          <a:chExt cx="0" cy="0"/>
        </a:xfrm>
      </p:grpSpPr>
      <p:sp>
        <p:nvSpPr>
          <p:cNvPr id="6" name="Google Shape;6;p36"/>
          <p:cNvSpPr txBox="1">
            <a:spLocks noGrp="1"/>
          </p:cNvSpPr>
          <p:nvPr>
            <p:ph type="body" idx="1"/>
          </p:nvPr>
        </p:nvSpPr>
        <p:spPr>
          <a:xfrm>
            <a:off x="4387453" y="2801937"/>
            <a:ext cx="15609095" cy="10144126"/>
          </a:xfrm>
          <a:prstGeom prst="rect">
            <a:avLst/>
          </a:prstGeom>
          <a:noFill/>
          <a:ln>
            <a:noFill/>
          </a:ln>
        </p:spPr>
        <p:txBody>
          <a:bodyPr spcFirstLastPara="1" wrap="square" lIns="71425" tIns="71425" rIns="71425" bIns="71425" anchor="ctr" anchorCtr="0">
            <a:noAutofit/>
          </a:bodyPr>
          <a:lstStyle>
            <a:lvl1pPr marL="457200" marR="0" lvl="0"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L="914400" marR="0" lvl="1"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L="1371600" marR="0" lvl="2"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L="1828800" marR="0" lvl="3"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L="2286000" marR="0" lvl="4"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L="2743200" marR="0" lvl="5"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L="3200400" marR="0" lvl="6"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L="3657600" marR="0" lvl="7"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L="4114800" marR="0" lvl="8"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a:endParaRPr/>
          </a:p>
        </p:txBody>
      </p:sp>
      <p:sp>
        <p:nvSpPr>
          <p:cNvPr id="7" name="Google Shape;7;p36"/>
          <p:cNvSpPr txBox="1">
            <a:spLocks noGrp="1"/>
          </p:cNvSpPr>
          <p:nvPr>
            <p:ph type="title"/>
          </p:nvPr>
        </p:nvSpPr>
        <p:spPr>
          <a:xfrm>
            <a:off x="4387453" y="1373187"/>
            <a:ext cx="15609095" cy="3036095"/>
          </a:xfrm>
          <a:prstGeom prst="rect">
            <a:avLst/>
          </a:prstGeom>
          <a:noFill/>
          <a:ln>
            <a:noFill/>
          </a:ln>
        </p:spPr>
        <p:txBody>
          <a:bodyPr spcFirstLastPara="1" wrap="square" lIns="71425" tIns="71425" rIns="71425" bIns="71425" anchor="ctr" anchorCtr="0">
            <a:noAutofit/>
          </a:bodyPr>
          <a:lstStyle>
            <a:lvl1pPr marR="0" lvl="0"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9pPr>
          </a:lstStyle>
          <a:p>
            <a:endParaRPr/>
          </a:p>
        </p:txBody>
      </p:sp>
      <p:sp>
        <p:nvSpPr>
          <p:cNvPr id="8" name="Google Shape;8;p36"/>
          <p:cNvSpPr txBox="1">
            <a:spLocks noGrp="1"/>
          </p:cNvSpPr>
          <p:nvPr>
            <p:ph type="sldNum" idx="12"/>
          </p:nvPr>
        </p:nvSpPr>
        <p:spPr>
          <a:xfrm>
            <a:off x="11939981" y="14089063"/>
            <a:ext cx="494513" cy="502335"/>
          </a:xfrm>
          <a:prstGeom prst="rect">
            <a:avLst/>
          </a:prstGeom>
          <a:noFill/>
          <a:ln>
            <a:noFill/>
          </a:ln>
        </p:spPr>
        <p:txBody>
          <a:bodyPr spcFirstLastPara="1" wrap="square" lIns="71425" tIns="71425" rIns="71425" bIns="71425" anchor="t" anchorCtr="0">
            <a:noAutofit/>
          </a:bodyPr>
          <a:lstStyle>
            <a:lvl1pPr marL="0" marR="0" lvl="0"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7.jp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8.jp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9.jp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21.jpg"/><Relationship Id="rId4" Type="http://schemas.openxmlformats.org/officeDocument/2006/relationships/image" Target="../media/image20.jp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hyperlink" Target="https://drive.google.com/file/d/1KBf2-rpYoCaYX7PI6tKIJjgnaDGpyi-Q/view" TargetMode="External"/><Relationship Id="rId3" Type="http://schemas.openxmlformats.org/officeDocument/2006/relationships/image" Target="../media/image1.png"/><Relationship Id="rId7" Type="http://schemas.openxmlformats.org/officeDocument/2006/relationships/image" Target="../media/image23.jp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hyperlink" Target="https://drive.google.com/file/d/1mKqgLvrKyudY5EQXQ8uT4TXFOUwH5Mo_/view" TargetMode="External"/><Relationship Id="rId5" Type="http://schemas.openxmlformats.org/officeDocument/2006/relationships/image" Target="../media/image22.jpg"/><Relationship Id="rId4" Type="http://schemas.openxmlformats.org/officeDocument/2006/relationships/hyperlink" Target="https://drive.google.com/file/d/13pkJuoE6Uo1kkLo-Mg9S45LOoRr2oD-W/view" TargetMode="External"/><Relationship Id="rId9" Type="http://schemas.openxmlformats.org/officeDocument/2006/relationships/image" Target="../media/image24.jp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8"/>
        <p:cNvGrpSpPr/>
        <p:nvPr/>
      </p:nvGrpSpPr>
      <p:grpSpPr>
        <a:xfrm>
          <a:off x="0" y="0"/>
          <a:ext cx="0" cy="0"/>
          <a:chOff x="0" y="0"/>
          <a:chExt cx="0" cy="0"/>
        </a:xfrm>
      </p:grpSpPr>
      <p:sp>
        <p:nvSpPr>
          <p:cNvPr id="59" name="Google Shape;59;p1"/>
          <p:cNvSpPr txBox="1"/>
          <p:nvPr/>
        </p:nvSpPr>
        <p:spPr>
          <a:xfrm>
            <a:off x="1963700" y="6194225"/>
            <a:ext cx="20415901" cy="6656700"/>
          </a:xfrm>
          <a:prstGeom prst="rect">
            <a:avLst/>
          </a:prstGeom>
          <a:noFill/>
          <a:ln>
            <a:noFill/>
          </a:ln>
        </p:spPr>
        <p:txBody>
          <a:bodyPr spcFirstLastPara="1" wrap="square" lIns="91425" tIns="91425" rIns="91425" bIns="91425" anchor="t" anchorCtr="0">
            <a:noAutofit/>
          </a:bodyPr>
          <a:lstStyle/>
          <a:p>
            <a:pPr marL="0" marR="0" lvl="0" indent="457200" algn="l" rtl="0">
              <a:lnSpc>
                <a:spcPct val="115000"/>
              </a:lnSpc>
              <a:spcBef>
                <a:spcPts val="600"/>
              </a:spcBef>
              <a:spcAft>
                <a:spcPts val="0"/>
              </a:spcAft>
              <a:buClr>
                <a:srgbClr val="000000"/>
              </a:buClr>
              <a:buSzPts val="7200"/>
              <a:buFont typeface="Arial"/>
              <a:buNone/>
            </a:pPr>
            <a:r>
              <a:rPr lang="en-US" sz="7200" b="1" i="0" u="none" strike="noStrike" cap="none">
                <a:solidFill>
                  <a:srgbClr val="FF0000"/>
                </a:solidFill>
                <a:latin typeface="Arial"/>
                <a:ea typeface="Arial"/>
                <a:cs typeface="Arial"/>
                <a:sym typeface="Arial"/>
              </a:rPr>
              <a:t>Integrantes</a:t>
            </a:r>
            <a:endParaRPr sz="4800" b="1" i="0" u="none" strike="noStrike" cap="none">
              <a:solidFill>
                <a:srgbClr val="000000"/>
              </a:solidFill>
              <a:latin typeface="Arial"/>
              <a:ea typeface="Arial"/>
              <a:cs typeface="Arial"/>
              <a:sym typeface="Arial"/>
            </a:endParaRPr>
          </a:p>
          <a:p>
            <a:pPr marL="457200" marR="0" lvl="0" indent="457200" algn="l" rtl="0">
              <a:lnSpc>
                <a:spcPct val="115000"/>
              </a:lnSpc>
              <a:spcBef>
                <a:spcPts val="600"/>
              </a:spcBef>
              <a:spcAft>
                <a:spcPts val="0"/>
              </a:spcAft>
              <a:buClr>
                <a:srgbClr val="000000"/>
              </a:buClr>
              <a:buSzPts val="7200"/>
              <a:buFont typeface="Arial"/>
              <a:buNone/>
            </a:pPr>
            <a:r>
              <a:rPr lang="en-US" sz="4800" b="1" i="0" u="none" strike="noStrike" cap="none">
                <a:solidFill>
                  <a:srgbClr val="000000"/>
                </a:solidFill>
                <a:latin typeface="Arial"/>
                <a:ea typeface="Arial"/>
                <a:cs typeface="Arial"/>
                <a:sym typeface="Arial"/>
              </a:rPr>
              <a:t>Cristian Huertas</a:t>
            </a:r>
            <a:endParaRPr sz="4800" b="1" i="0" u="none" strike="noStrike" cap="none">
              <a:solidFill>
                <a:srgbClr val="000000"/>
              </a:solidFill>
              <a:latin typeface="Arial"/>
              <a:ea typeface="Arial"/>
              <a:cs typeface="Arial"/>
              <a:sym typeface="Arial"/>
            </a:endParaRPr>
          </a:p>
          <a:p>
            <a:pPr marL="457200" marR="0" lvl="0" indent="457200" algn="l" rtl="0">
              <a:lnSpc>
                <a:spcPct val="115000"/>
              </a:lnSpc>
              <a:spcBef>
                <a:spcPts val="600"/>
              </a:spcBef>
              <a:spcAft>
                <a:spcPts val="0"/>
              </a:spcAft>
              <a:buClr>
                <a:srgbClr val="000000"/>
              </a:buClr>
              <a:buSzPts val="7200"/>
              <a:buFont typeface="Arial"/>
              <a:buNone/>
            </a:pPr>
            <a:r>
              <a:rPr lang="en-US" sz="4800" b="1" i="0" u="none" strike="noStrike" cap="none">
                <a:solidFill>
                  <a:srgbClr val="000000"/>
                </a:solidFill>
                <a:latin typeface="Arial"/>
                <a:ea typeface="Arial"/>
                <a:cs typeface="Arial"/>
                <a:sym typeface="Arial"/>
              </a:rPr>
              <a:t>Santiago Aguilar</a:t>
            </a:r>
            <a:endParaRPr sz="4800" b="1" i="0" u="none" strike="noStrike" cap="none">
              <a:solidFill>
                <a:srgbClr val="000000"/>
              </a:solidFill>
              <a:latin typeface="Arial"/>
              <a:ea typeface="Arial"/>
              <a:cs typeface="Arial"/>
              <a:sym typeface="Arial"/>
            </a:endParaRPr>
          </a:p>
          <a:p>
            <a:pPr marL="457200" marR="0" lvl="0" indent="457200" algn="l" rtl="0">
              <a:lnSpc>
                <a:spcPct val="115000"/>
              </a:lnSpc>
              <a:spcBef>
                <a:spcPts val="600"/>
              </a:spcBef>
              <a:spcAft>
                <a:spcPts val="0"/>
              </a:spcAft>
              <a:buClr>
                <a:srgbClr val="000000"/>
              </a:buClr>
              <a:buSzPts val="7200"/>
              <a:buFont typeface="Arial"/>
              <a:buNone/>
            </a:pPr>
            <a:r>
              <a:rPr lang="en-US" sz="4800" b="1" i="0" u="none" strike="noStrike" cap="none">
                <a:solidFill>
                  <a:srgbClr val="000000"/>
                </a:solidFill>
                <a:latin typeface="Arial"/>
                <a:ea typeface="Arial"/>
                <a:cs typeface="Arial"/>
                <a:sym typeface="Arial"/>
              </a:rPr>
              <a:t>David Ruiz</a:t>
            </a:r>
            <a:endParaRPr sz="4800" b="1" i="0" u="none" strike="noStrike" cap="none">
              <a:solidFill>
                <a:srgbClr val="000000"/>
              </a:solidFill>
              <a:latin typeface="Arial"/>
              <a:ea typeface="Arial"/>
              <a:cs typeface="Arial"/>
              <a:sym typeface="Arial"/>
            </a:endParaRPr>
          </a:p>
          <a:p>
            <a:pPr marL="0" marR="0" lvl="0" indent="0" algn="r" rtl="0">
              <a:lnSpc>
                <a:spcPct val="115000"/>
              </a:lnSpc>
              <a:spcBef>
                <a:spcPts val="600"/>
              </a:spcBef>
              <a:spcAft>
                <a:spcPts val="0"/>
              </a:spcAft>
              <a:buClr>
                <a:schemeClr val="dk1"/>
              </a:buClr>
              <a:buSzPts val="7200"/>
              <a:buFont typeface="Arial"/>
              <a:buNone/>
            </a:pPr>
            <a:endParaRPr sz="3600" b="1" i="0" u="none" strike="noStrike" cap="none">
              <a:solidFill>
                <a:srgbClr val="434343"/>
              </a:solidFill>
              <a:latin typeface="Arial"/>
              <a:ea typeface="Arial"/>
              <a:cs typeface="Arial"/>
              <a:sym typeface="Arial"/>
            </a:endParaRPr>
          </a:p>
          <a:p>
            <a:pPr marL="0" marR="0" lvl="0" indent="0" algn="r" rtl="0">
              <a:lnSpc>
                <a:spcPct val="115000"/>
              </a:lnSpc>
              <a:spcBef>
                <a:spcPts val="600"/>
              </a:spcBef>
              <a:spcAft>
                <a:spcPts val="0"/>
              </a:spcAft>
              <a:buClr>
                <a:schemeClr val="dk1"/>
              </a:buClr>
              <a:buSzPts val="7200"/>
              <a:buFont typeface="Arial"/>
              <a:buNone/>
            </a:pPr>
            <a:r>
              <a:rPr lang="en-US" sz="3600" b="1" i="0" u="none" strike="noStrike" cap="none">
                <a:solidFill>
                  <a:srgbClr val="434343"/>
                </a:solidFill>
                <a:latin typeface="Arial"/>
                <a:ea typeface="Arial"/>
                <a:cs typeface="Arial"/>
                <a:sym typeface="Arial"/>
              </a:rPr>
              <a:t>Ficha: 1906630</a:t>
            </a:r>
            <a:endParaRPr sz="3600" b="1" i="0" u="none" strike="noStrike" cap="none">
              <a:solidFill>
                <a:srgbClr val="434343"/>
              </a:solidFill>
              <a:latin typeface="Arial"/>
              <a:ea typeface="Arial"/>
              <a:cs typeface="Arial"/>
              <a:sym typeface="Arial"/>
            </a:endParaRPr>
          </a:p>
        </p:txBody>
      </p:sp>
      <p:sp>
        <p:nvSpPr>
          <p:cNvPr id="60" name="Google Shape;60;p1"/>
          <p:cNvSpPr txBox="1"/>
          <p:nvPr/>
        </p:nvSpPr>
        <p:spPr>
          <a:xfrm>
            <a:off x="5769825" y="2995550"/>
            <a:ext cx="14779201" cy="2557500"/>
          </a:xfrm>
          <a:prstGeom prst="rect">
            <a:avLst/>
          </a:prstGeom>
          <a:noFill/>
          <a:ln>
            <a:noFill/>
          </a:ln>
        </p:spPr>
        <p:txBody>
          <a:bodyPr spcFirstLastPara="1" wrap="square" lIns="71425" tIns="71425" rIns="71425" bIns="71425" anchor="b" anchorCtr="0">
            <a:noAutofit/>
          </a:bodyPr>
          <a:lstStyle/>
          <a:p>
            <a:pPr marL="0" marR="36574" lvl="0" indent="0" algn="ctr" rtl="0">
              <a:lnSpc>
                <a:spcPct val="80000"/>
              </a:lnSpc>
              <a:spcBef>
                <a:spcPts val="0"/>
              </a:spcBef>
              <a:spcAft>
                <a:spcPts val="0"/>
              </a:spcAft>
              <a:buClr>
                <a:srgbClr val="000000"/>
              </a:buClr>
              <a:buSzPts val="15000"/>
              <a:buFont typeface="Arial"/>
              <a:buNone/>
            </a:pPr>
            <a:endParaRPr sz="15000" b="0" i="0" u="none" strike="noStrike" cap="none">
              <a:solidFill>
                <a:srgbClr val="E06666"/>
              </a:solidFill>
              <a:latin typeface="Arial"/>
              <a:ea typeface="Arial"/>
              <a:cs typeface="Arial"/>
              <a:sym typeface="Arial"/>
            </a:endParaRPr>
          </a:p>
          <a:p>
            <a:pPr marL="0" marR="36574" lvl="0" indent="0" algn="ctr" rtl="0">
              <a:lnSpc>
                <a:spcPct val="80000"/>
              </a:lnSpc>
              <a:spcBef>
                <a:spcPts val="0"/>
              </a:spcBef>
              <a:spcAft>
                <a:spcPts val="0"/>
              </a:spcAft>
              <a:buClr>
                <a:srgbClr val="000000"/>
              </a:buClr>
              <a:buSzPts val="15000"/>
              <a:buFont typeface="Arial"/>
              <a:buNone/>
            </a:pPr>
            <a:endParaRPr sz="15000" b="0" i="0" u="none" strike="noStrike" cap="none">
              <a:solidFill>
                <a:srgbClr val="E06666"/>
              </a:solidFill>
              <a:latin typeface="Arial"/>
              <a:ea typeface="Arial"/>
              <a:cs typeface="Arial"/>
              <a:sym typeface="Arial"/>
            </a:endParaRPr>
          </a:p>
          <a:p>
            <a:pPr marL="0" marR="36574" lvl="0" indent="0" algn="ctr" rtl="0">
              <a:lnSpc>
                <a:spcPct val="80000"/>
              </a:lnSpc>
              <a:spcBef>
                <a:spcPts val="0"/>
              </a:spcBef>
              <a:spcAft>
                <a:spcPts val="0"/>
              </a:spcAft>
              <a:buClr>
                <a:srgbClr val="000000"/>
              </a:buClr>
              <a:buSzPts val="15000"/>
              <a:buFont typeface="Arial"/>
              <a:buNone/>
            </a:pPr>
            <a:endParaRPr sz="15000" b="0" i="0" u="none" strike="noStrike" cap="none">
              <a:solidFill>
                <a:srgbClr val="E06666"/>
              </a:solidFill>
              <a:latin typeface="Arial"/>
              <a:ea typeface="Arial"/>
              <a:cs typeface="Arial"/>
              <a:sym typeface="Arial"/>
            </a:endParaRPr>
          </a:p>
          <a:p>
            <a:pPr marL="0" marR="36574" lvl="0" indent="0" algn="ctr" rtl="0">
              <a:lnSpc>
                <a:spcPct val="80000"/>
              </a:lnSpc>
              <a:spcBef>
                <a:spcPts val="0"/>
              </a:spcBef>
              <a:spcAft>
                <a:spcPts val="0"/>
              </a:spcAft>
              <a:buClr>
                <a:srgbClr val="000000"/>
              </a:buClr>
              <a:buSzPts val="15000"/>
              <a:buFont typeface="Arial"/>
              <a:buNone/>
            </a:pPr>
            <a:endParaRPr sz="15000" b="0" i="0" u="none" strike="noStrike" cap="none">
              <a:solidFill>
                <a:srgbClr val="E06666"/>
              </a:solidFill>
              <a:latin typeface="Arial"/>
              <a:ea typeface="Arial"/>
              <a:cs typeface="Arial"/>
              <a:sym typeface="Arial"/>
            </a:endParaRPr>
          </a:p>
          <a:p>
            <a:pPr marL="0" marR="36574" lvl="0" indent="0" algn="ctr" rtl="0">
              <a:lnSpc>
                <a:spcPct val="80000"/>
              </a:lnSpc>
              <a:spcBef>
                <a:spcPts val="0"/>
              </a:spcBef>
              <a:spcAft>
                <a:spcPts val="0"/>
              </a:spcAft>
              <a:buClr>
                <a:srgbClr val="000000"/>
              </a:buClr>
              <a:buSzPts val="15000"/>
              <a:buFont typeface="Arial"/>
              <a:buNone/>
            </a:pPr>
            <a:endParaRPr sz="15000" b="0" i="0" u="none" strike="noStrike" cap="none">
              <a:solidFill>
                <a:srgbClr val="E06666"/>
              </a:solidFill>
              <a:latin typeface="Arial"/>
              <a:ea typeface="Arial"/>
              <a:cs typeface="Arial"/>
              <a:sym typeface="Arial"/>
            </a:endParaRPr>
          </a:p>
          <a:p>
            <a:pPr marL="0" marR="36574" lvl="0" indent="0" algn="ctr" rtl="0">
              <a:lnSpc>
                <a:spcPct val="80000"/>
              </a:lnSpc>
              <a:spcBef>
                <a:spcPts val="0"/>
              </a:spcBef>
              <a:spcAft>
                <a:spcPts val="0"/>
              </a:spcAft>
              <a:buClr>
                <a:schemeClr val="dk1"/>
              </a:buClr>
              <a:buSzPts val="1100"/>
              <a:buFont typeface="Arial"/>
              <a:buNone/>
            </a:pPr>
            <a:endParaRPr sz="15000" b="0" i="0" u="none" strike="noStrike" cap="none">
              <a:solidFill>
                <a:srgbClr val="E06666"/>
              </a:solidFill>
              <a:latin typeface="Arial"/>
              <a:ea typeface="Arial"/>
              <a:cs typeface="Arial"/>
              <a:sym typeface="Arial"/>
            </a:endParaRPr>
          </a:p>
          <a:p>
            <a:pPr marL="0" marR="36574" lvl="0" indent="0" algn="ctr" rtl="0">
              <a:lnSpc>
                <a:spcPct val="80000"/>
              </a:lnSpc>
              <a:spcBef>
                <a:spcPts val="0"/>
              </a:spcBef>
              <a:spcAft>
                <a:spcPts val="0"/>
              </a:spcAft>
              <a:buClr>
                <a:schemeClr val="dk1"/>
              </a:buClr>
              <a:buSzPts val="1100"/>
              <a:buFont typeface="Arial"/>
              <a:buNone/>
            </a:pPr>
            <a:endParaRPr sz="15000" b="0" i="0" u="none" strike="noStrike" cap="none">
              <a:solidFill>
                <a:srgbClr val="E06666"/>
              </a:solidFill>
              <a:latin typeface="Arial"/>
              <a:ea typeface="Arial"/>
              <a:cs typeface="Arial"/>
              <a:sym typeface="Arial"/>
            </a:endParaRPr>
          </a:p>
          <a:p>
            <a:pPr marL="0" marR="36574" lvl="0" indent="0" algn="ctr" rtl="0">
              <a:lnSpc>
                <a:spcPct val="80000"/>
              </a:lnSpc>
              <a:spcBef>
                <a:spcPts val="0"/>
              </a:spcBef>
              <a:spcAft>
                <a:spcPts val="0"/>
              </a:spcAft>
              <a:buClr>
                <a:srgbClr val="000000"/>
              </a:buClr>
              <a:buSzPts val="15000"/>
              <a:buFont typeface="Arial"/>
              <a:buNone/>
            </a:pPr>
            <a:endParaRPr sz="15000" b="0" i="0" u="none" strike="noStrike" cap="none">
              <a:solidFill>
                <a:srgbClr val="E06666"/>
              </a:solidFill>
              <a:latin typeface="Arial"/>
              <a:ea typeface="Arial"/>
              <a:cs typeface="Arial"/>
              <a:sym typeface="Arial"/>
            </a:endParaRPr>
          </a:p>
        </p:txBody>
      </p:sp>
      <p:sp>
        <p:nvSpPr>
          <p:cNvPr id="61" name="Google Shape;61;p1"/>
          <p:cNvSpPr txBox="1"/>
          <p:nvPr/>
        </p:nvSpPr>
        <p:spPr>
          <a:xfrm>
            <a:off x="12674225" y="1920150"/>
            <a:ext cx="9629100" cy="2557500"/>
          </a:xfrm>
          <a:prstGeom prst="rect">
            <a:avLst/>
          </a:prstGeom>
          <a:noFill/>
          <a:ln>
            <a:noFill/>
          </a:ln>
        </p:spPr>
        <p:txBody>
          <a:bodyPr spcFirstLastPara="1" wrap="square" lIns="91425" tIns="91425" rIns="91425" bIns="91425" anchor="t" anchorCtr="0">
            <a:noAutofit/>
          </a:bodyPr>
          <a:lstStyle/>
          <a:p>
            <a:pPr marL="0" marR="0" lvl="0" indent="0" algn="r" rtl="0">
              <a:lnSpc>
                <a:spcPct val="115000"/>
              </a:lnSpc>
              <a:spcBef>
                <a:spcPts val="600"/>
              </a:spcBef>
              <a:spcAft>
                <a:spcPts val="0"/>
              </a:spcAft>
              <a:buClr>
                <a:srgbClr val="000000"/>
              </a:buClr>
              <a:buSzPts val="7200"/>
              <a:buFont typeface="Arial"/>
              <a:buNone/>
            </a:pPr>
            <a:r>
              <a:rPr lang="en-US" sz="7200" b="1" i="0" u="none" strike="noStrike" cap="none">
                <a:solidFill>
                  <a:srgbClr val="FF0000"/>
                </a:solidFill>
                <a:latin typeface="Arial"/>
                <a:ea typeface="Arial"/>
                <a:cs typeface="Arial"/>
                <a:sym typeface="Arial"/>
              </a:rPr>
              <a:t>Onfeet</a:t>
            </a:r>
            <a:endParaRPr sz="7200" b="1" i="0" u="none" strike="noStrike" cap="none">
              <a:solidFill>
                <a:srgbClr val="FF0000"/>
              </a:solidFill>
              <a:latin typeface="Arial"/>
              <a:ea typeface="Arial"/>
              <a:cs typeface="Arial"/>
              <a:sym typeface="Arial"/>
            </a:endParaRPr>
          </a:p>
          <a:p>
            <a:pPr marL="0" marR="0" lvl="0" indent="0" algn="r" rtl="0">
              <a:lnSpc>
                <a:spcPct val="115000"/>
              </a:lnSpc>
              <a:spcBef>
                <a:spcPts val="600"/>
              </a:spcBef>
              <a:spcAft>
                <a:spcPts val="0"/>
              </a:spcAft>
              <a:buClr>
                <a:srgbClr val="000000"/>
              </a:buClr>
              <a:buSzPts val="7200"/>
              <a:buFont typeface="Arial"/>
              <a:buNone/>
            </a:pPr>
            <a:endParaRPr sz="7200" b="1" i="0" u="none" strike="noStrike" cap="none">
              <a:solidFill>
                <a:srgbClr val="FF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9"/>
        <p:cNvGrpSpPr/>
        <p:nvPr/>
      </p:nvGrpSpPr>
      <p:grpSpPr>
        <a:xfrm>
          <a:off x="0" y="0"/>
          <a:ext cx="0" cy="0"/>
          <a:chOff x="0" y="0"/>
          <a:chExt cx="0" cy="0"/>
        </a:xfrm>
      </p:grpSpPr>
      <p:sp>
        <p:nvSpPr>
          <p:cNvPr id="130" name="Google Shape;130;p10"/>
          <p:cNvSpPr txBox="1"/>
          <p:nvPr/>
        </p:nvSpPr>
        <p:spPr>
          <a:xfrm>
            <a:off x="18350225" y="3723875"/>
            <a:ext cx="3495300" cy="1121700"/>
          </a:xfrm>
          <a:prstGeom prst="rect">
            <a:avLst/>
          </a:prstGeom>
          <a:noFill/>
          <a:ln>
            <a:noFill/>
          </a:ln>
        </p:spPr>
        <p:txBody>
          <a:bodyPr spcFirstLastPara="1" wrap="square" lIns="71425" tIns="71425" rIns="71425" bIns="71425" anchor="b" anchorCtr="0">
            <a:noAutofit/>
          </a:bodyPr>
          <a:lstStyle/>
          <a:p>
            <a:pPr marL="0" marR="36573" lvl="0" indent="0" algn="l" rtl="0">
              <a:lnSpc>
                <a:spcPct val="80000"/>
              </a:lnSpc>
              <a:spcBef>
                <a:spcPts val="0"/>
              </a:spcBef>
              <a:spcAft>
                <a:spcPts val="0"/>
              </a:spcAft>
              <a:buClr>
                <a:srgbClr val="434343"/>
              </a:buClr>
              <a:buSzPts val="8160"/>
              <a:buFont typeface="Calibri"/>
              <a:buNone/>
            </a:pPr>
            <a:endParaRPr sz="100" b="0" i="0" u="none" strike="noStrike" cap="none">
              <a:solidFill>
                <a:srgbClr val="000000"/>
              </a:solidFill>
              <a:latin typeface="Arial"/>
              <a:ea typeface="Arial"/>
              <a:cs typeface="Arial"/>
              <a:sym typeface="Arial"/>
            </a:endParaRPr>
          </a:p>
        </p:txBody>
      </p:sp>
      <p:sp>
        <p:nvSpPr>
          <p:cNvPr id="131" name="Google Shape;131;p10"/>
          <p:cNvSpPr txBox="1"/>
          <p:nvPr/>
        </p:nvSpPr>
        <p:spPr>
          <a:xfrm>
            <a:off x="2925150" y="2037725"/>
            <a:ext cx="13325100" cy="2563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9600"/>
              <a:buFont typeface="Arial"/>
              <a:buNone/>
            </a:pPr>
            <a:r>
              <a:rPr lang="en-US" sz="6100" b="1" i="0" u="none" strike="noStrike" cap="none">
                <a:solidFill>
                  <a:srgbClr val="000000"/>
                </a:solidFill>
                <a:latin typeface="Arial"/>
                <a:ea typeface="Arial"/>
                <a:cs typeface="Arial"/>
                <a:sym typeface="Arial"/>
              </a:rPr>
              <a:t>Factibilidad Económico y Financiero</a:t>
            </a:r>
            <a:endParaRPr sz="6100" b="1" i="0" u="none" strike="noStrike" cap="none">
              <a:solidFill>
                <a:srgbClr val="000000"/>
              </a:solidFill>
              <a:latin typeface="Calibri"/>
              <a:ea typeface="Calibri"/>
              <a:cs typeface="Calibri"/>
              <a:sym typeface="Calibri"/>
            </a:endParaRPr>
          </a:p>
        </p:txBody>
      </p:sp>
      <p:sp>
        <p:nvSpPr>
          <p:cNvPr id="132" name="Google Shape;132;p10"/>
          <p:cNvSpPr txBox="1"/>
          <p:nvPr/>
        </p:nvSpPr>
        <p:spPr>
          <a:xfrm>
            <a:off x="2726400" y="5330725"/>
            <a:ext cx="7593900" cy="7650300"/>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1200"/>
              </a:spcBef>
              <a:spcAft>
                <a:spcPts val="0"/>
              </a:spcAft>
              <a:buClr>
                <a:schemeClr val="dk1"/>
              </a:buClr>
              <a:buSzPts val="1100"/>
              <a:buFont typeface="Arial"/>
              <a:buNone/>
            </a:pPr>
            <a:r>
              <a:rPr lang="en-US" sz="4000" b="0" i="0" u="none" strike="noStrike" cap="none">
                <a:solidFill>
                  <a:schemeClr val="dk1"/>
                </a:solidFill>
                <a:latin typeface="Arial"/>
                <a:ea typeface="Arial"/>
                <a:cs typeface="Arial"/>
                <a:sym typeface="Arial"/>
              </a:rPr>
              <a:t>En base a esto se puede verificar que con un ingreso  inicial de parte de nosotros se puede comenzar a ver que el proyecto Onfeet, puede ser sostenible gracias a/o dependiendo de sus ventas dia a dia para que funcione el proyecto.</a:t>
            </a:r>
            <a:endParaRPr sz="4000" b="0" i="0" u="none" strike="noStrike" cap="none">
              <a:solidFill>
                <a:schemeClr val="dk1"/>
              </a:solidFill>
              <a:latin typeface="Arial"/>
              <a:ea typeface="Arial"/>
              <a:cs typeface="Arial"/>
              <a:sym typeface="Arial"/>
            </a:endParaRPr>
          </a:p>
          <a:p>
            <a:pPr marL="0" marR="0" lvl="0" indent="0" algn="l" rtl="0">
              <a:lnSpc>
                <a:spcPct val="100000"/>
              </a:lnSpc>
              <a:spcBef>
                <a:spcPts val="120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Helvetica Neue"/>
              <a:ea typeface="Helvetica Neue"/>
              <a:cs typeface="Helvetica Neue"/>
              <a:sym typeface="Helvetica Neue"/>
            </a:endParaRPr>
          </a:p>
        </p:txBody>
      </p:sp>
      <p:graphicFrame>
        <p:nvGraphicFramePr>
          <p:cNvPr id="133" name="Google Shape;133;p10"/>
          <p:cNvGraphicFramePr/>
          <p:nvPr/>
        </p:nvGraphicFramePr>
        <p:xfrm>
          <a:off x="14420350" y="1410775"/>
          <a:ext cx="9326850" cy="13111750"/>
        </p:xfrm>
        <a:graphic>
          <a:graphicData uri="http://schemas.openxmlformats.org/drawingml/2006/table">
            <a:tbl>
              <a:tblPr>
                <a:noFill/>
                <a:tableStyleId>{8A3681AF-BB46-44D7-8871-9E3CC66C1C92}</a:tableStyleId>
              </a:tblPr>
              <a:tblGrid>
                <a:gridCol w="6662050">
                  <a:extLst>
                    <a:ext uri="{9D8B030D-6E8A-4147-A177-3AD203B41FA5}">
                      <a16:colId xmlns:a16="http://schemas.microsoft.com/office/drawing/2014/main" val="20000"/>
                    </a:ext>
                  </a:extLst>
                </a:gridCol>
                <a:gridCol w="2664800">
                  <a:extLst>
                    <a:ext uri="{9D8B030D-6E8A-4147-A177-3AD203B41FA5}">
                      <a16:colId xmlns:a16="http://schemas.microsoft.com/office/drawing/2014/main" val="20001"/>
                    </a:ext>
                  </a:extLst>
                </a:gridCol>
              </a:tblGrid>
              <a:tr h="1311175">
                <a:tc>
                  <a:txBody>
                    <a:bodyPr/>
                    <a:lstStyle/>
                    <a:p>
                      <a:pPr marL="0" marR="0" lvl="0" indent="0" algn="ctr" rtl="0">
                        <a:lnSpc>
                          <a:spcPct val="115000"/>
                        </a:lnSpc>
                        <a:spcBef>
                          <a:spcPts val="0"/>
                        </a:spcBef>
                        <a:spcAft>
                          <a:spcPts val="0"/>
                        </a:spcAft>
                        <a:buClr>
                          <a:srgbClr val="000000"/>
                        </a:buClr>
                        <a:buSzPts val="3000"/>
                        <a:buFont typeface="Arial"/>
                        <a:buNone/>
                      </a:pPr>
                      <a:r>
                        <a:rPr lang="en-US" sz="3000" u="none" strike="noStrike" cap="none"/>
                        <a:t>Ingresos</a:t>
                      </a:r>
                      <a:endParaRPr sz="3000" u="none" strike="noStrike" cap="none"/>
                    </a:p>
                  </a:txBody>
                  <a:tcPr marL="44450" marR="44450"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ED7D31"/>
                    </a:solidFill>
                  </a:tcPr>
                </a:tc>
                <a:tc>
                  <a:txBody>
                    <a:bodyPr/>
                    <a:lstStyle/>
                    <a:p>
                      <a:pPr marL="0" marR="0" lvl="0" indent="0" algn="ctr" rtl="0">
                        <a:lnSpc>
                          <a:spcPct val="115000"/>
                        </a:lnSpc>
                        <a:spcBef>
                          <a:spcPts val="0"/>
                        </a:spcBef>
                        <a:spcAft>
                          <a:spcPts val="0"/>
                        </a:spcAft>
                        <a:buClr>
                          <a:srgbClr val="000000"/>
                        </a:buClr>
                        <a:buSzPts val="3000"/>
                        <a:buFont typeface="Arial"/>
                        <a:buNone/>
                      </a:pPr>
                      <a:r>
                        <a:rPr lang="en-US" sz="3000" u="none" strike="noStrike" cap="none"/>
                        <a:t>Valor</a:t>
                      </a:r>
                      <a:endParaRPr sz="3000" u="none" strike="noStrike" cap="none"/>
                    </a:p>
                  </a:txBody>
                  <a:tcPr marL="44450" marR="44450"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5B9BD5"/>
                    </a:solidFill>
                  </a:tcPr>
                </a:tc>
                <a:extLst>
                  <a:ext uri="{0D108BD9-81ED-4DB2-BD59-A6C34878D82A}">
                    <a16:rowId xmlns:a16="http://schemas.microsoft.com/office/drawing/2014/main" val="10000"/>
                  </a:ext>
                </a:extLst>
              </a:tr>
              <a:tr h="1311175">
                <a:tc>
                  <a:txBody>
                    <a:bodyPr/>
                    <a:lstStyle/>
                    <a:p>
                      <a:pPr marL="0" marR="0" lvl="0" indent="0" algn="ctr" rtl="0">
                        <a:lnSpc>
                          <a:spcPct val="115000"/>
                        </a:lnSpc>
                        <a:spcBef>
                          <a:spcPts val="0"/>
                        </a:spcBef>
                        <a:spcAft>
                          <a:spcPts val="0"/>
                        </a:spcAft>
                        <a:buClr>
                          <a:srgbClr val="000000"/>
                        </a:buClr>
                        <a:buSzPts val="3000"/>
                        <a:buFont typeface="Arial"/>
                        <a:buNone/>
                      </a:pPr>
                      <a:r>
                        <a:rPr lang="en-US" sz="3000" u="none" strike="noStrike" cap="none"/>
                        <a:t>Base para  compra de unidades</a:t>
                      </a:r>
                      <a:endParaRPr sz="3000" u="none" strike="noStrike" cap="none"/>
                    </a:p>
                  </a:txBody>
                  <a:tcPr marL="44450" marR="44450"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3000"/>
                        <a:buFont typeface="Arial"/>
                        <a:buNone/>
                      </a:pPr>
                      <a:r>
                        <a:rPr lang="en-US" sz="3000" u="none" strike="noStrike" cap="none"/>
                        <a:t>2.000.000</a:t>
                      </a:r>
                      <a:endParaRPr sz="3000" u="none" strike="noStrike" cap="none"/>
                    </a:p>
                  </a:txBody>
                  <a:tcPr marL="44450" marR="44450"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311175">
                <a:tc>
                  <a:txBody>
                    <a:bodyPr/>
                    <a:lstStyle/>
                    <a:p>
                      <a:pPr marL="0" marR="0" lvl="0" indent="0" algn="ctr" rtl="0">
                        <a:lnSpc>
                          <a:spcPct val="115000"/>
                        </a:lnSpc>
                        <a:spcBef>
                          <a:spcPts val="0"/>
                        </a:spcBef>
                        <a:spcAft>
                          <a:spcPts val="0"/>
                        </a:spcAft>
                        <a:buClr>
                          <a:srgbClr val="000000"/>
                        </a:buClr>
                        <a:buSzPts val="3000"/>
                        <a:buFont typeface="Arial"/>
                        <a:buNone/>
                      </a:pPr>
                      <a:r>
                        <a:rPr lang="en-US" sz="3000" u="none" strike="noStrike" cap="none"/>
                        <a:t>Unidades compradas</a:t>
                      </a:r>
                      <a:endParaRPr sz="3000" u="none" strike="noStrike" cap="none"/>
                    </a:p>
                  </a:txBody>
                  <a:tcPr marL="44450" marR="44450"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3000"/>
                        <a:buFont typeface="Arial"/>
                        <a:buNone/>
                      </a:pPr>
                      <a:r>
                        <a:rPr lang="en-US" sz="3000" u="none" strike="noStrike" cap="none"/>
                        <a:t>-2.000.000</a:t>
                      </a:r>
                      <a:endParaRPr sz="3000" u="none" strike="noStrike" cap="none"/>
                    </a:p>
                  </a:txBody>
                  <a:tcPr marL="44450" marR="44450"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311175">
                <a:tc>
                  <a:txBody>
                    <a:bodyPr/>
                    <a:lstStyle/>
                    <a:p>
                      <a:pPr marL="0" marR="0" lvl="0" indent="0" algn="ctr" rtl="0">
                        <a:lnSpc>
                          <a:spcPct val="115000"/>
                        </a:lnSpc>
                        <a:spcBef>
                          <a:spcPts val="0"/>
                        </a:spcBef>
                        <a:spcAft>
                          <a:spcPts val="0"/>
                        </a:spcAft>
                        <a:buClr>
                          <a:srgbClr val="000000"/>
                        </a:buClr>
                        <a:buSzPts val="3000"/>
                        <a:buFont typeface="Arial"/>
                        <a:buNone/>
                      </a:pPr>
                      <a:r>
                        <a:rPr lang="en-US" sz="3000" u="none" strike="noStrike" cap="none"/>
                        <a:t>ventas de unidades</a:t>
                      </a:r>
                      <a:endParaRPr sz="3000" u="none" strike="noStrike" cap="none"/>
                    </a:p>
                  </a:txBody>
                  <a:tcPr marL="44450" marR="44450"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3000"/>
                        <a:buFont typeface="Arial"/>
                        <a:buNone/>
                      </a:pPr>
                      <a:r>
                        <a:rPr lang="en-US" sz="3000" u="none" strike="noStrike" cap="none"/>
                        <a:t>3.000.000$</a:t>
                      </a:r>
                      <a:endParaRPr sz="3000" u="none" strike="noStrike" cap="none"/>
                    </a:p>
                  </a:txBody>
                  <a:tcPr marL="44450" marR="44450"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311175">
                <a:tc>
                  <a:txBody>
                    <a:bodyPr/>
                    <a:lstStyle/>
                    <a:p>
                      <a:pPr marL="0" marR="0" lvl="0" indent="0" algn="ctr" rtl="0">
                        <a:lnSpc>
                          <a:spcPct val="115000"/>
                        </a:lnSpc>
                        <a:spcBef>
                          <a:spcPts val="0"/>
                        </a:spcBef>
                        <a:spcAft>
                          <a:spcPts val="0"/>
                        </a:spcAft>
                        <a:buClr>
                          <a:srgbClr val="000000"/>
                        </a:buClr>
                        <a:buSzPts val="3000"/>
                        <a:buFont typeface="Arial"/>
                        <a:buNone/>
                      </a:pPr>
                      <a:r>
                        <a:rPr lang="en-US" sz="3000" u="none" strike="noStrike" cap="none"/>
                        <a:t>Ganancias de las ventas</a:t>
                      </a:r>
                      <a:endParaRPr sz="3000" u="none" strike="noStrike" cap="none"/>
                    </a:p>
                  </a:txBody>
                  <a:tcPr marL="44450" marR="44450"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3000"/>
                        <a:buFont typeface="Arial"/>
                        <a:buNone/>
                      </a:pPr>
                      <a:r>
                        <a:rPr lang="en-US" sz="3000" u="none" strike="noStrike" cap="none"/>
                        <a:t>1.000.000</a:t>
                      </a:r>
                      <a:endParaRPr sz="3000" u="none" strike="noStrike" cap="none"/>
                    </a:p>
                  </a:txBody>
                  <a:tcPr marL="44450" marR="44450"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1311175">
                <a:tc>
                  <a:txBody>
                    <a:bodyPr/>
                    <a:lstStyle/>
                    <a:p>
                      <a:pPr marL="0" marR="0" lvl="0" indent="0" algn="ctr" rtl="0">
                        <a:lnSpc>
                          <a:spcPct val="115000"/>
                        </a:lnSpc>
                        <a:spcBef>
                          <a:spcPts val="0"/>
                        </a:spcBef>
                        <a:spcAft>
                          <a:spcPts val="0"/>
                        </a:spcAft>
                        <a:buClr>
                          <a:srgbClr val="000000"/>
                        </a:buClr>
                        <a:buSzPts val="3000"/>
                        <a:buFont typeface="Arial"/>
                        <a:buNone/>
                      </a:pPr>
                      <a:endParaRPr sz="3000" u="none" strike="noStrike" cap="none"/>
                    </a:p>
                  </a:txBody>
                  <a:tcPr marL="44450" marR="44450"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ED7D31"/>
                    </a:solidFill>
                  </a:tcPr>
                </a:tc>
                <a:tc>
                  <a:txBody>
                    <a:bodyPr/>
                    <a:lstStyle/>
                    <a:p>
                      <a:pPr marL="0" marR="0" lvl="0" indent="0" algn="ctr" rtl="0">
                        <a:lnSpc>
                          <a:spcPct val="115000"/>
                        </a:lnSpc>
                        <a:spcBef>
                          <a:spcPts val="0"/>
                        </a:spcBef>
                        <a:spcAft>
                          <a:spcPts val="0"/>
                        </a:spcAft>
                        <a:buClr>
                          <a:srgbClr val="000000"/>
                        </a:buClr>
                        <a:buSzPts val="3000"/>
                        <a:buFont typeface="Arial"/>
                        <a:buNone/>
                      </a:pPr>
                      <a:r>
                        <a:rPr lang="en-US" sz="3000" u="none" strike="noStrike" cap="none"/>
                        <a:t>Valor</a:t>
                      </a:r>
                      <a:endParaRPr sz="3000" u="none" strike="noStrike" cap="none"/>
                    </a:p>
                  </a:txBody>
                  <a:tcPr marL="44450" marR="44450"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5B9BD5"/>
                    </a:solidFill>
                  </a:tcPr>
                </a:tc>
                <a:extLst>
                  <a:ext uri="{0D108BD9-81ED-4DB2-BD59-A6C34878D82A}">
                    <a16:rowId xmlns:a16="http://schemas.microsoft.com/office/drawing/2014/main" val="10005"/>
                  </a:ext>
                </a:extLst>
              </a:tr>
              <a:tr h="1311175">
                <a:tc>
                  <a:txBody>
                    <a:bodyPr/>
                    <a:lstStyle/>
                    <a:p>
                      <a:pPr marL="0" marR="0" lvl="0" indent="0" algn="ctr" rtl="0">
                        <a:lnSpc>
                          <a:spcPct val="115000"/>
                        </a:lnSpc>
                        <a:spcBef>
                          <a:spcPts val="0"/>
                        </a:spcBef>
                        <a:spcAft>
                          <a:spcPts val="0"/>
                        </a:spcAft>
                        <a:buClr>
                          <a:srgbClr val="000000"/>
                        </a:buClr>
                        <a:buSzPts val="3000"/>
                        <a:buFont typeface="Arial"/>
                        <a:buNone/>
                      </a:pPr>
                      <a:r>
                        <a:rPr lang="en-US" sz="3000" u="none" strike="noStrike" cap="none"/>
                        <a:t>Ventas de zapatos</a:t>
                      </a:r>
                      <a:endParaRPr sz="3000" u="none" strike="noStrike" cap="none"/>
                    </a:p>
                  </a:txBody>
                  <a:tcPr marL="44450" marR="44450"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3000"/>
                        <a:buFont typeface="Arial"/>
                        <a:buNone/>
                      </a:pPr>
                      <a:r>
                        <a:rPr lang="en-US" sz="3000" u="none" strike="noStrike" cap="none"/>
                        <a:t>1.000.000</a:t>
                      </a:r>
                      <a:endParaRPr sz="3000" u="none" strike="noStrike" cap="none"/>
                    </a:p>
                  </a:txBody>
                  <a:tcPr marL="44450" marR="44450"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1311175">
                <a:tc>
                  <a:txBody>
                    <a:bodyPr/>
                    <a:lstStyle/>
                    <a:p>
                      <a:pPr marL="0" marR="0" lvl="0" indent="0" algn="ctr" rtl="0">
                        <a:lnSpc>
                          <a:spcPct val="115000"/>
                        </a:lnSpc>
                        <a:spcBef>
                          <a:spcPts val="0"/>
                        </a:spcBef>
                        <a:spcAft>
                          <a:spcPts val="0"/>
                        </a:spcAft>
                        <a:buClr>
                          <a:srgbClr val="000000"/>
                        </a:buClr>
                        <a:buSzPts val="3000"/>
                        <a:buFont typeface="Arial"/>
                        <a:buNone/>
                      </a:pPr>
                      <a:r>
                        <a:rPr lang="en-US" sz="3000" u="none" strike="noStrike" cap="none"/>
                        <a:t>Ventas de ropa</a:t>
                      </a:r>
                      <a:endParaRPr sz="3000" u="none" strike="noStrike" cap="none"/>
                    </a:p>
                  </a:txBody>
                  <a:tcPr marL="44450" marR="44450"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3000"/>
                        <a:buFont typeface="Arial"/>
                        <a:buNone/>
                      </a:pPr>
                      <a:r>
                        <a:rPr lang="en-US" sz="3000" u="none" strike="noStrike" cap="none"/>
                        <a:t>1.000.000</a:t>
                      </a:r>
                      <a:endParaRPr sz="3000" u="none" strike="noStrike" cap="none"/>
                    </a:p>
                  </a:txBody>
                  <a:tcPr marL="44450" marR="44450"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1311175">
                <a:tc>
                  <a:txBody>
                    <a:bodyPr/>
                    <a:lstStyle/>
                    <a:p>
                      <a:pPr marL="0" marR="0" lvl="0" indent="0" algn="ctr" rtl="0">
                        <a:lnSpc>
                          <a:spcPct val="115000"/>
                        </a:lnSpc>
                        <a:spcBef>
                          <a:spcPts val="0"/>
                        </a:spcBef>
                        <a:spcAft>
                          <a:spcPts val="0"/>
                        </a:spcAft>
                        <a:buClr>
                          <a:srgbClr val="000000"/>
                        </a:buClr>
                        <a:buSzPts val="3000"/>
                        <a:buFont typeface="Arial"/>
                        <a:buNone/>
                      </a:pPr>
                      <a:r>
                        <a:rPr lang="en-US" sz="3000" u="none" strike="noStrike" cap="none"/>
                        <a:t>Ventas de accesorios</a:t>
                      </a:r>
                      <a:endParaRPr sz="3000" u="none" strike="noStrike" cap="none"/>
                    </a:p>
                  </a:txBody>
                  <a:tcPr marL="44450" marR="44450"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3000"/>
                        <a:buFont typeface="Arial"/>
                        <a:buNone/>
                      </a:pPr>
                      <a:r>
                        <a:rPr lang="en-US" sz="3000" u="none" strike="noStrike" cap="none"/>
                        <a:t>1.000.000</a:t>
                      </a:r>
                      <a:endParaRPr sz="3000" u="none" strike="noStrike" cap="none"/>
                    </a:p>
                  </a:txBody>
                  <a:tcPr marL="44450" marR="44450"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1311175">
                <a:tc>
                  <a:txBody>
                    <a:bodyPr/>
                    <a:lstStyle/>
                    <a:p>
                      <a:pPr marL="0" marR="0" lvl="0" indent="0" algn="ctr" rtl="0">
                        <a:lnSpc>
                          <a:spcPct val="115000"/>
                        </a:lnSpc>
                        <a:spcBef>
                          <a:spcPts val="0"/>
                        </a:spcBef>
                        <a:spcAft>
                          <a:spcPts val="0"/>
                        </a:spcAft>
                        <a:buClr>
                          <a:srgbClr val="000000"/>
                        </a:buClr>
                        <a:buSzPts val="1400"/>
                        <a:buFont typeface="Arial"/>
                        <a:buNone/>
                      </a:pPr>
                      <a:r>
                        <a:rPr lang="en-US" sz="1400" u="none" strike="noStrike" cap="none"/>
                        <a:t> </a:t>
                      </a:r>
                      <a:endParaRPr sz="1400" u="none" strike="noStrike" cap="none"/>
                    </a:p>
                  </a:txBody>
                  <a:tcPr marL="44450" marR="44450"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ED7D31"/>
                    </a:solidFill>
                  </a:tcPr>
                </a:tc>
                <a:tc>
                  <a:txBody>
                    <a:bodyPr/>
                    <a:lstStyle/>
                    <a:p>
                      <a:pPr marL="0" marR="0" lvl="0" indent="0" algn="ctr" rtl="0">
                        <a:lnSpc>
                          <a:spcPct val="115000"/>
                        </a:lnSpc>
                        <a:spcBef>
                          <a:spcPts val="0"/>
                        </a:spcBef>
                        <a:spcAft>
                          <a:spcPts val="0"/>
                        </a:spcAft>
                        <a:buClr>
                          <a:srgbClr val="000000"/>
                        </a:buClr>
                        <a:buSzPts val="1400"/>
                        <a:buFont typeface="Arial"/>
                        <a:buNone/>
                      </a:pPr>
                      <a:r>
                        <a:rPr lang="en-US" sz="1400" u="none" strike="noStrike" cap="none"/>
                        <a:t> </a:t>
                      </a:r>
                      <a:endParaRPr sz="1400" u="none" strike="noStrike" cap="none"/>
                    </a:p>
                  </a:txBody>
                  <a:tcPr marL="44450" marR="44450"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solidFill>
                      <a:srgbClr val="8EA9DB"/>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7"/>
        <p:cNvGrpSpPr/>
        <p:nvPr/>
      </p:nvGrpSpPr>
      <p:grpSpPr>
        <a:xfrm>
          <a:off x="0" y="0"/>
          <a:ext cx="0" cy="0"/>
          <a:chOff x="0" y="0"/>
          <a:chExt cx="0" cy="0"/>
        </a:xfrm>
      </p:grpSpPr>
      <p:sp>
        <p:nvSpPr>
          <p:cNvPr id="138" name="Google Shape;138;p11"/>
          <p:cNvSpPr txBox="1"/>
          <p:nvPr/>
        </p:nvSpPr>
        <p:spPr>
          <a:xfrm>
            <a:off x="18350225" y="3723875"/>
            <a:ext cx="3495300" cy="1121700"/>
          </a:xfrm>
          <a:prstGeom prst="rect">
            <a:avLst/>
          </a:prstGeom>
          <a:noFill/>
          <a:ln>
            <a:noFill/>
          </a:ln>
        </p:spPr>
        <p:txBody>
          <a:bodyPr spcFirstLastPara="1" wrap="square" lIns="71425" tIns="71425" rIns="71425" bIns="71425" anchor="b" anchorCtr="0">
            <a:noAutofit/>
          </a:bodyPr>
          <a:lstStyle/>
          <a:p>
            <a:pPr marL="0" marR="36573" lvl="0" indent="0" algn="l" rtl="0">
              <a:lnSpc>
                <a:spcPct val="80000"/>
              </a:lnSpc>
              <a:spcBef>
                <a:spcPts val="0"/>
              </a:spcBef>
              <a:spcAft>
                <a:spcPts val="0"/>
              </a:spcAft>
              <a:buClr>
                <a:srgbClr val="434343"/>
              </a:buClr>
              <a:buSzPts val="8160"/>
              <a:buFont typeface="Calibri"/>
              <a:buNone/>
            </a:pPr>
            <a:endParaRPr sz="100" b="0" i="0" u="none" strike="noStrike" cap="none">
              <a:solidFill>
                <a:srgbClr val="000000"/>
              </a:solidFill>
              <a:latin typeface="Arial"/>
              <a:ea typeface="Arial"/>
              <a:cs typeface="Arial"/>
              <a:sym typeface="Arial"/>
            </a:endParaRPr>
          </a:p>
        </p:txBody>
      </p:sp>
      <p:sp>
        <p:nvSpPr>
          <p:cNvPr id="139" name="Google Shape;139;p11"/>
          <p:cNvSpPr txBox="1"/>
          <p:nvPr/>
        </p:nvSpPr>
        <p:spPr>
          <a:xfrm>
            <a:off x="3624750" y="4841275"/>
            <a:ext cx="17134501" cy="7651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a:solidFill>
                  <a:srgbClr val="000000"/>
                </a:solidFill>
                <a:latin typeface="Arial"/>
                <a:ea typeface="Arial"/>
                <a:cs typeface="Arial"/>
                <a:sym typeface="Arial"/>
              </a:rPr>
              <a:t> </a:t>
            </a:r>
            <a:r>
              <a:rPr lang="en-US" sz="4000" b="0" i="0" u="none" strike="noStrike" cap="none">
                <a:solidFill>
                  <a:schemeClr val="dk1"/>
                </a:solidFill>
                <a:latin typeface="Arial"/>
                <a:ea typeface="Arial"/>
                <a:cs typeface="Arial"/>
                <a:sym typeface="Arial"/>
              </a:rPr>
              <a:t>- los usuarios que utilicen nuestro servicio web estará aceptando los términos y condiciones donde se tendrá una privacidad de cada persona al momento de hacer sus compras y/o sus datos personales bajo la cláusula de política de privacidad respecto del tratamie</a:t>
            </a:r>
            <a:endParaRPr sz="4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000"/>
              <a:buFont typeface="Arial"/>
              <a:buNone/>
            </a:pPr>
            <a:r>
              <a:rPr lang="en-US" sz="4000" b="0" i="0" u="none" strike="noStrike" cap="none">
                <a:solidFill>
                  <a:schemeClr val="dk1"/>
                </a:solidFill>
                <a:latin typeface="Arial"/>
                <a:ea typeface="Arial"/>
                <a:cs typeface="Arial"/>
                <a:sym typeface="Arial"/>
              </a:rPr>
              <a:t>nto y protección de los datos de carácter personal de los usuarios y clientes que puedan ser recabados por la navegación o c</a:t>
            </a:r>
            <a:endParaRPr sz="4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000"/>
              <a:buFont typeface="Arial"/>
              <a:buNone/>
            </a:pPr>
            <a:r>
              <a:rPr lang="en-US" sz="4000" b="0" i="0" u="none" strike="noStrike" cap="none">
                <a:solidFill>
                  <a:schemeClr val="dk1"/>
                </a:solidFill>
                <a:latin typeface="Arial"/>
                <a:ea typeface="Arial"/>
                <a:cs typeface="Arial"/>
                <a:sym typeface="Arial"/>
              </a:rPr>
              <a:t>ontratación de servicios a través de nuestro sitio web.</a:t>
            </a:r>
            <a:endParaRPr sz="4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4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4000" b="0" i="0" u="none" strike="noStrike" cap="none">
                <a:solidFill>
                  <a:schemeClr val="dk1"/>
                </a:solidFill>
                <a:latin typeface="Arial"/>
                <a:ea typeface="Arial"/>
                <a:cs typeface="Arial"/>
                <a:sym typeface="Arial"/>
              </a:rPr>
              <a:t>-  administracion de contratos</a:t>
            </a:r>
            <a:endParaRPr sz="4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4000" b="0" i="0" u="none" strike="noStrike" cap="none">
                <a:solidFill>
                  <a:schemeClr val="dk1"/>
                </a:solidFill>
                <a:latin typeface="Arial"/>
                <a:ea typeface="Arial"/>
                <a:cs typeface="Arial"/>
                <a:sym typeface="Arial"/>
              </a:rPr>
              <a:t>     - contrato de termino indefinido</a:t>
            </a:r>
            <a:endParaRPr sz="4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4000" b="0" i="0" u="none" strike="noStrike" cap="none">
                <a:solidFill>
                  <a:schemeClr val="dk1"/>
                </a:solidFill>
                <a:latin typeface="Arial"/>
                <a:ea typeface="Arial"/>
                <a:cs typeface="Arial"/>
                <a:sym typeface="Arial"/>
              </a:rPr>
              <a:t>     - contratos comerciales</a:t>
            </a:r>
            <a:endParaRPr sz="4000" b="0" i="0" u="none" strike="noStrike" cap="none">
              <a:solidFill>
                <a:srgbClr val="000000"/>
              </a:solidFill>
              <a:latin typeface="Arial"/>
              <a:ea typeface="Arial"/>
              <a:cs typeface="Arial"/>
              <a:sym typeface="Arial"/>
            </a:endParaRPr>
          </a:p>
        </p:txBody>
      </p:sp>
      <p:sp>
        <p:nvSpPr>
          <p:cNvPr id="140" name="Google Shape;140;p11"/>
          <p:cNvSpPr txBox="1"/>
          <p:nvPr/>
        </p:nvSpPr>
        <p:spPr>
          <a:xfrm>
            <a:off x="5529450" y="2049475"/>
            <a:ext cx="13325100" cy="2563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9600"/>
              <a:buFont typeface="Arial"/>
              <a:buNone/>
            </a:pPr>
            <a:r>
              <a:rPr lang="en-US" sz="7200" b="1" i="0" u="none" strike="noStrike" cap="none">
                <a:solidFill>
                  <a:srgbClr val="000000"/>
                </a:solidFill>
                <a:latin typeface="Arial"/>
                <a:ea typeface="Arial"/>
                <a:cs typeface="Arial"/>
                <a:sym typeface="Arial"/>
              </a:rPr>
              <a:t>Factibilidad Legal y Ética</a:t>
            </a:r>
            <a:endParaRPr sz="7200" b="1" i="0" u="none" strike="noStrike" cap="none">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4"/>
        <p:cNvGrpSpPr/>
        <p:nvPr/>
      </p:nvGrpSpPr>
      <p:grpSpPr>
        <a:xfrm>
          <a:off x="0" y="0"/>
          <a:ext cx="0" cy="0"/>
          <a:chOff x="0" y="0"/>
          <a:chExt cx="0" cy="0"/>
        </a:xfrm>
      </p:grpSpPr>
      <p:sp>
        <p:nvSpPr>
          <p:cNvPr id="145" name="Google Shape;145;p12"/>
          <p:cNvSpPr txBox="1"/>
          <p:nvPr/>
        </p:nvSpPr>
        <p:spPr>
          <a:xfrm>
            <a:off x="18350225" y="3723875"/>
            <a:ext cx="3495300" cy="1121700"/>
          </a:xfrm>
          <a:prstGeom prst="rect">
            <a:avLst/>
          </a:prstGeom>
          <a:noFill/>
          <a:ln>
            <a:noFill/>
          </a:ln>
        </p:spPr>
        <p:txBody>
          <a:bodyPr spcFirstLastPara="1" wrap="square" lIns="71425" tIns="71425" rIns="71425" bIns="71425" anchor="b" anchorCtr="0">
            <a:noAutofit/>
          </a:bodyPr>
          <a:lstStyle/>
          <a:p>
            <a:pPr marL="0" marR="36573" lvl="0" indent="0" algn="l" rtl="0">
              <a:lnSpc>
                <a:spcPct val="80000"/>
              </a:lnSpc>
              <a:spcBef>
                <a:spcPts val="0"/>
              </a:spcBef>
              <a:spcAft>
                <a:spcPts val="0"/>
              </a:spcAft>
              <a:buClr>
                <a:srgbClr val="434343"/>
              </a:buClr>
              <a:buSzPts val="8160"/>
              <a:buFont typeface="Calibri"/>
              <a:buNone/>
            </a:pPr>
            <a:endParaRPr sz="100" b="0" i="0" u="none" strike="noStrike" cap="none">
              <a:solidFill>
                <a:srgbClr val="000000"/>
              </a:solidFill>
              <a:latin typeface="Arial"/>
              <a:ea typeface="Arial"/>
              <a:cs typeface="Arial"/>
              <a:sym typeface="Arial"/>
            </a:endParaRPr>
          </a:p>
        </p:txBody>
      </p:sp>
      <p:sp>
        <p:nvSpPr>
          <p:cNvPr id="146" name="Google Shape;146;p12"/>
          <p:cNvSpPr txBox="1"/>
          <p:nvPr/>
        </p:nvSpPr>
        <p:spPr>
          <a:xfrm>
            <a:off x="5529450" y="2012750"/>
            <a:ext cx="13325100" cy="2563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9600"/>
              <a:buFont typeface="Arial"/>
              <a:buNone/>
            </a:pPr>
            <a:r>
              <a:rPr lang="en-US" sz="7200" b="1" i="0" u="none" strike="noStrike" cap="none">
                <a:solidFill>
                  <a:srgbClr val="000000"/>
                </a:solidFill>
                <a:latin typeface="Arial"/>
                <a:ea typeface="Arial"/>
                <a:cs typeface="Arial"/>
                <a:sym typeface="Arial"/>
              </a:rPr>
              <a:t>Cronograma de Actividades</a:t>
            </a:r>
            <a:endParaRPr sz="7200" b="1" i="0" u="none" strike="noStrike" cap="none">
              <a:solidFill>
                <a:srgbClr val="000000"/>
              </a:solidFill>
              <a:latin typeface="Calibri"/>
              <a:ea typeface="Calibri"/>
              <a:cs typeface="Calibri"/>
              <a:sym typeface="Calibri"/>
            </a:endParaRPr>
          </a:p>
        </p:txBody>
      </p:sp>
      <p:pic>
        <p:nvPicPr>
          <p:cNvPr id="5" name="Imagen 4">
            <a:extLst>
              <a:ext uri="{FF2B5EF4-FFF2-40B4-BE49-F238E27FC236}">
                <a16:creationId xmlns:a16="http://schemas.microsoft.com/office/drawing/2014/main" id="{DE4D0757-0C90-42E0-8A0D-45319A86EF21}"/>
              </a:ext>
            </a:extLst>
          </p:cNvPr>
          <p:cNvPicPr>
            <a:picLocks noChangeAspect="1"/>
          </p:cNvPicPr>
          <p:nvPr/>
        </p:nvPicPr>
        <p:blipFill>
          <a:blip r:embed="rId4"/>
          <a:stretch>
            <a:fillRect/>
          </a:stretch>
        </p:blipFill>
        <p:spPr>
          <a:xfrm>
            <a:off x="3622293" y="1571300"/>
            <a:ext cx="17139413" cy="126054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1"/>
        <p:cNvGrpSpPr/>
        <p:nvPr/>
      </p:nvGrpSpPr>
      <p:grpSpPr>
        <a:xfrm>
          <a:off x="0" y="0"/>
          <a:ext cx="0" cy="0"/>
          <a:chOff x="0" y="0"/>
          <a:chExt cx="0" cy="0"/>
        </a:xfrm>
      </p:grpSpPr>
      <p:sp>
        <p:nvSpPr>
          <p:cNvPr id="152" name="Google Shape;152;p13"/>
          <p:cNvSpPr txBox="1"/>
          <p:nvPr/>
        </p:nvSpPr>
        <p:spPr>
          <a:xfrm>
            <a:off x="18350225" y="3723875"/>
            <a:ext cx="3495300" cy="1121700"/>
          </a:xfrm>
          <a:prstGeom prst="rect">
            <a:avLst/>
          </a:prstGeom>
          <a:noFill/>
          <a:ln>
            <a:noFill/>
          </a:ln>
        </p:spPr>
        <p:txBody>
          <a:bodyPr spcFirstLastPara="1" wrap="square" lIns="71425" tIns="71425" rIns="71425" bIns="71425" anchor="b" anchorCtr="0">
            <a:noAutofit/>
          </a:bodyPr>
          <a:lstStyle/>
          <a:p>
            <a:pPr marL="0" marR="36573" lvl="0" indent="0" algn="l" rtl="0">
              <a:lnSpc>
                <a:spcPct val="80000"/>
              </a:lnSpc>
              <a:spcBef>
                <a:spcPts val="0"/>
              </a:spcBef>
              <a:spcAft>
                <a:spcPts val="0"/>
              </a:spcAft>
              <a:buClr>
                <a:srgbClr val="434343"/>
              </a:buClr>
              <a:buSzPts val="8160"/>
              <a:buFont typeface="Calibri"/>
              <a:buNone/>
            </a:pPr>
            <a:endParaRPr sz="100" b="0" i="0" u="none" strike="noStrike" cap="none">
              <a:solidFill>
                <a:srgbClr val="000000"/>
              </a:solidFill>
              <a:latin typeface="Arial"/>
              <a:ea typeface="Arial"/>
              <a:cs typeface="Arial"/>
              <a:sym typeface="Arial"/>
            </a:endParaRPr>
          </a:p>
        </p:txBody>
      </p:sp>
      <p:sp>
        <p:nvSpPr>
          <p:cNvPr id="153" name="Google Shape;153;p13"/>
          <p:cNvSpPr txBox="1"/>
          <p:nvPr/>
        </p:nvSpPr>
        <p:spPr>
          <a:xfrm>
            <a:off x="5529450" y="2012750"/>
            <a:ext cx="13325100" cy="2563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9600"/>
              <a:buFont typeface="Arial"/>
              <a:buNone/>
            </a:pPr>
            <a:r>
              <a:rPr lang="en-US" sz="7200" b="1" i="0" u="none" strike="noStrike" cap="none">
                <a:solidFill>
                  <a:srgbClr val="000000"/>
                </a:solidFill>
                <a:latin typeface="Arial"/>
                <a:ea typeface="Arial"/>
                <a:cs typeface="Arial"/>
                <a:sym typeface="Arial"/>
              </a:rPr>
              <a:t>Diagrama de Procesos</a:t>
            </a:r>
            <a:endParaRPr sz="7200" b="1" i="0" u="none" strike="noStrike" cap="none">
              <a:solidFill>
                <a:srgbClr val="000000"/>
              </a:solidFill>
              <a:latin typeface="Calibri"/>
              <a:ea typeface="Calibri"/>
              <a:cs typeface="Calibri"/>
              <a:sym typeface="Calibri"/>
            </a:endParaRPr>
          </a:p>
        </p:txBody>
      </p:sp>
      <p:pic>
        <p:nvPicPr>
          <p:cNvPr id="3" name="Imagen 2">
            <a:extLst>
              <a:ext uri="{FF2B5EF4-FFF2-40B4-BE49-F238E27FC236}">
                <a16:creationId xmlns:a16="http://schemas.microsoft.com/office/drawing/2014/main" id="{F897A450-6BDE-436F-83B1-3F0EA21E40BA}"/>
              </a:ext>
            </a:extLst>
          </p:cNvPr>
          <p:cNvPicPr>
            <a:picLocks noChangeAspect="1"/>
          </p:cNvPicPr>
          <p:nvPr/>
        </p:nvPicPr>
        <p:blipFill>
          <a:blip r:embed="rId4"/>
          <a:stretch>
            <a:fillRect/>
          </a:stretch>
        </p:blipFill>
        <p:spPr>
          <a:xfrm>
            <a:off x="2791902" y="3723875"/>
            <a:ext cx="18800196" cy="927531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8"/>
        <p:cNvGrpSpPr/>
        <p:nvPr/>
      </p:nvGrpSpPr>
      <p:grpSpPr>
        <a:xfrm>
          <a:off x="0" y="0"/>
          <a:ext cx="0" cy="0"/>
          <a:chOff x="0" y="0"/>
          <a:chExt cx="0" cy="0"/>
        </a:xfrm>
      </p:grpSpPr>
      <p:sp>
        <p:nvSpPr>
          <p:cNvPr id="159" name="Google Shape;159;p14"/>
          <p:cNvSpPr txBox="1"/>
          <p:nvPr/>
        </p:nvSpPr>
        <p:spPr>
          <a:xfrm>
            <a:off x="18350225" y="3723875"/>
            <a:ext cx="3495300" cy="1121700"/>
          </a:xfrm>
          <a:prstGeom prst="rect">
            <a:avLst/>
          </a:prstGeom>
          <a:noFill/>
          <a:ln>
            <a:noFill/>
          </a:ln>
        </p:spPr>
        <p:txBody>
          <a:bodyPr spcFirstLastPara="1" wrap="square" lIns="71425" tIns="71425" rIns="71425" bIns="71425" anchor="b" anchorCtr="0">
            <a:noAutofit/>
          </a:bodyPr>
          <a:lstStyle/>
          <a:p>
            <a:pPr marL="0" marR="36573" lvl="0" indent="0" algn="l" rtl="0">
              <a:lnSpc>
                <a:spcPct val="80000"/>
              </a:lnSpc>
              <a:spcBef>
                <a:spcPts val="0"/>
              </a:spcBef>
              <a:spcAft>
                <a:spcPts val="0"/>
              </a:spcAft>
              <a:buClr>
                <a:srgbClr val="434343"/>
              </a:buClr>
              <a:buSzPts val="8160"/>
              <a:buFont typeface="Calibri"/>
              <a:buNone/>
            </a:pPr>
            <a:endParaRPr sz="100" b="0" i="0" u="none" strike="noStrike" cap="none">
              <a:solidFill>
                <a:srgbClr val="000000"/>
              </a:solidFill>
              <a:latin typeface="Arial"/>
              <a:ea typeface="Arial"/>
              <a:cs typeface="Arial"/>
              <a:sym typeface="Arial"/>
            </a:endParaRPr>
          </a:p>
        </p:txBody>
      </p:sp>
      <p:sp>
        <p:nvSpPr>
          <p:cNvPr id="160" name="Google Shape;160;p14"/>
          <p:cNvSpPr txBox="1"/>
          <p:nvPr/>
        </p:nvSpPr>
        <p:spPr>
          <a:xfrm>
            <a:off x="5529450" y="2012750"/>
            <a:ext cx="13325100" cy="2563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9600"/>
              <a:buFont typeface="Arial"/>
              <a:buNone/>
            </a:pPr>
            <a:r>
              <a:rPr lang="en-US" sz="7200" b="1" i="0" u="none" strike="noStrike" cap="none">
                <a:solidFill>
                  <a:srgbClr val="000000"/>
                </a:solidFill>
                <a:latin typeface="Arial"/>
                <a:ea typeface="Arial"/>
                <a:cs typeface="Arial"/>
                <a:sym typeface="Arial"/>
              </a:rPr>
              <a:t>Diagrama de Clases</a:t>
            </a:r>
            <a:endParaRPr sz="7200" b="1" i="0" u="none" strike="noStrike" cap="none">
              <a:solidFill>
                <a:srgbClr val="000000"/>
              </a:solidFill>
              <a:latin typeface="Calibri"/>
              <a:ea typeface="Calibri"/>
              <a:cs typeface="Calibri"/>
              <a:sym typeface="Calibri"/>
            </a:endParaRPr>
          </a:p>
        </p:txBody>
      </p:sp>
      <p:pic>
        <p:nvPicPr>
          <p:cNvPr id="3" name="Imagen 2">
            <a:extLst>
              <a:ext uri="{FF2B5EF4-FFF2-40B4-BE49-F238E27FC236}">
                <a16:creationId xmlns:a16="http://schemas.microsoft.com/office/drawing/2014/main" id="{028F912B-DB88-4346-A90F-42975A4C097E}"/>
              </a:ext>
            </a:extLst>
          </p:cNvPr>
          <p:cNvPicPr>
            <a:picLocks noChangeAspect="1"/>
          </p:cNvPicPr>
          <p:nvPr/>
        </p:nvPicPr>
        <p:blipFill>
          <a:blip r:embed="rId4"/>
          <a:stretch>
            <a:fillRect/>
          </a:stretch>
        </p:blipFill>
        <p:spPr>
          <a:xfrm>
            <a:off x="7464368" y="3297128"/>
            <a:ext cx="9455264" cy="941101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5"/>
        <p:cNvGrpSpPr/>
        <p:nvPr/>
      </p:nvGrpSpPr>
      <p:grpSpPr>
        <a:xfrm>
          <a:off x="0" y="0"/>
          <a:ext cx="0" cy="0"/>
          <a:chOff x="0" y="0"/>
          <a:chExt cx="0" cy="0"/>
        </a:xfrm>
      </p:grpSpPr>
      <p:sp>
        <p:nvSpPr>
          <p:cNvPr id="166" name="Google Shape;166;p15"/>
          <p:cNvSpPr txBox="1"/>
          <p:nvPr/>
        </p:nvSpPr>
        <p:spPr>
          <a:xfrm>
            <a:off x="18350225" y="3723875"/>
            <a:ext cx="3495300" cy="1121700"/>
          </a:xfrm>
          <a:prstGeom prst="rect">
            <a:avLst/>
          </a:prstGeom>
          <a:noFill/>
          <a:ln>
            <a:noFill/>
          </a:ln>
        </p:spPr>
        <p:txBody>
          <a:bodyPr spcFirstLastPara="1" wrap="square" lIns="71425" tIns="71425" rIns="71425" bIns="71425" anchor="b" anchorCtr="0">
            <a:noAutofit/>
          </a:bodyPr>
          <a:lstStyle/>
          <a:p>
            <a:pPr marL="0" marR="36573" lvl="0" indent="0" algn="l" rtl="0">
              <a:lnSpc>
                <a:spcPct val="80000"/>
              </a:lnSpc>
              <a:spcBef>
                <a:spcPts val="0"/>
              </a:spcBef>
              <a:spcAft>
                <a:spcPts val="0"/>
              </a:spcAft>
              <a:buClr>
                <a:srgbClr val="434343"/>
              </a:buClr>
              <a:buSzPts val="8160"/>
              <a:buFont typeface="Calibri"/>
              <a:buNone/>
            </a:pPr>
            <a:endParaRPr sz="100" b="0" i="0" u="none" strike="noStrike" cap="none">
              <a:solidFill>
                <a:srgbClr val="000000"/>
              </a:solidFill>
              <a:latin typeface="Arial"/>
              <a:ea typeface="Arial"/>
              <a:cs typeface="Arial"/>
              <a:sym typeface="Arial"/>
            </a:endParaRPr>
          </a:p>
        </p:txBody>
      </p:sp>
      <p:sp>
        <p:nvSpPr>
          <p:cNvPr id="167" name="Google Shape;167;p15"/>
          <p:cNvSpPr txBox="1"/>
          <p:nvPr/>
        </p:nvSpPr>
        <p:spPr>
          <a:xfrm>
            <a:off x="5529450" y="2012750"/>
            <a:ext cx="13325100" cy="2563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9600"/>
              <a:buFont typeface="Arial"/>
              <a:buNone/>
            </a:pPr>
            <a:r>
              <a:rPr lang="en-US" sz="7200" b="1" i="0" u="none" strike="noStrike" cap="none">
                <a:solidFill>
                  <a:srgbClr val="000000"/>
                </a:solidFill>
                <a:latin typeface="Arial"/>
                <a:ea typeface="Arial"/>
                <a:cs typeface="Arial"/>
                <a:sym typeface="Arial"/>
              </a:rPr>
              <a:t>Diagrama de Casos de Usos</a:t>
            </a:r>
            <a:endParaRPr sz="7200" b="1" i="0" u="none" strike="noStrike" cap="none">
              <a:solidFill>
                <a:srgbClr val="000000"/>
              </a:solidFill>
              <a:latin typeface="Calibri"/>
              <a:ea typeface="Calibri"/>
              <a:cs typeface="Calibri"/>
              <a:sym typeface="Calibri"/>
            </a:endParaRPr>
          </a:p>
        </p:txBody>
      </p:sp>
      <p:pic>
        <p:nvPicPr>
          <p:cNvPr id="2" name="Imagen 1">
            <a:extLst>
              <a:ext uri="{FF2B5EF4-FFF2-40B4-BE49-F238E27FC236}">
                <a16:creationId xmlns:a16="http://schemas.microsoft.com/office/drawing/2014/main" id="{7FDA1FA0-C22D-43EA-A122-9B108DDB59E6}"/>
              </a:ext>
            </a:extLst>
          </p:cNvPr>
          <p:cNvPicPr>
            <a:picLocks noChangeAspect="1"/>
          </p:cNvPicPr>
          <p:nvPr/>
        </p:nvPicPr>
        <p:blipFill>
          <a:blip r:embed="rId4"/>
          <a:stretch>
            <a:fillRect/>
          </a:stretch>
        </p:blipFill>
        <p:spPr>
          <a:xfrm>
            <a:off x="881438" y="4027310"/>
            <a:ext cx="21569174" cy="881086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1"/>
        <p:cNvGrpSpPr/>
        <p:nvPr/>
      </p:nvGrpSpPr>
      <p:grpSpPr>
        <a:xfrm>
          <a:off x="0" y="0"/>
          <a:ext cx="0" cy="0"/>
          <a:chOff x="0" y="0"/>
          <a:chExt cx="0" cy="0"/>
        </a:xfrm>
      </p:grpSpPr>
      <p:sp>
        <p:nvSpPr>
          <p:cNvPr id="172" name="Google Shape;172;p16"/>
          <p:cNvSpPr txBox="1"/>
          <p:nvPr/>
        </p:nvSpPr>
        <p:spPr>
          <a:xfrm>
            <a:off x="18350225" y="3723875"/>
            <a:ext cx="3495300" cy="1121700"/>
          </a:xfrm>
          <a:prstGeom prst="rect">
            <a:avLst/>
          </a:prstGeom>
          <a:noFill/>
          <a:ln>
            <a:noFill/>
          </a:ln>
        </p:spPr>
        <p:txBody>
          <a:bodyPr spcFirstLastPara="1" wrap="square" lIns="71425" tIns="71425" rIns="71425" bIns="71425" anchor="b" anchorCtr="0">
            <a:noAutofit/>
          </a:bodyPr>
          <a:lstStyle/>
          <a:p>
            <a:pPr marL="0" marR="36573" lvl="0" indent="0" algn="l" rtl="0">
              <a:lnSpc>
                <a:spcPct val="80000"/>
              </a:lnSpc>
              <a:spcBef>
                <a:spcPts val="0"/>
              </a:spcBef>
              <a:spcAft>
                <a:spcPts val="0"/>
              </a:spcAft>
              <a:buClr>
                <a:srgbClr val="434343"/>
              </a:buClr>
              <a:buSzPts val="8160"/>
              <a:buFont typeface="Calibri"/>
              <a:buNone/>
            </a:pPr>
            <a:endParaRPr sz="100" b="0" i="0" u="none" strike="noStrike" cap="none">
              <a:solidFill>
                <a:srgbClr val="000000"/>
              </a:solidFill>
              <a:latin typeface="Arial"/>
              <a:ea typeface="Arial"/>
              <a:cs typeface="Arial"/>
              <a:sym typeface="Arial"/>
            </a:endParaRPr>
          </a:p>
        </p:txBody>
      </p:sp>
      <p:sp>
        <p:nvSpPr>
          <p:cNvPr id="173" name="Google Shape;173;p16"/>
          <p:cNvSpPr txBox="1"/>
          <p:nvPr/>
        </p:nvSpPr>
        <p:spPr>
          <a:xfrm>
            <a:off x="5529450" y="2012750"/>
            <a:ext cx="13325100" cy="1878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9600"/>
              <a:buFont typeface="Arial"/>
              <a:buNone/>
            </a:pPr>
            <a:r>
              <a:rPr lang="en-US" sz="7200" b="1" i="0" u="none" strike="noStrike" cap="none">
                <a:solidFill>
                  <a:srgbClr val="000000"/>
                </a:solidFill>
                <a:latin typeface="Arial"/>
                <a:ea typeface="Arial"/>
                <a:cs typeface="Arial"/>
                <a:sym typeface="Arial"/>
              </a:rPr>
              <a:t>Diseño de Base de Datos</a:t>
            </a:r>
            <a:endParaRPr sz="7200" b="1" i="0" u="none" strike="noStrike" cap="none">
              <a:solidFill>
                <a:srgbClr val="000000"/>
              </a:solidFill>
              <a:latin typeface="Calibri"/>
              <a:ea typeface="Calibri"/>
              <a:cs typeface="Calibri"/>
              <a:sym typeface="Calibri"/>
            </a:endParaRPr>
          </a:p>
        </p:txBody>
      </p:sp>
      <p:pic>
        <p:nvPicPr>
          <p:cNvPr id="2" name="Imagen 1">
            <a:extLst>
              <a:ext uri="{FF2B5EF4-FFF2-40B4-BE49-F238E27FC236}">
                <a16:creationId xmlns:a16="http://schemas.microsoft.com/office/drawing/2014/main" id="{94CED0BC-BBE5-4CC9-9E52-A4C5676235C5}"/>
              </a:ext>
            </a:extLst>
          </p:cNvPr>
          <p:cNvPicPr>
            <a:picLocks noChangeAspect="1"/>
          </p:cNvPicPr>
          <p:nvPr/>
        </p:nvPicPr>
        <p:blipFill>
          <a:blip r:embed="rId4"/>
          <a:stretch>
            <a:fillRect/>
          </a:stretch>
        </p:blipFill>
        <p:spPr>
          <a:xfrm>
            <a:off x="1945774" y="3305834"/>
            <a:ext cx="20492451" cy="98442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8"/>
        <p:cNvGrpSpPr/>
        <p:nvPr/>
      </p:nvGrpSpPr>
      <p:grpSpPr>
        <a:xfrm>
          <a:off x="0" y="0"/>
          <a:ext cx="0" cy="0"/>
          <a:chOff x="0" y="0"/>
          <a:chExt cx="0" cy="0"/>
        </a:xfrm>
      </p:grpSpPr>
      <p:sp>
        <p:nvSpPr>
          <p:cNvPr id="179" name="Google Shape;179;p17"/>
          <p:cNvSpPr txBox="1"/>
          <p:nvPr/>
        </p:nvSpPr>
        <p:spPr>
          <a:xfrm>
            <a:off x="18350225" y="3723875"/>
            <a:ext cx="3495300" cy="1121700"/>
          </a:xfrm>
          <a:prstGeom prst="rect">
            <a:avLst/>
          </a:prstGeom>
          <a:noFill/>
          <a:ln>
            <a:noFill/>
          </a:ln>
        </p:spPr>
        <p:txBody>
          <a:bodyPr spcFirstLastPara="1" wrap="square" lIns="71425" tIns="71425" rIns="71425" bIns="71425" anchor="b" anchorCtr="0">
            <a:noAutofit/>
          </a:bodyPr>
          <a:lstStyle/>
          <a:p>
            <a:pPr marL="0" marR="36573" lvl="0" indent="0" algn="l" rtl="0">
              <a:lnSpc>
                <a:spcPct val="80000"/>
              </a:lnSpc>
              <a:spcBef>
                <a:spcPts val="0"/>
              </a:spcBef>
              <a:spcAft>
                <a:spcPts val="0"/>
              </a:spcAft>
              <a:buClr>
                <a:srgbClr val="434343"/>
              </a:buClr>
              <a:buSzPts val="8160"/>
              <a:buFont typeface="Calibri"/>
              <a:buNone/>
            </a:pPr>
            <a:endParaRPr sz="100" b="0" i="0" u="none" strike="noStrike" cap="none">
              <a:solidFill>
                <a:srgbClr val="000000"/>
              </a:solidFill>
              <a:latin typeface="Arial"/>
              <a:ea typeface="Arial"/>
              <a:cs typeface="Arial"/>
              <a:sym typeface="Arial"/>
            </a:endParaRPr>
          </a:p>
        </p:txBody>
      </p:sp>
      <p:sp>
        <p:nvSpPr>
          <p:cNvPr id="180" name="Google Shape;180;p17"/>
          <p:cNvSpPr txBox="1"/>
          <p:nvPr/>
        </p:nvSpPr>
        <p:spPr>
          <a:xfrm>
            <a:off x="5529450" y="2012750"/>
            <a:ext cx="13325100" cy="1878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9600"/>
              <a:buFont typeface="Arial"/>
              <a:buNone/>
            </a:pPr>
            <a:r>
              <a:rPr lang="en-US" sz="7200" b="1" i="0" u="none" strike="noStrike" cap="none">
                <a:solidFill>
                  <a:srgbClr val="000000"/>
                </a:solidFill>
                <a:latin typeface="Arial"/>
                <a:ea typeface="Arial"/>
                <a:cs typeface="Arial"/>
                <a:sym typeface="Arial"/>
              </a:rPr>
              <a:t>Modelo Entidad Relación</a:t>
            </a:r>
            <a:endParaRPr sz="7200" b="1" i="0" u="none" strike="noStrike" cap="none">
              <a:solidFill>
                <a:srgbClr val="000000"/>
              </a:solidFill>
              <a:latin typeface="Calibri"/>
              <a:ea typeface="Calibri"/>
              <a:cs typeface="Calibri"/>
              <a:sym typeface="Calibri"/>
            </a:endParaRPr>
          </a:p>
        </p:txBody>
      </p:sp>
      <p:pic>
        <p:nvPicPr>
          <p:cNvPr id="2" name="Imagen 1">
            <a:extLst>
              <a:ext uri="{FF2B5EF4-FFF2-40B4-BE49-F238E27FC236}">
                <a16:creationId xmlns:a16="http://schemas.microsoft.com/office/drawing/2014/main" id="{D977028F-61F5-437F-9FEE-D23E1BDCAD74}"/>
              </a:ext>
            </a:extLst>
          </p:cNvPr>
          <p:cNvPicPr>
            <a:picLocks noChangeAspect="1"/>
          </p:cNvPicPr>
          <p:nvPr/>
        </p:nvPicPr>
        <p:blipFill>
          <a:blip r:embed="rId4"/>
          <a:stretch>
            <a:fillRect/>
          </a:stretch>
        </p:blipFill>
        <p:spPr>
          <a:xfrm>
            <a:off x="1102505" y="3227182"/>
            <a:ext cx="22178990" cy="1050806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4"/>
        <p:cNvGrpSpPr/>
        <p:nvPr/>
      </p:nvGrpSpPr>
      <p:grpSpPr>
        <a:xfrm>
          <a:off x="0" y="0"/>
          <a:ext cx="0" cy="0"/>
          <a:chOff x="0" y="0"/>
          <a:chExt cx="0" cy="0"/>
        </a:xfrm>
      </p:grpSpPr>
      <p:sp>
        <p:nvSpPr>
          <p:cNvPr id="185" name="Google Shape;185;p18"/>
          <p:cNvSpPr txBox="1"/>
          <p:nvPr/>
        </p:nvSpPr>
        <p:spPr>
          <a:xfrm>
            <a:off x="18350225" y="3723875"/>
            <a:ext cx="3495300" cy="1121700"/>
          </a:xfrm>
          <a:prstGeom prst="rect">
            <a:avLst/>
          </a:prstGeom>
          <a:noFill/>
          <a:ln>
            <a:noFill/>
          </a:ln>
        </p:spPr>
        <p:txBody>
          <a:bodyPr spcFirstLastPara="1" wrap="square" lIns="71425" tIns="71425" rIns="71425" bIns="71425" anchor="b" anchorCtr="0">
            <a:noAutofit/>
          </a:bodyPr>
          <a:lstStyle/>
          <a:p>
            <a:pPr marL="0" marR="36573" lvl="0" indent="0" algn="l" rtl="0">
              <a:lnSpc>
                <a:spcPct val="80000"/>
              </a:lnSpc>
              <a:spcBef>
                <a:spcPts val="0"/>
              </a:spcBef>
              <a:spcAft>
                <a:spcPts val="0"/>
              </a:spcAft>
              <a:buClr>
                <a:srgbClr val="434343"/>
              </a:buClr>
              <a:buSzPts val="8160"/>
              <a:buFont typeface="Calibri"/>
              <a:buNone/>
            </a:pPr>
            <a:endParaRPr sz="100" b="0" i="0" u="none" strike="noStrike" cap="none">
              <a:solidFill>
                <a:srgbClr val="000000"/>
              </a:solidFill>
              <a:latin typeface="Arial"/>
              <a:ea typeface="Arial"/>
              <a:cs typeface="Arial"/>
              <a:sym typeface="Arial"/>
            </a:endParaRPr>
          </a:p>
        </p:txBody>
      </p:sp>
      <p:sp>
        <p:nvSpPr>
          <p:cNvPr id="186" name="Google Shape;186;p18"/>
          <p:cNvSpPr txBox="1"/>
          <p:nvPr/>
        </p:nvSpPr>
        <p:spPr>
          <a:xfrm>
            <a:off x="5529450" y="2012750"/>
            <a:ext cx="13325100" cy="1878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9600"/>
              <a:buFont typeface="Arial"/>
              <a:buNone/>
            </a:pPr>
            <a:r>
              <a:rPr lang="en-US" sz="7200" b="1" i="0" u="none" strike="noStrike" cap="none">
                <a:solidFill>
                  <a:srgbClr val="000000"/>
                </a:solidFill>
                <a:latin typeface="Arial"/>
                <a:ea typeface="Arial"/>
                <a:cs typeface="Arial"/>
                <a:sym typeface="Arial"/>
              </a:rPr>
              <a:t>Diccionario de Datos</a:t>
            </a:r>
            <a:endParaRPr sz="7200" b="1" i="0" u="none" strike="noStrike" cap="none">
              <a:solidFill>
                <a:srgbClr val="000000"/>
              </a:solidFill>
              <a:latin typeface="Calibri"/>
              <a:ea typeface="Calibri"/>
              <a:cs typeface="Calibri"/>
              <a:sym typeface="Calibri"/>
            </a:endParaRPr>
          </a:p>
        </p:txBody>
      </p:sp>
      <p:pic>
        <p:nvPicPr>
          <p:cNvPr id="5" name="Imagen 4">
            <a:extLst>
              <a:ext uri="{FF2B5EF4-FFF2-40B4-BE49-F238E27FC236}">
                <a16:creationId xmlns:a16="http://schemas.microsoft.com/office/drawing/2014/main" id="{A6710558-C762-4892-AC0F-F3A70C7EA957}"/>
              </a:ext>
            </a:extLst>
          </p:cNvPr>
          <p:cNvPicPr>
            <a:picLocks noChangeAspect="1"/>
          </p:cNvPicPr>
          <p:nvPr/>
        </p:nvPicPr>
        <p:blipFill>
          <a:blip r:embed="rId4"/>
          <a:stretch>
            <a:fillRect/>
          </a:stretch>
        </p:blipFill>
        <p:spPr>
          <a:xfrm>
            <a:off x="2203468" y="5640868"/>
            <a:ext cx="19977063" cy="638325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1"/>
        <p:cNvGrpSpPr/>
        <p:nvPr/>
      </p:nvGrpSpPr>
      <p:grpSpPr>
        <a:xfrm>
          <a:off x="0" y="0"/>
          <a:ext cx="0" cy="0"/>
          <a:chOff x="0" y="0"/>
          <a:chExt cx="0" cy="0"/>
        </a:xfrm>
      </p:grpSpPr>
      <p:sp>
        <p:nvSpPr>
          <p:cNvPr id="192" name="Google Shape;192;p19"/>
          <p:cNvSpPr txBox="1"/>
          <p:nvPr/>
        </p:nvSpPr>
        <p:spPr>
          <a:xfrm>
            <a:off x="18350225" y="3723875"/>
            <a:ext cx="3495300" cy="1121700"/>
          </a:xfrm>
          <a:prstGeom prst="rect">
            <a:avLst/>
          </a:prstGeom>
          <a:noFill/>
          <a:ln>
            <a:noFill/>
          </a:ln>
        </p:spPr>
        <p:txBody>
          <a:bodyPr spcFirstLastPara="1" wrap="square" lIns="71425" tIns="71425" rIns="71425" bIns="71425" anchor="b" anchorCtr="0">
            <a:noAutofit/>
          </a:bodyPr>
          <a:lstStyle/>
          <a:p>
            <a:pPr marL="0" marR="36573" lvl="0" indent="0" algn="l" rtl="0">
              <a:lnSpc>
                <a:spcPct val="80000"/>
              </a:lnSpc>
              <a:spcBef>
                <a:spcPts val="0"/>
              </a:spcBef>
              <a:spcAft>
                <a:spcPts val="0"/>
              </a:spcAft>
              <a:buClr>
                <a:srgbClr val="434343"/>
              </a:buClr>
              <a:buSzPts val="8160"/>
              <a:buFont typeface="Calibri"/>
              <a:buNone/>
            </a:pPr>
            <a:endParaRPr sz="100" b="0" i="0" u="none" strike="noStrike" cap="none">
              <a:solidFill>
                <a:srgbClr val="000000"/>
              </a:solidFill>
              <a:latin typeface="Arial"/>
              <a:ea typeface="Arial"/>
              <a:cs typeface="Arial"/>
              <a:sym typeface="Arial"/>
            </a:endParaRPr>
          </a:p>
        </p:txBody>
      </p:sp>
      <p:sp>
        <p:nvSpPr>
          <p:cNvPr id="193" name="Google Shape;193;p19"/>
          <p:cNvSpPr txBox="1"/>
          <p:nvPr/>
        </p:nvSpPr>
        <p:spPr>
          <a:xfrm>
            <a:off x="5529450" y="2012750"/>
            <a:ext cx="13325100" cy="1878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9600"/>
              <a:buFont typeface="Arial"/>
              <a:buNone/>
            </a:pPr>
            <a:r>
              <a:rPr lang="en-US" sz="7200" b="1" i="0" u="none" strike="noStrike" cap="none">
                <a:solidFill>
                  <a:srgbClr val="000000"/>
                </a:solidFill>
                <a:latin typeface="Arial"/>
                <a:ea typeface="Arial"/>
                <a:cs typeface="Arial"/>
                <a:sym typeface="Arial"/>
              </a:rPr>
              <a:t>Diccionario de Datos</a:t>
            </a:r>
            <a:endParaRPr sz="7200" b="1" i="0" u="none" strike="noStrike" cap="none">
              <a:solidFill>
                <a:srgbClr val="000000"/>
              </a:solidFill>
              <a:latin typeface="Calibri"/>
              <a:ea typeface="Calibri"/>
              <a:cs typeface="Calibri"/>
              <a:sym typeface="Calibri"/>
            </a:endParaRPr>
          </a:p>
        </p:txBody>
      </p:sp>
      <p:pic>
        <p:nvPicPr>
          <p:cNvPr id="5" name="Imagen 4">
            <a:extLst>
              <a:ext uri="{FF2B5EF4-FFF2-40B4-BE49-F238E27FC236}">
                <a16:creationId xmlns:a16="http://schemas.microsoft.com/office/drawing/2014/main" id="{6026AED5-0843-4B4C-8FCF-00AD82D2A395}"/>
              </a:ext>
            </a:extLst>
          </p:cNvPr>
          <p:cNvPicPr>
            <a:picLocks noChangeAspect="1"/>
          </p:cNvPicPr>
          <p:nvPr/>
        </p:nvPicPr>
        <p:blipFill>
          <a:blip r:embed="rId4"/>
          <a:stretch>
            <a:fillRect/>
          </a:stretch>
        </p:blipFill>
        <p:spPr>
          <a:xfrm>
            <a:off x="1631347" y="5160537"/>
            <a:ext cx="21121306" cy="686358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
        <p:cNvGrpSpPr/>
        <p:nvPr/>
      </p:nvGrpSpPr>
      <p:grpSpPr>
        <a:xfrm>
          <a:off x="0" y="0"/>
          <a:ext cx="0" cy="0"/>
          <a:chOff x="0" y="0"/>
          <a:chExt cx="0" cy="0"/>
        </a:xfrm>
      </p:grpSpPr>
      <p:sp>
        <p:nvSpPr>
          <p:cNvPr id="66" name="Google Shape;66;p2"/>
          <p:cNvSpPr txBox="1"/>
          <p:nvPr/>
        </p:nvSpPr>
        <p:spPr>
          <a:xfrm>
            <a:off x="18350225" y="3723875"/>
            <a:ext cx="3495300" cy="1121700"/>
          </a:xfrm>
          <a:prstGeom prst="rect">
            <a:avLst/>
          </a:prstGeom>
          <a:noFill/>
          <a:ln>
            <a:noFill/>
          </a:ln>
        </p:spPr>
        <p:txBody>
          <a:bodyPr spcFirstLastPara="1" wrap="square" lIns="71425" tIns="71425" rIns="71425" bIns="71425" anchor="b" anchorCtr="0">
            <a:noAutofit/>
          </a:bodyPr>
          <a:lstStyle/>
          <a:p>
            <a:pPr marL="0" marR="36574" lvl="0" indent="0" algn="l" rtl="0">
              <a:lnSpc>
                <a:spcPct val="80000"/>
              </a:lnSpc>
              <a:spcBef>
                <a:spcPts val="0"/>
              </a:spcBef>
              <a:spcAft>
                <a:spcPts val="0"/>
              </a:spcAft>
              <a:buClr>
                <a:srgbClr val="434343"/>
              </a:buClr>
              <a:buSzPts val="8160"/>
              <a:buFont typeface="Calibri"/>
              <a:buNone/>
            </a:pPr>
            <a:endParaRPr sz="100" b="0" i="0" u="none" strike="noStrike" cap="none">
              <a:solidFill>
                <a:srgbClr val="000000"/>
              </a:solidFill>
              <a:latin typeface="Arial"/>
              <a:ea typeface="Arial"/>
              <a:cs typeface="Arial"/>
              <a:sym typeface="Arial"/>
            </a:endParaRPr>
          </a:p>
        </p:txBody>
      </p:sp>
      <p:sp>
        <p:nvSpPr>
          <p:cNvPr id="67" name="Google Shape;67;p2"/>
          <p:cNvSpPr txBox="1"/>
          <p:nvPr/>
        </p:nvSpPr>
        <p:spPr>
          <a:xfrm>
            <a:off x="5529450" y="2049475"/>
            <a:ext cx="13325100" cy="1909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9600"/>
              <a:buFont typeface="Arial"/>
              <a:buNone/>
            </a:pPr>
            <a:r>
              <a:rPr lang="en-US" sz="7200" b="1" i="0" u="none" strike="noStrike" cap="none">
                <a:solidFill>
                  <a:srgbClr val="E06666"/>
                </a:solidFill>
                <a:latin typeface="Arial"/>
                <a:ea typeface="Arial"/>
                <a:cs typeface="Arial"/>
                <a:sym typeface="Arial"/>
              </a:rPr>
              <a:t> </a:t>
            </a:r>
            <a:r>
              <a:rPr lang="en-US" sz="7200" b="1" i="0" u="none" strike="noStrike" cap="none">
                <a:solidFill>
                  <a:srgbClr val="000000"/>
                </a:solidFill>
                <a:latin typeface="Arial"/>
                <a:ea typeface="Arial"/>
                <a:cs typeface="Arial"/>
                <a:sym typeface="Arial"/>
              </a:rPr>
              <a:t>Planteamiento del Problema</a:t>
            </a:r>
            <a:endParaRPr sz="7200" b="1" i="0" u="none" strike="noStrike" cap="none">
              <a:solidFill>
                <a:srgbClr val="000000"/>
              </a:solidFill>
              <a:latin typeface="Calibri"/>
              <a:ea typeface="Calibri"/>
              <a:cs typeface="Calibri"/>
              <a:sym typeface="Calibri"/>
            </a:endParaRPr>
          </a:p>
        </p:txBody>
      </p:sp>
      <p:sp>
        <p:nvSpPr>
          <p:cNvPr id="68" name="Google Shape;68;p2"/>
          <p:cNvSpPr txBox="1"/>
          <p:nvPr/>
        </p:nvSpPr>
        <p:spPr>
          <a:xfrm>
            <a:off x="2899975" y="4992375"/>
            <a:ext cx="19558499" cy="2281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a:solidFill>
                  <a:srgbClr val="000000"/>
                </a:solidFill>
                <a:latin typeface="Helvetica Neue"/>
                <a:ea typeface="Helvetica Neue"/>
                <a:cs typeface="Helvetica Neue"/>
                <a:sym typeface="Helvetica Neue"/>
              </a:rPr>
              <a:t>Debido a la alta demanda de la compra de ropa, se ha visualizado lo difícil que es encontrar estilos alternos a lo que está en tendencias, ya que las mayoría de tiendas son consideras de fast fashion lo que dificulta encontrar algo de un estilo distinto.</a:t>
            </a:r>
            <a:endParaRPr sz="4000" b="0" i="0" u="none" strike="noStrike" cap="none">
              <a:solidFill>
                <a:srgbClr val="000000"/>
              </a:solidFill>
              <a:latin typeface="Helvetica Neue"/>
              <a:ea typeface="Helvetica Neue"/>
              <a:cs typeface="Helvetica Neue"/>
              <a:sym typeface="Helvetica Neue"/>
            </a:endParaRPr>
          </a:p>
        </p:txBody>
      </p:sp>
      <p:sp>
        <p:nvSpPr>
          <p:cNvPr id="69" name="Google Shape;69;p2"/>
          <p:cNvSpPr txBox="1"/>
          <p:nvPr/>
        </p:nvSpPr>
        <p:spPr>
          <a:xfrm>
            <a:off x="5529450" y="7677500"/>
            <a:ext cx="13325100" cy="1909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9600"/>
              <a:buFont typeface="Arial"/>
              <a:buNone/>
            </a:pPr>
            <a:r>
              <a:rPr lang="en-US" sz="7200" b="1" i="0" u="none" strike="noStrike" cap="none">
                <a:solidFill>
                  <a:srgbClr val="000000"/>
                </a:solidFill>
                <a:latin typeface="Arial"/>
                <a:ea typeface="Arial"/>
                <a:cs typeface="Arial"/>
                <a:sym typeface="Arial"/>
              </a:rPr>
              <a:t>Pregunta de Problema</a:t>
            </a:r>
            <a:endParaRPr sz="7200" b="1" i="0" u="none" strike="noStrike" cap="none">
              <a:solidFill>
                <a:srgbClr val="000000"/>
              </a:solidFill>
              <a:latin typeface="Calibri"/>
              <a:ea typeface="Calibri"/>
              <a:cs typeface="Calibri"/>
              <a:sym typeface="Calibri"/>
            </a:endParaRPr>
          </a:p>
        </p:txBody>
      </p:sp>
      <p:sp>
        <p:nvSpPr>
          <p:cNvPr id="70" name="Google Shape;70;p2"/>
          <p:cNvSpPr txBox="1"/>
          <p:nvPr/>
        </p:nvSpPr>
        <p:spPr>
          <a:xfrm>
            <a:off x="2899975" y="9990325"/>
            <a:ext cx="19558499" cy="2281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a:solidFill>
                  <a:srgbClr val="000000"/>
                </a:solidFill>
                <a:latin typeface="Helvetica Neue"/>
                <a:ea typeface="Helvetica Neue"/>
                <a:cs typeface="Helvetica Neue"/>
                <a:sym typeface="Helvetica Neue"/>
              </a:rPr>
              <a:t>¿Cómo desarrollar un software para facilitar la compra de distintas prendas de ropa por medio de un Sistema de informacion ?</a:t>
            </a:r>
            <a:endParaRPr sz="4000" b="0" i="0" u="none" strike="noStrike" cap="none">
              <a:solidFill>
                <a:srgbClr val="000000"/>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8"/>
        <p:cNvGrpSpPr/>
        <p:nvPr/>
      </p:nvGrpSpPr>
      <p:grpSpPr>
        <a:xfrm>
          <a:off x="0" y="0"/>
          <a:ext cx="0" cy="0"/>
          <a:chOff x="0" y="0"/>
          <a:chExt cx="0" cy="0"/>
        </a:xfrm>
      </p:grpSpPr>
      <p:sp>
        <p:nvSpPr>
          <p:cNvPr id="199" name="Google Shape;199;p20"/>
          <p:cNvSpPr txBox="1"/>
          <p:nvPr/>
        </p:nvSpPr>
        <p:spPr>
          <a:xfrm>
            <a:off x="18350225" y="3723875"/>
            <a:ext cx="3495300" cy="1121700"/>
          </a:xfrm>
          <a:prstGeom prst="rect">
            <a:avLst/>
          </a:prstGeom>
          <a:noFill/>
          <a:ln>
            <a:noFill/>
          </a:ln>
        </p:spPr>
        <p:txBody>
          <a:bodyPr spcFirstLastPara="1" wrap="square" lIns="71425" tIns="71425" rIns="71425" bIns="71425" anchor="b" anchorCtr="0">
            <a:noAutofit/>
          </a:bodyPr>
          <a:lstStyle/>
          <a:p>
            <a:pPr marL="0" marR="36573" lvl="0" indent="0" algn="l" rtl="0">
              <a:lnSpc>
                <a:spcPct val="80000"/>
              </a:lnSpc>
              <a:spcBef>
                <a:spcPts val="0"/>
              </a:spcBef>
              <a:spcAft>
                <a:spcPts val="0"/>
              </a:spcAft>
              <a:buClr>
                <a:srgbClr val="434343"/>
              </a:buClr>
              <a:buSzPts val="8160"/>
              <a:buFont typeface="Calibri"/>
              <a:buNone/>
            </a:pPr>
            <a:endParaRPr sz="100" b="0" i="0" u="none" strike="noStrike" cap="none">
              <a:solidFill>
                <a:srgbClr val="000000"/>
              </a:solidFill>
              <a:latin typeface="Arial"/>
              <a:ea typeface="Arial"/>
              <a:cs typeface="Arial"/>
              <a:sym typeface="Arial"/>
            </a:endParaRPr>
          </a:p>
        </p:txBody>
      </p:sp>
      <p:sp>
        <p:nvSpPr>
          <p:cNvPr id="200" name="Google Shape;200;p20"/>
          <p:cNvSpPr txBox="1"/>
          <p:nvPr/>
        </p:nvSpPr>
        <p:spPr>
          <a:xfrm>
            <a:off x="5529450" y="2012750"/>
            <a:ext cx="13325100" cy="1878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9600"/>
              <a:buFont typeface="Arial"/>
              <a:buNone/>
            </a:pPr>
            <a:r>
              <a:rPr lang="en-US" sz="7200" b="1" i="0" u="none" strike="noStrike" cap="none">
                <a:solidFill>
                  <a:srgbClr val="000000"/>
                </a:solidFill>
                <a:latin typeface="Arial"/>
                <a:ea typeface="Arial"/>
                <a:cs typeface="Arial"/>
                <a:sym typeface="Arial"/>
              </a:rPr>
              <a:t>Diccionario de Datos</a:t>
            </a:r>
            <a:endParaRPr sz="7200" b="1" i="0" u="none" strike="noStrike" cap="none">
              <a:solidFill>
                <a:srgbClr val="000000"/>
              </a:solidFill>
              <a:latin typeface="Calibri"/>
              <a:ea typeface="Calibri"/>
              <a:cs typeface="Calibri"/>
              <a:sym typeface="Calibri"/>
            </a:endParaRPr>
          </a:p>
        </p:txBody>
      </p:sp>
      <p:pic>
        <p:nvPicPr>
          <p:cNvPr id="5" name="Imagen 4">
            <a:extLst>
              <a:ext uri="{FF2B5EF4-FFF2-40B4-BE49-F238E27FC236}">
                <a16:creationId xmlns:a16="http://schemas.microsoft.com/office/drawing/2014/main" id="{E5DA04DB-605B-47A1-A81F-4FC9CE5986A4}"/>
              </a:ext>
            </a:extLst>
          </p:cNvPr>
          <p:cNvPicPr>
            <a:picLocks noChangeAspect="1"/>
          </p:cNvPicPr>
          <p:nvPr/>
        </p:nvPicPr>
        <p:blipFill>
          <a:blip r:embed="rId4"/>
          <a:stretch>
            <a:fillRect/>
          </a:stretch>
        </p:blipFill>
        <p:spPr>
          <a:xfrm>
            <a:off x="3495301" y="6217635"/>
            <a:ext cx="18854550" cy="427736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5"/>
        <p:cNvGrpSpPr/>
        <p:nvPr/>
      </p:nvGrpSpPr>
      <p:grpSpPr>
        <a:xfrm>
          <a:off x="0" y="0"/>
          <a:ext cx="0" cy="0"/>
          <a:chOff x="0" y="0"/>
          <a:chExt cx="0" cy="0"/>
        </a:xfrm>
      </p:grpSpPr>
      <p:sp>
        <p:nvSpPr>
          <p:cNvPr id="206" name="Google Shape;206;p22"/>
          <p:cNvSpPr txBox="1"/>
          <p:nvPr/>
        </p:nvSpPr>
        <p:spPr>
          <a:xfrm>
            <a:off x="18350225" y="3723875"/>
            <a:ext cx="3495300" cy="1121700"/>
          </a:xfrm>
          <a:prstGeom prst="rect">
            <a:avLst/>
          </a:prstGeom>
          <a:noFill/>
          <a:ln>
            <a:noFill/>
          </a:ln>
        </p:spPr>
        <p:txBody>
          <a:bodyPr spcFirstLastPara="1" wrap="square" lIns="71425" tIns="71425" rIns="71425" bIns="71425" anchor="b" anchorCtr="0">
            <a:noAutofit/>
          </a:bodyPr>
          <a:lstStyle/>
          <a:p>
            <a:pPr marL="0" marR="36573" lvl="0" indent="0" algn="l" rtl="0">
              <a:lnSpc>
                <a:spcPct val="80000"/>
              </a:lnSpc>
              <a:spcBef>
                <a:spcPts val="0"/>
              </a:spcBef>
              <a:spcAft>
                <a:spcPts val="0"/>
              </a:spcAft>
              <a:buClr>
                <a:srgbClr val="434343"/>
              </a:buClr>
              <a:buSzPts val="8160"/>
              <a:buFont typeface="Calibri"/>
              <a:buNone/>
            </a:pPr>
            <a:endParaRPr sz="100" b="0" i="0" u="none" strike="noStrike" cap="none">
              <a:solidFill>
                <a:srgbClr val="000000"/>
              </a:solidFill>
              <a:latin typeface="Arial"/>
              <a:ea typeface="Arial"/>
              <a:cs typeface="Arial"/>
              <a:sym typeface="Arial"/>
            </a:endParaRPr>
          </a:p>
        </p:txBody>
      </p:sp>
      <p:sp>
        <p:nvSpPr>
          <p:cNvPr id="207" name="Google Shape;207;p22"/>
          <p:cNvSpPr txBox="1"/>
          <p:nvPr/>
        </p:nvSpPr>
        <p:spPr>
          <a:xfrm>
            <a:off x="5529450" y="2012750"/>
            <a:ext cx="13325100" cy="1878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9600"/>
              <a:buFont typeface="Arial"/>
              <a:buNone/>
            </a:pPr>
            <a:r>
              <a:rPr lang="en-US" sz="7200" b="1" i="0" u="none" strike="noStrike" cap="none">
                <a:solidFill>
                  <a:srgbClr val="000000"/>
                </a:solidFill>
                <a:latin typeface="Arial"/>
                <a:ea typeface="Arial"/>
                <a:cs typeface="Arial"/>
                <a:sym typeface="Arial"/>
              </a:rPr>
              <a:t>Diccionario de Datos</a:t>
            </a:r>
            <a:endParaRPr sz="7200" b="1" i="0" u="none" strike="noStrike" cap="none">
              <a:solidFill>
                <a:srgbClr val="000000"/>
              </a:solidFill>
              <a:latin typeface="Calibri"/>
              <a:ea typeface="Calibri"/>
              <a:cs typeface="Calibri"/>
              <a:sym typeface="Calibri"/>
            </a:endParaRPr>
          </a:p>
        </p:txBody>
      </p:sp>
      <p:pic>
        <p:nvPicPr>
          <p:cNvPr id="5" name="Imagen 4">
            <a:extLst>
              <a:ext uri="{FF2B5EF4-FFF2-40B4-BE49-F238E27FC236}">
                <a16:creationId xmlns:a16="http://schemas.microsoft.com/office/drawing/2014/main" id="{9AB40F0E-C6AE-4FB6-905D-91DFA5F9E66B}"/>
              </a:ext>
            </a:extLst>
          </p:cNvPr>
          <p:cNvPicPr>
            <a:picLocks noChangeAspect="1"/>
          </p:cNvPicPr>
          <p:nvPr/>
        </p:nvPicPr>
        <p:blipFill>
          <a:blip r:embed="rId4"/>
          <a:stretch>
            <a:fillRect/>
          </a:stretch>
        </p:blipFill>
        <p:spPr>
          <a:xfrm>
            <a:off x="1698291" y="5967274"/>
            <a:ext cx="20987417" cy="565173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5"/>
        <p:cNvGrpSpPr/>
        <p:nvPr/>
      </p:nvGrpSpPr>
      <p:grpSpPr>
        <a:xfrm>
          <a:off x="0" y="0"/>
          <a:ext cx="0" cy="0"/>
          <a:chOff x="0" y="0"/>
          <a:chExt cx="0" cy="0"/>
        </a:xfrm>
      </p:grpSpPr>
      <p:sp>
        <p:nvSpPr>
          <p:cNvPr id="206" name="Google Shape;206;p22"/>
          <p:cNvSpPr txBox="1"/>
          <p:nvPr/>
        </p:nvSpPr>
        <p:spPr>
          <a:xfrm>
            <a:off x="18350225" y="3723875"/>
            <a:ext cx="3495300" cy="1121700"/>
          </a:xfrm>
          <a:prstGeom prst="rect">
            <a:avLst/>
          </a:prstGeom>
          <a:noFill/>
          <a:ln>
            <a:noFill/>
          </a:ln>
        </p:spPr>
        <p:txBody>
          <a:bodyPr spcFirstLastPara="1" wrap="square" lIns="71425" tIns="71425" rIns="71425" bIns="71425" anchor="b" anchorCtr="0">
            <a:noAutofit/>
          </a:bodyPr>
          <a:lstStyle/>
          <a:p>
            <a:pPr marL="0" marR="36573" lvl="0" indent="0" algn="l" rtl="0">
              <a:lnSpc>
                <a:spcPct val="80000"/>
              </a:lnSpc>
              <a:spcBef>
                <a:spcPts val="0"/>
              </a:spcBef>
              <a:spcAft>
                <a:spcPts val="0"/>
              </a:spcAft>
              <a:buClr>
                <a:srgbClr val="434343"/>
              </a:buClr>
              <a:buSzPts val="8160"/>
              <a:buFont typeface="Calibri"/>
              <a:buNone/>
            </a:pPr>
            <a:endParaRPr sz="100" b="0" i="0" u="none" strike="noStrike" cap="none">
              <a:solidFill>
                <a:srgbClr val="000000"/>
              </a:solidFill>
              <a:latin typeface="Arial"/>
              <a:ea typeface="Arial"/>
              <a:cs typeface="Arial"/>
              <a:sym typeface="Arial"/>
            </a:endParaRPr>
          </a:p>
        </p:txBody>
      </p:sp>
      <p:sp>
        <p:nvSpPr>
          <p:cNvPr id="207" name="Google Shape;207;p22"/>
          <p:cNvSpPr txBox="1"/>
          <p:nvPr/>
        </p:nvSpPr>
        <p:spPr>
          <a:xfrm>
            <a:off x="5529450" y="2012750"/>
            <a:ext cx="13325100" cy="1878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9600"/>
              <a:buFont typeface="Arial"/>
              <a:buNone/>
            </a:pPr>
            <a:r>
              <a:rPr lang="en-US" sz="7200" b="1" i="0" u="none" strike="noStrike" cap="none">
                <a:solidFill>
                  <a:srgbClr val="000000"/>
                </a:solidFill>
                <a:latin typeface="Arial"/>
                <a:ea typeface="Arial"/>
                <a:cs typeface="Arial"/>
                <a:sym typeface="Arial"/>
              </a:rPr>
              <a:t>Diccionario de Datos</a:t>
            </a:r>
            <a:endParaRPr sz="7200" b="1" i="0" u="none" strike="noStrike" cap="none">
              <a:solidFill>
                <a:srgbClr val="000000"/>
              </a:solidFill>
              <a:latin typeface="Calibri"/>
              <a:ea typeface="Calibri"/>
              <a:cs typeface="Calibri"/>
              <a:sym typeface="Calibri"/>
            </a:endParaRPr>
          </a:p>
        </p:txBody>
      </p:sp>
      <p:pic>
        <p:nvPicPr>
          <p:cNvPr id="6" name="Imagen 5">
            <a:extLst>
              <a:ext uri="{FF2B5EF4-FFF2-40B4-BE49-F238E27FC236}">
                <a16:creationId xmlns:a16="http://schemas.microsoft.com/office/drawing/2014/main" id="{8B8A03E6-F961-477B-A1F7-E097FE3EB13F}"/>
              </a:ext>
            </a:extLst>
          </p:cNvPr>
          <p:cNvPicPr>
            <a:picLocks noChangeAspect="1"/>
          </p:cNvPicPr>
          <p:nvPr/>
        </p:nvPicPr>
        <p:blipFill>
          <a:blip r:embed="rId4"/>
          <a:stretch>
            <a:fillRect/>
          </a:stretch>
        </p:blipFill>
        <p:spPr>
          <a:xfrm>
            <a:off x="1785186" y="4845575"/>
            <a:ext cx="20813628" cy="6622304"/>
          </a:xfrm>
          <a:prstGeom prst="rect">
            <a:avLst/>
          </a:prstGeom>
        </p:spPr>
      </p:pic>
    </p:spTree>
    <p:extLst>
      <p:ext uri="{BB962C8B-B14F-4D97-AF65-F5344CB8AC3E}">
        <p14:creationId xmlns:p14="http://schemas.microsoft.com/office/powerpoint/2010/main" val="3973797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2"/>
        <p:cNvGrpSpPr/>
        <p:nvPr/>
      </p:nvGrpSpPr>
      <p:grpSpPr>
        <a:xfrm>
          <a:off x="0" y="0"/>
          <a:ext cx="0" cy="0"/>
          <a:chOff x="0" y="0"/>
          <a:chExt cx="0" cy="0"/>
        </a:xfrm>
      </p:grpSpPr>
      <p:sp>
        <p:nvSpPr>
          <p:cNvPr id="213" name="Google Shape;213;p23"/>
          <p:cNvSpPr txBox="1"/>
          <p:nvPr/>
        </p:nvSpPr>
        <p:spPr>
          <a:xfrm>
            <a:off x="18350225" y="3723875"/>
            <a:ext cx="3495300" cy="1121700"/>
          </a:xfrm>
          <a:prstGeom prst="rect">
            <a:avLst/>
          </a:prstGeom>
          <a:noFill/>
          <a:ln>
            <a:noFill/>
          </a:ln>
        </p:spPr>
        <p:txBody>
          <a:bodyPr spcFirstLastPara="1" wrap="square" lIns="71425" tIns="71425" rIns="71425" bIns="71425" anchor="b" anchorCtr="0">
            <a:noAutofit/>
          </a:bodyPr>
          <a:lstStyle/>
          <a:p>
            <a:pPr marL="0" marR="36573" lvl="0" indent="0" algn="l" rtl="0">
              <a:lnSpc>
                <a:spcPct val="80000"/>
              </a:lnSpc>
              <a:spcBef>
                <a:spcPts val="0"/>
              </a:spcBef>
              <a:spcAft>
                <a:spcPts val="0"/>
              </a:spcAft>
              <a:buClr>
                <a:srgbClr val="434343"/>
              </a:buClr>
              <a:buSzPts val="8160"/>
              <a:buFont typeface="Calibri"/>
              <a:buNone/>
            </a:pPr>
            <a:endParaRPr sz="100" b="0" i="0" u="none" strike="noStrike" cap="none">
              <a:solidFill>
                <a:srgbClr val="000000"/>
              </a:solidFill>
              <a:latin typeface="Arial"/>
              <a:ea typeface="Arial"/>
              <a:cs typeface="Arial"/>
              <a:sym typeface="Arial"/>
            </a:endParaRPr>
          </a:p>
        </p:txBody>
      </p:sp>
      <p:sp>
        <p:nvSpPr>
          <p:cNvPr id="214" name="Google Shape;214;p23"/>
          <p:cNvSpPr txBox="1"/>
          <p:nvPr/>
        </p:nvSpPr>
        <p:spPr>
          <a:xfrm>
            <a:off x="5529450" y="2012750"/>
            <a:ext cx="13325100" cy="1878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376092"/>
              </a:buClr>
              <a:buSzPts val="3600"/>
              <a:buFont typeface="Arial Black"/>
              <a:buNone/>
            </a:pPr>
            <a:r>
              <a:rPr lang="en-US" sz="5200" b="0" i="0" u="none" strike="noStrike" cap="none">
                <a:solidFill>
                  <a:srgbClr val="000000"/>
                </a:solidFill>
                <a:latin typeface="Arial Black"/>
                <a:ea typeface="Arial Black"/>
                <a:cs typeface="Arial Black"/>
                <a:sym typeface="Arial Black"/>
              </a:rPr>
              <a:t>Especificaciones de Hardware</a:t>
            </a:r>
            <a:endParaRPr sz="5200" b="0" i="0" u="none" strike="noStrike" cap="none">
              <a:solidFill>
                <a:srgbClr val="000000"/>
              </a:solidFill>
              <a:latin typeface="Arial Black"/>
              <a:ea typeface="Arial Black"/>
              <a:cs typeface="Arial Black"/>
              <a:sym typeface="Arial Black"/>
            </a:endParaRPr>
          </a:p>
          <a:p>
            <a:pPr marL="0" marR="0" lvl="0" indent="0" algn="ctr" rtl="0">
              <a:lnSpc>
                <a:spcPct val="100000"/>
              </a:lnSpc>
              <a:spcBef>
                <a:spcPts val="0"/>
              </a:spcBef>
              <a:spcAft>
                <a:spcPts val="0"/>
              </a:spcAft>
              <a:buClr>
                <a:srgbClr val="000000"/>
              </a:buClr>
              <a:buSzPts val="9600"/>
              <a:buFont typeface="Arial"/>
              <a:buNone/>
            </a:pPr>
            <a:endParaRPr sz="7200" b="1" i="0" u="none" strike="noStrike" cap="none">
              <a:solidFill>
                <a:srgbClr val="000000"/>
              </a:solidFill>
              <a:latin typeface="Arial"/>
              <a:ea typeface="Arial"/>
              <a:cs typeface="Arial"/>
              <a:sym typeface="Arial"/>
            </a:endParaRPr>
          </a:p>
        </p:txBody>
      </p:sp>
      <p:sp>
        <p:nvSpPr>
          <p:cNvPr id="215" name="Google Shape;215;p23"/>
          <p:cNvSpPr txBox="1"/>
          <p:nvPr/>
        </p:nvSpPr>
        <p:spPr>
          <a:xfrm>
            <a:off x="3174025" y="4638950"/>
            <a:ext cx="9359400" cy="7609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r>
              <a:rPr lang="en-US" sz="3900" b="1" i="0" u="none" strike="noStrike" cap="none">
                <a:solidFill>
                  <a:schemeClr val="dk1"/>
                </a:solidFill>
                <a:latin typeface="Calibri"/>
                <a:ea typeface="Calibri"/>
                <a:cs typeface="Calibri"/>
                <a:sym typeface="Calibri"/>
              </a:rPr>
              <a:t>REQUISITOS DE HARDWARE</a:t>
            </a:r>
            <a:endParaRPr sz="3900" b="0" i="0" u="none" strike="noStrike" cap="none">
              <a:solidFill>
                <a:schemeClr val="dk1"/>
              </a:solidFill>
              <a:latin typeface="Arial"/>
              <a:ea typeface="Arial"/>
              <a:cs typeface="Arial"/>
              <a:sym typeface="Arial"/>
            </a:endParaRPr>
          </a:p>
          <a:p>
            <a:pPr marL="342900" marR="0" lvl="0" indent="-342900" algn="l" rtl="0">
              <a:lnSpc>
                <a:spcPct val="100000"/>
              </a:lnSpc>
              <a:spcBef>
                <a:spcPts val="360"/>
              </a:spcBef>
              <a:spcAft>
                <a:spcPts val="0"/>
              </a:spcAft>
              <a:buClr>
                <a:schemeClr val="dk1"/>
              </a:buClr>
              <a:buSzPts val="3900"/>
              <a:buFont typeface="Arial"/>
              <a:buChar char="•"/>
            </a:pPr>
            <a:r>
              <a:rPr lang="en-US" sz="3900" b="1" i="0" u="none" strike="noStrike" cap="none">
                <a:solidFill>
                  <a:schemeClr val="dk1"/>
                </a:solidFill>
                <a:latin typeface="Calibri"/>
                <a:ea typeface="Calibri"/>
                <a:cs typeface="Calibri"/>
                <a:sym typeface="Calibri"/>
              </a:rPr>
              <a:t>Procesador de 1,6 GHz o superior</a:t>
            </a:r>
            <a:endParaRPr sz="3900" b="0" i="0" u="none" strike="noStrike" cap="none">
              <a:solidFill>
                <a:schemeClr val="dk1"/>
              </a:solidFill>
              <a:latin typeface="Arial"/>
              <a:ea typeface="Arial"/>
              <a:cs typeface="Arial"/>
              <a:sym typeface="Arial"/>
            </a:endParaRPr>
          </a:p>
          <a:p>
            <a:pPr marL="342900" marR="0" lvl="0" indent="-342900" algn="l" rtl="0">
              <a:lnSpc>
                <a:spcPct val="100000"/>
              </a:lnSpc>
              <a:spcBef>
                <a:spcPts val="360"/>
              </a:spcBef>
              <a:spcAft>
                <a:spcPts val="0"/>
              </a:spcAft>
              <a:buClr>
                <a:schemeClr val="dk1"/>
              </a:buClr>
              <a:buSzPts val="3900"/>
              <a:buFont typeface="Arial"/>
              <a:buChar char="•"/>
            </a:pPr>
            <a:r>
              <a:rPr lang="en-US" sz="3900" b="1" i="0" u="none" strike="noStrike" cap="none">
                <a:solidFill>
                  <a:schemeClr val="dk1"/>
                </a:solidFill>
                <a:latin typeface="Calibri"/>
                <a:ea typeface="Calibri"/>
                <a:cs typeface="Calibri"/>
                <a:sym typeface="Calibri"/>
              </a:rPr>
              <a:t>1 GB (32 bits) o 2 GB (64 bits) de RAM (si se ejecuta en una máquina virtual, agregue 512 MB al host))</a:t>
            </a:r>
            <a:endParaRPr sz="3900" b="0" i="0" u="none" strike="noStrike" cap="none">
              <a:solidFill>
                <a:schemeClr val="dk1"/>
              </a:solidFill>
              <a:latin typeface="Arial"/>
              <a:ea typeface="Arial"/>
              <a:cs typeface="Arial"/>
              <a:sym typeface="Arial"/>
            </a:endParaRPr>
          </a:p>
          <a:p>
            <a:pPr marL="342900" marR="0" lvl="0" indent="-342900" algn="l" rtl="0">
              <a:lnSpc>
                <a:spcPct val="100000"/>
              </a:lnSpc>
              <a:spcBef>
                <a:spcPts val="360"/>
              </a:spcBef>
              <a:spcAft>
                <a:spcPts val="0"/>
              </a:spcAft>
              <a:buClr>
                <a:schemeClr val="dk1"/>
              </a:buClr>
              <a:buSzPts val="3900"/>
              <a:buFont typeface="Arial"/>
              <a:buChar char="•"/>
            </a:pPr>
            <a:r>
              <a:rPr lang="en-US" sz="3900" b="1" i="0" u="none" strike="noStrike" cap="none">
                <a:solidFill>
                  <a:schemeClr val="dk1"/>
                </a:solidFill>
                <a:latin typeface="Calibri"/>
                <a:ea typeface="Calibri"/>
                <a:cs typeface="Calibri"/>
                <a:sym typeface="Calibri"/>
              </a:rPr>
              <a:t>10 GB de espacio disponible en el disco duro</a:t>
            </a:r>
            <a:endParaRPr sz="3900" b="0" i="0" u="none" strike="noStrike" cap="none">
              <a:solidFill>
                <a:schemeClr val="dk1"/>
              </a:solidFill>
              <a:latin typeface="Arial"/>
              <a:ea typeface="Arial"/>
              <a:cs typeface="Arial"/>
              <a:sym typeface="Arial"/>
            </a:endParaRPr>
          </a:p>
          <a:p>
            <a:pPr marL="342900" marR="0" lvl="0" indent="-342900" algn="l" rtl="0">
              <a:lnSpc>
                <a:spcPct val="100000"/>
              </a:lnSpc>
              <a:spcBef>
                <a:spcPts val="360"/>
              </a:spcBef>
              <a:spcAft>
                <a:spcPts val="0"/>
              </a:spcAft>
              <a:buClr>
                <a:schemeClr val="dk1"/>
              </a:buClr>
              <a:buSzPts val="3900"/>
              <a:buFont typeface="Arial"/>
              <a:buChar char="•"/>
            </a:pPr>
            <a:r>
              <a:rPr lang="en-US" sz="3900" b="1" i="0" u="none" strike="noStrike" cap="none">
                <a:solidFill>
                  <a:schemeClr val="dk1"/>
                </a:solidFill>
                <a:latin typeface="Calibri"/>
                <a:ea typeface="Calibri"/>
                <a:cs typeface="Calibri"/>
                <a:sym typeface="Calibri"/>
              </a:rPr>
              <a:t>Unidad de disco duro de 5400 rpm</a:t>
            </a:r>
            <a:endParaRPr sz="3900" b="0" i="0" u="none" strike="noStrike" cap="none">
              <a:solidFill>
                <a:schemeClr val="dk1"/>
              </a:solidFill>
              <a:latin typeface="Arial"/>
              <a:ea typeface="Arial"/>
              <a:cs typeface="Arial"/>
              <a:sym typeface="Arial"/>
            </a:endParaRPr>
          </a:p>
          <a:p>
            <a:pPr marL="342900" marR="0" lvl="0" indent="-342900" algn="l" rtl="0">
              <a:lnSpc>
                <a:spcPct val="100000"/>
              </a:lnSpc>
              <a:spcBef>
                <a:spcPts val="360"/>
              </a:spcBef>
              <a:spcAft>
                <a:spcPts val="0"/>
              </a:spcAft>
              <a:buClr>
                <a:schemeClr val="dk1"/>
              </a:buClr>
              <a:buSzPts val="3900"/>
              <a:buFont typeface="Arial"/>
              <a:buChar char="•"/>
            </a:pPr>
            <a:r>
              <a:rPr lang="en-US" sz="3900" b="1" i="0" u="none" strike="noStrike" cap="none">
                <a:solidFill>
                  <a:schemeClr val="dk1"/>
                </a:solidFill>
                <a:latin typeface="Calibri"/>
                <a:ea typeface="Calibri"/>
                <a:cs typeface="Calibri"/>
                <a:sym typeface="Calibri"/>
              </a:rPr>
              <a:t>Tarjeta de vídeo compatible con DirectX 9 con una resolución de pantalla de 1024 x 768 o superior</a:t>
            </a:r>
            <a:endParaRPr sz="39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900"/>
              <a:buFont typeface="Arial"/>
              <a:buNone/>
            </a:pPr>
            <a:endParaRPr sz="3900" b="0" i="0" u="none" strike="noStrike" cap="none">
              <a:solidFill>
                <a:srgbClr val="000000"/>
              </a:solidFill>
              <a:latin typeface="Helvetica Neue"/>
              <a:ea typeface="Helvetica Neue"/>
              <a:cs typeface="Helvetica Neue"/>
              <a:sym typeface="Helvetica Neue"/>
            </a:endParaRPr>
          </a:p>
        </p:txBody>
      </p:sp>
      <p:pic>
        <p:nvPicPr>
          <p:cNvPr id="216" name="Google Shape;216;p23"/>
          <p:cNvPicPr preferRelativeResize="0"/>
          <p:nvPr/>
        </p:nvPicPr>
        <p:blipFill rotWithShape="1">
          <a:blip r:embed="rId4">
            <a:alphaModFix/>
          </a:blip>
          <a:srcRect/>
          <a:stretch/>
        </p:blipFill>
        <p:spPr>
          <a:xfrm>
            <a:off x="12533425" y="4355388"/>
            <a:ext cx="8884450" cy="70372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0"/>
        <p:cNvGrpSpPr/>
        <p:nvPr/>
      </p:nvGrpSpPr>
      <p:grpSpPr>
        <a:xfrm>
          <a:off x="0" y="0"/>
          <a:ext cx="0" cy="0"/>
          <a:chOff x="0" y="0"/>
          <a:chExt cx="0" cy="0"/>
        </a:xfrm>
      </p:grpSpPr>
      <p:sp>
        <p:nvSpPr>
          <p:cNvPr id="221" name="Google Shape;221;p24"/>
          <p:cNvSpPr txBox="1"/>
          <p:nvPr/>
        </p:nvSpPr>
        <p:spPr>
          <a:xfrm>
            <a:off x="18350225" y="3723875"/>
            <a:ext cx="3495300" cy="1121700"/>
          </a:xfrm>
          <a:prstGeom prst="rect">
            <a:avLst/>
          </a:prstGeom>
          <a:noFill/>
          <a:ln>
            <a:noFill/>
          </a:ln>
        </p:spPr>
        <p:txBody>
          <a:bodyPr spcFirstLastPara="1" wrap="square" lIns="71425" tIns="71425" rIns="71425" bIns="71425" anchor="b" anchorCtr="0">
            <a:noAutofit/>
          </a:bodyPr>
          <a:lstStyle/>
          <a:p>
            <a:pPr marL="0" marR="36573" lvl="0" indent="0" algn="l" rtl="0">
              <a:lnSpc>
                <a:spcPct val="80000"/>
              </a:lnSpc>
              <a:spcBef>
                <a:spcPts val="0"/>
              </a:spcBef>
              <a:spcAft>
                <a:spcPts val="0"/>
              </a:spcAft>
              <a:buClr>
                <a:srgbClr val="434343"/>
              </a:buClr>
              <a:buSzPts val="8160"/>
              <a:buFont typeface="Calibri"/>
              <a:buNone/>
            </a:pPr>
            <a:endParaRPr sz="100" b="0" i="0" u="none" strike="noStrike" cap="none">
              <a:solidFill>
                <a:srgbClr val="000000"/>
              </a:solidFill>
              <a:latin typeface="Arial"/>
              <a:ea typeface="Arial"/>
              <a:cs typeface="Arial"/>
              <a:sym typeface="Arial"/>
            </a:endParaRPr>
          </a:p>
        </p:txBody>
      </p:sp>
      <p:sp>
        <p:nvSpPr>
          <p:cNvPr id="222" name="Google Shape;222;p24"/>
          <p:cNvSpPr txBox="1"/>
          <p:nvPr/>
        </p:nvSpPr>
        <p:spPr>
          <a:xfrm>
            <a:off x="5529450" y="2012750"/>
            <a:ext cx="13325100" cy="1878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376092"/>
              </a:buClr>
              <a:buSzPts val="3600"/>
              <a:buFont typeface="Arial Black"/>
              <a:buNone/>
            </a:pPr>
            <a:r>
              <a:rPr lang="en-US" sz="5100" b="0" i="0" u="none" strike="noStrike" cap="none">
                <a:solidFill>
                  <a:srgbClr val="000000"/>
                </a:solidFill>
                <a:latin typeface="Arial Black"/>
                <a:ea typeface="Arial Black"/>
                <a:cs typeface="Arial Black"/>
                <a:sym typeface="Arial Black"/>
              </a:rPr>
              <a:t>Especificaciones de Software Pagina Web</a:t>
            </a:r>
            <a:endParaRPr sz="8700" b="1" i="0" u="none" strike="noStrike" cap="none">
              <a:solidFill>
                <a:srgbClr val="000000"/>
              </a:solidFill>
              <a:latin typeface="Calibri"/>
              <a:ea typeface="Calibri"/>
              <a:cs typeface="Calibri"/>
              <a:sym typeface="Calibri"/>
            </a:endParaRPr>
          </a:p>
        </p:txBody>
      </p:sp>
      <p:pic>
        <p:nvPicPr>
          <p:cNvPr id="223" name="Google Shape;223;p24" descr="Resultado de imagen para software"/>
          <p:cNvPicPr preferRelativeResize="0"/>
          <p:nvPr/>
        </p:nvPicPr>
        <p:blipFill rotWithShape="1">
          <a:blip r:embed="rId4">
            <a:alphaModFix/>
          </a:blip>
          <a:srcRect/>
          <a:stretch/>
        </p:blipFill>
        <p:spPr>
          <a:xfrm>
            <a:off x="10905600" y="4272700"/>
            <a:ext cx="10376575" cy="8911500"/>
          </a:xfrm>
          <a:prstGeom prst="rect">
            <a:avLst/>
          </a:prstGeom>
          <a:noFill/>
          <a:ln>
            <a:noFill/>
          </a:ln>
        </p:spPr>
      </p:pic>
      <p:sp>
        <p:nvSpPr>
          <p:cNvPr id="224" name="Google Shape;224;p24"/>
          <p:cNvSpPr txBox="1"/>
          <p:nvPr/>
        </p:nvSpPr>
        <p:spPr>
          <a:xfrm>
            <a:off x="4191325" y="4272725"/>
            <a:ext cx="8000700" cy="8911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3700" b="1" i="0" u="none" strike="noStrike" cap="none">
                <a:solidFill>
                  <a:schemeClr val="dk1"/>
                </a:solidFill>
                <a:latin typeface="Calibri"/>
                <a:ea typeface="Calibri"/>
                <a:cs typeface="Calibri"/>
                <a:sym typeface="Calibri"/>
              </a:rPr>
              <a:t>Navegadores Recomendados</a:t>
            </a:r>
            <a:endParaRPr sz="3700" b="0" i="0" u="none" strike="noStrike" cap="none">
              <a:solidFill>
                <a:schemeClr val="dk1"/>
              </a:solidFill>
              <a:latin typeface="Arial"/>
              <a:ea typeface="Arial"/>
              <a:cs typeface="Arial"/>
              <a:sym typeface="Arial"/>
            </a:endParaRPr>
          </a:p>
          <a:p>
            <a:pPr marL="342900" marR="0" lvl="0" indent="-342900" algn="l" rtl="0">
              <a:lnSpc>
                <a:spcPct val="100000"/>
              </a:lnSpc>
              <a:spcBef>
                <a:spcPts val="360"/>
              </a:spcBef>
              <a:spcAft>
                <a:spcPts val="0"/>
              </a:spcAft>
              <a:buClr>
                <a:schemeClr val="dk1"/>
              </a:buClr>
              <a:buSzPts val="3700"/>
              <a:buFont typeface="Arial"/>
              <a:buChar char="•"/>
            </a:pPr>
            <a:r>
              <a:rPr lang="en-US" sz="3700" b="1" i="0" u="none" strike="noStrike" cap="none">
                <a:solidFill>
                  <a:schemeClr val="dk1"/>
                </a:solidFill>
                <a:latin typeface="Calibri"/>
                <a:ea typeface="Calibri"/>
                <a:cs typeface="Calibri"/>
                <a:sym typeface="Calibri"/>
              </a:rPr>
              <a:t>Chrome</a:t>
            </a:r>
            <a:endParaRPr sz="3700" b="1" i="0" u="none" strike="noStrike" cap="none">
              <a:solidFill>
                <a:schemeClr val="dk1"/>
              </a:solidFill>
              <a:latin typeface="Calibri"/>
              <a:ea typeface="Calibri"/>
              <a:cs typeface="Calibri"/>
              <a:sym typeface="Calibri"/>
            </a:endParaRPr>
          </a:p>
          <a:p>
            <a:pPr marL="342900" marR="0" lvl="0" indent="-342900" algn="l" rtl="0">
              <a:lnSpc>
                <a:spcPct val="100000"/>
              </a:lnSpc>
              <a:spcBef>
                <a:spcPts val="360"/>
              </a:spcBef>
              <a:spcAft>
                <a:spcPts val="0"/>
              </a:spcAft>
              <a:buClr>
                <a:schemeClr val="dk1"/>
              </a:buClr>
              <a:buSzPts val="3700"/>
              <a:buFont typeface="Calibri"/>
              <a:buChar char="•"/>
            </a:pPr>
            <a:r>
              <a:rPr lang="en-US" sz="3700" b="1" i="0" u="none" strike="noStrike" cap="none">
                <a:solidFill>
                  <a:schemeClr val="dk1"/>
                </a:solidFill>
                <a:latin typeface="Calibri"/>
                <a:ea typeface="Calibri"/>
                <a:cs typeface="Calibri"/>
                <a:sym typeface="Calibri"/>
              </a:rPr>
              <a:t>Mozilla Firefox</a:t>
            </a:r>
            <a:endParaRPr sz="3700" b="1" i="0" u="none" strike="noStrike" cap="none">
              <a:solidFill>
                <a:schemeClr val="dk1"/>
              </a:solidFill>
              <a:latin typeface="Calibri"/>
              <a:ea typeface="Calibri"/>
              <a:cs typeface="Calibri"/>
              <a:sym typeface="Calibri"/>
            </a:endParaRPr>
          </a:p>
          <a:p>
            <a:pPr marL="342900" marR="0" lvl="0" indent="-342900" algn="l" rtl="0">
              <a:lnSpc>
                <a:spcPct val="100000"/>
              </a:lnSpc>
              <a:spcBef>
                <a:spcPts val="360"/>
              </a:spcBef>
              <a:spcAft>
                <a:spcPts val="0"/>
              </a:spcAft>
              <a:buClr>
                <a:schemeClr val="dk1"/>
              </a:buClr>
              <a:buSzPts val="3700"/>
              <a:buFont typeface="Calibri"/>
              <a:buChar char="•"/>
            </a:pPr>
            <a:r>
              <a:rPr lang="en-US" sz="3700" b="1" i="0" u="none" strike="noStrike" cap="none">
                <a:solidFill>
                  <a:schemeClr val="dk1"/>
                </a:solidFill>
                <a:latin typeface="Calibri"/>
                <a:ea typeface="Calibri"/>
                <a:cs typeface="Calibri"/>
                <a:sym typeface="Calibri"/>
              </a:rPr>
              <a:t>Microsoft Edge</a:t>
            </a:r>
            <a:endParaRPr sz="3700" b="1" i="0" u="none" strike="noStrike" cap="none">
              <a:solidFill>
                <a:schemeClr val="dk1"/>
              </a:solidFill>
              <a:latin typeface="Calibri"/>
              <a:ea typeface="Calibri"/>
              <a:cs typeface="Calibri"/>
              <a:sym typeface="Calibri"/>
            </a:endParaRPr>
          </a:p>
          <a:p>
            <a:pPr marL="342900" marR="0" lvl="0" indent="-342900" algn="l" rtl="0">
              <a:lnSpc>
                <a:spcPct val="100000"/>
              </a:lnSpc>
              <a:spcBef>
                <a:spcPts val="360"/>
              </a:spcBef>
              <a:spcAft>
                <a:spcPts val="0"/>
              </a:spcAft>
              <a:buClr>
                <a:schemeClr val="dk1"/>
              </a:buClr>
              <a:buSzPts val="3700"/>
              <a:buFont typeface="Calibri"/>
              <a:buChar char="•"/>
            </a:pPr>
            <a:r>
              <a:rPr lang="en-US" sz="3700" b="1" i="0" u="none" strike="noStrike" cap="none">
                <a:solidFill>
                  <a:schemeClr val="dk1"/>
                </a:solidFill>
                <a:latin typeface="Calibri"/>
                <a:ea typeface="Calibri"/>
                <a:cs typeface="Calibri"/>
                <a:sym typeface="Calibri"/>
              </a:rPr>
              <a:t>Brave</a:t>
            </a:r>
            <a:endParaRPr sz="3700" b="1" i="0" u="none" strike="noStrike" cap="none">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8"/>
        <p:cNvGrpSpPr/>
        <p:nvPr/>
      </p:nvGrpSpPr>
      <p:grpSpPr>
        <a:xfrm>
          <a:off x="0" y="0"/>
          <a:ext cx="0" cy="0"/>
          <a:chOff x="0" y="0"/>
          <a:chExt cx="0" cy="0"/>
        </a:xfrm>
      </p:grpSpPr>
      <p:sp>
        <p:nvSpPr>
          <p:cNvPr id="229" name="Google Shape;229;p25"/>
          <p:cNvSpPr txBox="1"/>
          <p:nvPr/>
        </p:nvSpPr>
        <p:spPr>
          <a:xfrm>
            <a:off x="18350225" y="3723875"/>
            <a:ext cx="3495300" cy="1121700"/>
          </a:xfrm>
          <a:prstGeom prst="rect">
            <a:avLst/>
          </a:prstGeom>
          <a:noFill/>
          <a:ln>
            <a:noFill/>
          </a:ln>
        </p:spPr>
        <p:txBody>
          <a:bodyPr spcFirstLastPara="1" wrap="square" lIns="71425" tIns="71425" rIns="71425" bIns="71425" anchor="b" anchorCtr="0">
            <a:noAutofit/>
          </a:bodyPr>
          <a:lstStyle/>
          <a:p>
            <a:pPr marL="0" marR="36573" lvl="0" indent="0" algn="l" rtl="0">
              <a:lnSpc>
                <a:spcPct val="80000"/>
              </a:lnSpc>
              <a:spcBef>
                <a:spcPts val="0"/>
              </a:spcBef>
              <a:spcAft>
                <a:spcPts val="0"/>
              </a:spcAft>
              <a:buClr>
                <a:srgbClr val="434343"/>
              </a:buClr>
              <a:buSzPts val="8160"/>
              <a:buFont typeface="Calibri"/>
              <a:buNone/>
            </a:pPr>
            <a:endParaRPr sz="100" b="0" i="0" u="none" strike="noStrike" cap="none">
              <a:solidFill>
                <a:srgbClr val="000000"/>
              </a:solidFill>
              <a:latin typeface="Arial"/>
              <a:ea typeface="Arial"/>
              <a:cs typeface="Arial"/>
              <a:sym typeface="Arial"/>
            </a:endParaRPr>
          </a:p>
        </p:txBody>
      </p:sp>
      <p:sp>
        <p:nvSpPr>
          <p:cNvPr id="230" name="Google Shape;230;p25"/>
          <p:cNvSpPr txBox="1"/>
          <p:nvPr/>
        </p:nvSpPr>
        <p:spPr>
          <a:xfrm>
            <a:off x="5529450" y="2012750"/>
            <a:ext cx="13325100" cy="1878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376092"/>
              </a:buClr>
              <a:buSzPts val="3600"/>
              <a:buFont typeface="Arial Black"/>
              <a:buNone/>
            </a:pPr>
            <a:r>
              <a:rPr lang="en-US" sz="4300" b="0" i="0" u="none" strike="noStrike" cap="none">
                <a:solidFill>
                  <a:srgbClr val="000000"/>
                </a:solidFill>
                <a:latin typeface="Arial Black"/>
                <a:ea typeface="Arial Black"/>
                <a:cs typeface="Arial Black"/>
                <a:sym typeface="Arial Black"/>
              </a:rPr>
              <a:t>Especificaciones de Hardware </a:t>
            </a:r>
            <a:endParaRPr sz="7900" b="1" i="0" u="none" strike="noStrike" cap="none">
              <a:solidFill>
                <a:srgbClr val="000000"/>
              </a:solidFill>
              <a:latin typeface="Calibri"/>
              <a:ea typeface="Calibri"/>
              <a:cs typeface="Calibri"/>
              <a:sym typeface="Calibri"/>
            </a:endParaRPr>
          </a:p>
        </p:txBody>
      </p:sp>
      <p:sp>
        <p:nvSpPr>
          <p:cNvPr id="231" name="Google Shape;231;p25"/>
          <p:cNvSpPr txBox="1"/>
          <p:nvPr/>
        </p:nvSpPr>
        <p:spPr>
          <a:xfrm>
            <a:off x="2441550" y="5371400"/>
            <a:ext cx="9750600" cy="7690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r>
              <a:rPr lang="en-US" sz="4500" b="1" i="0" u="none" strike="noStrike" cap="none">
                <a:solidFill>
                  <a:schemeClr val="dk1"/>
                </a:solidFill>
                <a:latin typeface="Calibri"/>
                <a:ea typeface="Calibri"/>
                <a:cs typeface="Calibri"/>
                <a:sym typeface="Calibri"/>
              </a:rPr>
              <a:t>REQUISITOS DE HARDWARE</a:t>
            </a:r>
            <a:endParaRPr sz="4500" b="0" i="0" u="none" strike="noStrike" cap="none">
              <a:solidFill>
                <a:schemeClr val="dk1"/>
              </a:solidFill>
              <a:latin typeface="Arial"/>
              <a:ea typeface="Arial"/>
              <a:cs typeface="Arial"/>
              <a:sym typeface="Arial"/>
            </a:endParaRPr>
          </a:p>
          <a:p>
            <a:pPr marL="342900" marR="0" lvl="0" indent="-342900" algn="l" rtl="0">
              <a:lnSpc>
                <a:spcPct val="100000"/>
              </a:lnSpc>
              <a:spcBef>
                <a:spcPts val="360"/>
              </a:spcBef>
              <a:spcAft>
                <a:spcPts val="0"/>
              </a:spcAft>
              <a:buClr>
                <a:schemeClr val="dk1"/>
              </a:buClr>
              <a:buSzPts val="4500"/>
              <a:buFont typeface="Arial"/>
              <a:buChar char="•"/>
            </a:pPr>
            <a:r>
              <a:rPr lang="en-US" sz="4500" b="0" i="0" u="none" strike="noStrike" cap="none">
                <a:solidFill>
                  <a:schemeClr val="dk1"/>
                </a:solidFill>
                <a:latin typeface="Calibri"/>
                <a:ea typeface="Calibri"/>
                <a:cs typeface="Calibri"/>
                <a:sym typeface="Calibri"/>
              </a:rPr>
              <a:t>Los requisitos mínimos recomendadas son 256 MB de RAM para un sitio web de un único ordenador y 85 MB de almacenaje, El tamaño de instalación puede reducirse en unos 50Mb para una instalación de desarrollo, y en unos 26Mb para una instalación normal de usuario  final.</a:t>
            </a:r>
            <a:endParaRPr sz="4500" b="0" i="0" u="none" strike="noStrike" cap="none">
              <a:solidFill>
                <a:srgbClr val="000000"/>
              </a:solidFill>
              <a:latin typeface="Helvetica Neue"/>
              <a:ea typeface="Helvetica Neue"/>
              <a:cs typeface="Helvetica Neue"/>
              <a:sym typeface="Helvetica Neue"/>
            </a:endParaRPr>
          </a:p>
        </p:txBody>
      </p:sp>
      <p:pic>
        <p:nvPicPr>
          <p:cNvPr id="232" name="Google Shape;232;p25" descr="Resultado de imagen para computadores"/>
          <p:cNvPicPr preferRelativeResize="0"/>
          <p:nvPr/>
        </p:nvPicPr>
        <p:blipFill rotWithShape="1">
          <a:blip r:embed="rId4">
            <a:alphaModFix/>
          </a:blip>
          <a:srcRect/>
          <a:stretch/>
        </p:blipFill>
        <p:spPr>
          <a:xfrm>
            <a:off x="12696050" y="5167950"/>
            <a:ext cx="8586125" cy="67549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6"/>
        <p:cNvGrpSpPr/>
        <p:nvPr/>
      </p:nvGrpSpPr>
      <p:grpSpPr>
        <a:xfrm>
          <a:off x="0" y="0"/>
          <a:ext cx="0" cy="0"/>
          <a:chOff x="0" y="0"/>
          <a:chExt cx="0" cy="0"/>
        </a:xfrm>
      </p:grpSpPr>
      <p:sp>
        <p:nvSpPr>
          <p:cNvPr id="237" name="Google Shape;237;p26"/>
          <p:cNvSpPr txBox="1"/>
          <p:nvPr/>
        </p:nvSpPr>
        <p:spPr>
          <a:xfrm>
            <a:off x="18350225" y="3723875"/>
            <a:ext cx="3495300" cy="1121700"/>
          </a:xfrm>
          <a:prstGeom prst="rect">
            <a:avLst/>
          </a:prstGeom>
          <a:noFill/>
          <a:ln>
            <a:noFill/>
          </a:ln>
        </p:spPr>
        <p:txBody>
          <a:bodyPr spcFirstLastPara="1" wrap="square" lIns="71425" tIns="71425" rIns="71425" bIns="71425" anchor="b" anchorCtr="0">
            <a:noAutofit/>
          </a:bodyPr>
          <a:lstStyle/>
          <a:p>
            <a:pPr marL="0" marR="36573" lvl="0" indent="0" algn="l" rtl="0">
              <a:lnSpc>
                <a:spcPct val="80000"/>
              </a:lnSpc>
              <a:spcBef>
                <a:spcPts val="0"/>
              </a:spcBef>
              <a:spcAft>
                <a:spcPts val="0"/>
              </a:spcAft>
              <a:buClr>
                <a:srgbClr val="434343"/>
              </a:buClr>
              <a:buSzPts val="8160"/>
              <a:buFont typeface="Calibri"/>
              <a:buNone/>
            </a:pPr>
            <a:endParaRPr sz="100" b="0" i="0" u="none" strike="noStrike" cap="none">
              <a:solidFill>
                <a:srgbClr val="000000"/>
              </a:solidFill>
              <a:latin typeface="Arial"/>
              <a:ea typeface="Arial"/>
              <a:cs typeface="Arial"/>
              <a:sym typeface="Arial"/>
            </a:endParaRPr>
          </a:p>
        </p:txBody>
      </p:sp>
      <p:sp>
        <p:nvSpPr>
          <p:cNvPr id="238" name="Google Shape;238;p26"/>
          <p:cNvSpPr txBox="1"/>
          <p:nvPr/>
        </p:nvSpPr>
        <p:spPr>
          <a:xfrm>
            <a:off x="5529450" y="2012750"/>
            <a:ext cx="13325100" cy="1878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376092"/>
              </a:buClr>
              <a:buSzPts val="4400"/>
              <a:buFont typeface="Arial Black"/>
              <a:buNone/>
            </a:pPr>
            <a:r>
              <a:rPr lang="en-US" sz="4400" b="0" i="0" u="none" strike="noStrike" cap="none">
                <a:solidFill>
                  <a:srgbClr val="000000"/>
                </a:solidFill>
                <a:latin typeface="Arial Black"/>
                <a:ea typeface="Arial Black"/>
                <a:cs typeface="Arial Black"/>
                <a:sym typeface="Arial Black"/>
              </a:rPr>
              <a:t>Que Necesita El Usuario Para Poder Acceder  A Nuestro Sitio Web</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9600"/>
              <a:buFont typeface="Arial"/>
              <a:buNone/>
            </a:pPr>
            <a:endParaRPr sz="7200" b="1" i="0" u="none" strike="noStrike" cap="none">
              <a:solidFill>
                <a:srgbClr val="000000"/>
              </a:solidFill>
              <a:latin typeface="Arial"/>
              <a:ea typeface="Arial"/>
              <a:cs typeface="Arial"/>
              <a:sym typeface="Arial"/>
            </a:endParaRPr>
          </a:p>
        </p:txBody>
      </p:sp>
      <p:sp>
        <p:nvSpPr>
          <p:cNvPr id="239" name="Google Shape;239;p26"/>
          <p:cNvSpPr txBox="1"/>
          <p:nvPr/>
        </p:nvSpPr>
        <p:spPr>
          <a:xfrm>
            <a:off x="2645025" y="5208650"/>
            <a:ext cx="9277800" cy="7853700"/>
          </a:xfrm>
          <a:prstGeom prst="rect">
            <a:avLst/>
          </a:prstGeom>
          <a:noFill/>
          <a:ln>
            <a:noFill/>
          </a:ln>
        </p:spPr>
        <p:txBody>
          <a:bodyPr spcFirstLastPara="1" wrap="square" lIns="91425" tIns="91425" rIns="91425" bIns="91425" anchor="t" anchorCtr="0">
            <a:noAutofit/>
          </a:bodyPr>
          <a:lstStyle/>
          <a:p>
            <a:pPr marL="0" marR="0" lvl="0" indent="0" algn="l" rtl="0">
              <a:lnSpc>
                <a:spcPct val="80000"/>
              </a:lnSpc>
              <a:spcBef>
                <a:spcPts val="0"/>
              </a:spcBef>
              <a:spcAft>
                <a:spcPts val="0"/>
              </a:spcAft>
              <a:buClr>
                <a:schemeClr val="dk1"/>
              </a:buClr>
              <a:buSzPts val="2600"/>
              <a:buFont typeface="Arial"/>
              <a:buNone/>
            </a:pPr>
            <a:r>
              <a:rPr lang="en-US" sz="4500" b="1" i="0" u="none" strike="noStrike" cap="none">
                <a:solidFill>
                  <a:schemeClr val="dk1"/>
                </a:solidFill>
                <a:latin typeface="Calibri"/>
                <a:ea typeface="Calibri"/>
                <a:cs typeface="Calibri"/>
                <a:sym typeface="Calibri"/>
              </a:rPr>
              <a:t>Smartphone</a:t>
            </a:r>
            <a:endParaRPr sz="4500" b="0" i="0" u="none" strike="noStrike" cap="none">
              <a:solidFill>
                <a:schemeClr val="dk1"/>
              </a:solidFill>
              <a:latin typeface="Arial"/>
              <a:ea typeface="Arial"/>
              <a:cs typeface="Arial"/>
              <a:sym typeface="Arial"/>
            </a:endParaRPr>
          </a:p>
          <a:p>
            <a:pPr marL="685800" marR="0" lvl="0" indent="-520700" algn="l" rtl="0">
              <a:lnSpc>
                <a:spcPct val="80000"/>
              </a:lnSpc>
              <a:spcBef>
                <a:spcPts val="520"/>
              </a:spcBef>
              <a:spcAft>
                <a:spcPts val="0"/>
              </a:spcAft>
              <a:buClr>
                <a:schemeClr val="dk1"/>
              </a:buClr>
              <a:buSzPts val="2600"/>
              <a:buFont typeface="Arial"/>
              <a:buNone/>
            </a:pPr>
            <a:endParaRPr sz="5300" b="1" i="0" u="none" strike="noStrike" cap="none">
              <a:solidFill>
                <a:schemeClr val="dk1"/>
              </a:solidFill>
              <a:latin typeface="Calibri"/>
              <a:ea typeface="Calibri"/>
              <a:cs typeface="Calibri"/>
              <a:sym typeface="Calibri"/>
            </a:endParaRPr>
          </a:p>
          <a:p>
            <a:pPr marL="0" marR="0" lvl="0" indent="0" algn="l" rtl="0">
              <a:lnSpc>
                <a:spcPct val="80000"/>
              </a:lnSpc>
              <a:spcBef>
                <a:spcPts val="520"/>
              </a:spcBef>
              <a:spcAft>
                <a:spcPts val="0"/>
              </a:spcAft>
              <a:buClr>
                <a:schemeClr val="dk1"/>
              </a:buClr>
              <a:buSzPts val="2600"/>
              <a:buFont typeface="Arial"/>
              <a:buNone/>
            </a:pPr>
            <a:r>
              <a:rPr lang="en-US" sz="5300" b="1" i="0" u="none" strike="noStrike" cap="none">
                <a:solidFill>
                  <a:schemeClr val="dk1"/>
                </a:solidFill>
                <a:latin typeface="Calibri"/>
                <a:ea typeface="Calibri"/>
                <a:cs typeface="Calibri"/>
                <a:sym typeface="Calibri"/>
              </a:rPr>
              <a:t>Display amplio, microprocesador, Datos 20 Mbps superior o Wifi, Navegadores web (Chrome, Explorer, Opera, Firefox).</a:t>
            </a:r>
            <a:endParaRPr sz="5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Helvetica Neue"/>
              <a:ea typeface="Helvetica Neue"/>
              <a:cs typeface="Helvetica Neue"/>
              <a:sym typeface="Helvetica Neue"/>
            </a:endParaRPr>
          </a:p>
        </p:txBody>
      </p:sp>
      <p:pic>
        <p:nvPicPr>
          <p:cNvPr id="240" name="Google Shape;240;p26" descr="Resultado de imagen para artos celulares"/>
          <p:cNvPicPr preferRelativeResize="0"/>
          <p:nvPr/>
        </p:nvPicPr>
        <p:blipFill rotWithShape="1">
          <a:blip r:embed="rId4">
            <a:alphaModFix/>
          </a:blip>
          <a:srcRect/>
          <a:stretch/>
        </p:blipFill>
        <p:spPr>
          <a:xfrm>
            <a:off x="11922825" y="4845575"/>
            <a:ext cx="10236298" cy="695525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4"/>
        <p:cNvGrpSpPr/>
        <p:nvPr/>
      </p:nvGrpSpPr>
      <p:grpSpPr>
        <a:xfrm>
          <a:off x="0" y="0"/>
          <a:ext cx="0" cy="0"/>
          <a:chOff x="0" y="0"/>
          <a:chExt cx="0" cy="0"/>
        </a:xfrm>
      </p:grpSpPr>
      <p:sp>
        <p:nvSpPr>
          <p:cNvPr id="245" name="Google Shape;245;p27"/>
          <p:cNvSpPr txBox="1"/>
          <p:nvPr/>
        </p:nvSpPr>
        <p:spPr>
          <a:xfrm>
            <a:off x="18350225" y="3723875"/>
            <a:ext cx="3495300" cy="1121700"/>
          </a:xfrm>
          <a:prstGeom prst="rect">
            <a:avLst/>
          </a:prstGeom>
          <a:noFill/>
          <a:ln>
            <a:noFill/>
          </a:ln>
        </p:spPr>
        <p:txBody>
          <a:bodyPr spcFirstLastPara="1" wrap="square" lIns="71425" tIns="71425" rIns="71425" bIns="71425" anchor="b" anchorCtr="0">
            <a:noAutofit/>
          </a:bodyPr>
          <a:lstStyle/>
          <a:p>
            <a:pPr marL="0" marR="36573" lvl="0" indent="0" algn="l" rtl="0">
              <a:lnSpc>
                <a:spcPct val="80000"/>
              </a:lnSpc>
              <a:spcBef>
                <a:spcPts val="0"/>
              </a:spcBef>
              <a:spcAft>
                <a:spcPts val="0"/>
              </a:spcAft>
              <a:buClr>
                <a:srgbClr val="434343"/>
              </a:buClr>
              <a:buSzPts val="8160"/>
              <a:buFont typeface="Calibri"/>
              <a:buNone/>
            </a:pPr>
            <a:endParaRPr sz="100" b="0" i="0" u="none" strike="noStrike" cap="none">
              <a:solidFill>
                <a:srgbClr val="000000"/>
              </a:solidFill>
              <a:latin typeface="Arial"/>
              <a:ea typeface="Arial"/>
              <a:cs typeface="Arial"/>
              <a:sym typeface="Arial"/>
            </a:endParaRPr>
          </a:p>
        </p:txBody>
      </p:sp>
      <p:sp>
        <p:nvSpPr>
          <p:cNvPr id="246" name="Google Shape;246;p27"/>
          <p:cNvSpPr txBox="1"/>
          <p:nvPr/>
        </p:nvSpPr>
        <p:spPr>
          <a:xfrm>
            <a:off x="5529450" y="2012750"/>
            <a:ext cx="13325100" cy="1878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376092"/>
              </a:buClr>
              <a:buSzPts val="4400"/>
              <a:buFont typeface="Arial Black"/>
              <a:buNone/>
            </a:pPr>
            <a:r>
              <a:rPr lang="en-US" sz="4400" b="0" i="0" u="none" strike="noStrike" cap="none">
                <a:solidFill>
                  <a:srgbClr val="000000"/>
                </a:solidFill>
                <a:latin typeface="Arial Black"/>
                <a:ea typeface="Arial Black"/>
                <a:cs typeface="Arial Black"/>
                <a:sym typeface="Arial Black"/>
              </a:rPr>
              <a:t>Que Necesita El Usuario Para Poder Acceder  A Nuestro Sitio Web</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9600"/>
              <a:buFont typeface="Arial"/>
              <a:buNone/>
            </a:pPr>
            <a:endParaRPr sz="7200" b="1" i="0" u="none" strike="noStrike" cap="none">
              <a:solidFill>
                <a:srgbClr val="000000"/>
              </a:solidFill>
              <a:latin typeface="Arial"/>
              <a:ea typeface="Arial"/>
              <a:cs typeface="Arial"/>
              <a:sym typeface="Arial"/>
            </a:endParaRPr>
          </a:p>
        </p:txBody>
      </p:sp>
      <p:sp>
        <p:nvSpPr>
          <p:cNvPr id="247" name="Google Shape;247;p27"/>
          <p:cNvSpPr txBox="1"/>
          <p:nvPr/>
        </p:nvSpPr>
        <p:spPr>
          <a:xfrm>
            <a:off x="12785713" y="8959825"/>
            <a:ext cx="9709800" cy="2038800"/>
          </a:xfrm>
          <a:prstGeom prst="rect">
            <a:avLst/>
          </a:prstGeom>
          <a:noFill/>
          <a:ln>
            <a:noFill/>
          </a:ln>
        </p:spPr>
        <p:txBody>
          <a:bodyPr spcFirstLastPara="1" wrap="square" lIns="91425" tIns="91425" rIns="91425" bIns="91425" anchor="t" anchorCtr="0">
            <a:noAutofit/>
          </a:bodyPr>
          <a:lstStyle/>
          <a:p>
            <a:pPr marL="0" marR="0" lvl="0" indent="0" algn="l" rtl="0">
              <a:lnSpc>
                <a:spcPct val="80000"/>
              </a:lnSpc>
              <a:spcBef>
                <a:spcPts val="0"/>
              </a:spcBef>
              <a:spcAft>
                <a:spcPts val="0"/>
              </a:spcAft>
              <a:buClr>
                <a:srgbClr val="595959"/>
              </a:buClr>
              <a:buSzPts val="1920"/>
              <a:buFont typeface="Arial"/>
              <a:buNone/>
            </a:pPr>
            <a:r>
              <a:rPr lang="en-US" sz="5000" b="0" i="0" u="none" strike="noStrike" cap="none">
                <a:solidFill>
                  <a:schemeClr val="dk1"/>
                </a:solidFill>
                <a:latin typeface="Calibri"/>
                <a:ea typeface="Calibri"/>
                <a:cs typeface="Calibri"/>
                <a:sym typeface="Calibri"/>
              </a:rPr>
              <a:t>Cualquier Producto Electrónico que</a:t>
            </a:r>
            <a:endParaRPr sz="5000" b="0" i="0" u="none" strike="noStrike" cap="none">
              <a:solidFill>
                <a:schemeClr val="dk1"/>
              </a:solidFill>
              <a:latin typeface="Calibri"/>
              <a:ea typeface="Calibri"/>
              <a:cs typeface="Calibri"/>
              <a:sym typeface="Calibri"/>
            </a:endParaRPr>
          </a:p>
          <a:p>
            <a:pPr marL="0" marR="0" lvl="0" indent="0" algn="l" rtl="0">
              <a:lnSpc>
                <a:spcPct val="80000"/>
              </a:lnSpc>
              <a:spcBef>
                <a:spcPts val="0"/>
              </a:spcBef>
              <a:spcAft>
                <a:spcPts val="0"/>
              </a:spcAft>
              <a:buClr>
                <a:srgbClr val="595959"/>
              </a:buClr>
              <a:buSzPts val="1920"/>
              <a:buFont typeface="Arial"/>
              <a:buNone/>
            </a:pPr>
            <a:r>
              <a:rPr lang="en-US" sz="5000" b="0" i="0" u="none" strike="noStrike" cap="none">
                <a:solidFill>
                  <a:schemeClr val="dk1"/>
                </a:solidFill>
                <a:latin typeface="Calibri"/>
                <a:ea typeface="Calibri"/>
                <a:cs typeface="Calibri"/>
                <a:sym typeface="Calibri"/>
              </a:rPr>
              <a:t>tenga conexión a algun navegador.</a:t>
            </a:r>
            <a:endParaRPr sz="5000" b="0" i="0" u="none" strike="noStrike" cap="none">
              <a:solidFill>
                <a:schemeClr val="dk1"/>
              </a:solidFill>
              <a:latin typeface="Calibri"/>
              <a:ea typeface="Calibri"/>
              <a:cs typeface="Calibri"/>
              <a:sym typeface="Calibri"/>
            </a:endParaRPr>
          </a:p>
        </p:txBody>
      </p:sp>
      <p:pic>
        <p:nvPicPr>
          <p:cNvPr id="248" name="Google Shape;248;p27" descr="Resultado de imagen para pc gamer"/>
          <p:cNvPicPr preferRelativeResize="0"/>
          <p:nvPr/>
        </p:nvPicPr>
        <p:blipFill rotWithShape="1">
          <a:blip r:embed="rId4">
            <a:alphaModFix/>
          </a:blip>
          <a:srcRect/>
          <a:stretch/>
        </p:blipFill>
        <p:spPr>
          <a:xfrm>
            <a:off x="2509350" y="4296475"/>
            <a:ext cx="5029825" cy="4371025"/>
          </a:xfrm>
          <a:prstGeom prst="rect">
            <a:avLst/>
          </a:prstGeom>
          <a:noFill/>
          <a:ln>
            <a:noFill/>
          </a:ln>
        </p:spPr>
      </p:pic>
      <p:pic>
        <p:nvPicPr>
          <p:cNvPr id="249" name="Google Shape;249;p27" descr="Resultado de imagen para computadores portatiles"/>
          <p:cNvPicPr preferRelativeResize="0"/>
          <p:nvPr/>
        </p:nvPicPr>
        <p:blipFill rotWithShape="1">
          <a:blip r:embed="rId5">
            <a:alphaModFix/>
          </a:blip>
          <a:srcRect/>
          <a:stretch/>
        </p:blipFill>
        <p:spPr>
          <a:xfrm>
            <a:off x="14855250" y="3723875"/>
            <a:ext cx="5570725" cy="41425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3"/>
        <p:cNvGrpSpPr/>
        <p:nvPr/>
      </p:nvGrpSpPr>
      <p:grpSpPr>
        <a:xfrm>
          <a:off x="0" y="0"/>
          <a:ext cx="0" cy="0"/>
          <a:chOff x="0" y="0"/>
          <a:chExt cx="0" cy="0"/>
        </a:xfrm>
      </p:grpSpPr>
      <p:sp>
        <p:nvSpPr>
          <p:cNvPr id="254" name="Google Shape;254;p28"/>
          <p:cNvSpPr txBox="1"/>
          <p:nvPr/>
        </p:nvSpPr>
        <p:spPr>
          <a:xfrm>
            <a:off x="5529450" y="2012750"/>
            <a:ext cx="13325100" cy="1878300"/>
          </a:xfrm>
          <a:prstGeom prst="rect">
            <a:avLst/>
          </a:prstGeom>
          <a:noFill/>
          <a:ln>
            <a:noFill/>
          </a:ln>
        </p:spPr>
        <p:txBody>
          <a:bodyPr spcFirstLastPara="1" wrap="square" lIns="91425" tIns="91425" rIns="91425" bIns="91425" anchor="t" anchorCtr="0">
            <a:noAutofit/>
          </a:bodyPr>
          <a:lstStyle/>
          <a:p>
            <a:pPr marL="0" marR="0" lvl="0" indent="0" algn="ctr" rtl="0">
              <a:lnSpc>
                <a:spcPct val="80000"/>
              </a:lnSpc>
              <a:spcBef>
                <a:spcPts val="0"/>
              </a:spcBef>
              <a:spcAft>
                <a:spcPts val="0"/>
              </a:spcAft>
              <a:buClr>
                <a:srgbClr val="376092"/>
              </a:buClr>
              <a:buSzPts val="3600"/>
              <a:buFont typeface="Arial Black"/>
              <a:buNone/>
            </a:pPr>
            <a:r>
              <a:rPr lang="en-US" sz="4800" b="1" i="0" u="none" strike="noStrike" cap="none">
                <a:solidFill>
                  <a:srgbClr val="000000"/>
                </a:solidFill>
                <a:latin typeface="Arial Black"/>
                <a:ea typeface="Arial Black"/>
                <a:cs typeface="Arial Black"/>
                <a:sym typeface="Arial Black"/>
              </a:rPr>
              <a:t>Requerimientos Funcionales</a:t>
            </a:r>
            <a:endParaRPr sz="26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9600"/>
              <a:buFont typeface="Arial"/>
              <a:buNone/>
            </a:pPr>
            <a:endParaRPr sz="7200" b="1" i="0" u="none" strike="noStrike" cap="none">
              <a:solidFill>
                <a:srgbClr val="000000"/>
              </a:solidFill>
              <a:latin typeface="Arial"/>
              <a:ea typeface="Arial"/>
              <a:cs typeface="Arial"/>
              <a:sym typeface="Arial"/>
            </a:endParaRPr>
          </a:p>
        </p:txBody>
      </p:sp>
      <p:graphicFrame>
        <p:nvGraphicFramePr>
          <p:cNvPr id="255" name="Google Shape;255;p28"/>
          <p:cNvGraphicFramePr/>
          <p:nvPr/>
        </p:nvGraphicFramePr>
        <p:xfrm>
          <a:off x="4147577" y="3136068"/>
          <a:ext cx="7820000" cy="4978050"/>
        </p:xfrm>
        <a:graphic>
          <a:graphicData uri="http://schemas.openxmlformats.org/drawingml/2006/table">
            <a:tbl>
              <a:tblPr firstRow="1" firstCol="1" bandRow="1">
                <a:gradFill>
                  <a:gsLst>
                    <a:gs pos="0">
                      <a:srgbClr val="DAFEA4"/>
                    </a:gs>
                    <a:gs pos="35000">
                      <a:srgbClr val="E3FEBF"/>
                    </a:gs>
                    <a:gs pos="100000">
                      <a:srgbClr val="F4FEE6"/>
                    </a:gs>
                  </a:gsLst>
                  <a:lin ang="16200038" scaled="0"/>
                </a:gradFill>
                <a:tableStyleId>{1686091E-81CE-4753-9D8D-51585DA4D283}</a:tableStyleId>
              </a:tblPr>
              <a:tblGrid>
                <a:gridCol w="2532375">
                  <a:extLst>
                    <a:ext uri="{9D8B030D-6E8A-4147-A177-3AD203B41FA5}">
                      <a16:colId xmlns:a16="http://schemas.microsoft.com/office/drawing/2014/main" val="20000"/>
                    </a:ext>
                  </a:extLst>
                </a:gridCol>
                <a:gridCol w="5287625">
                  <a:extLst>
                    <a:ext uri="{9D8B030D-6E8A-4147-A177-3AD203B41FA5}">
                      <a16:colId xmlns:a16="http://schemas.microsoft.com/office/drawing/2014/main" val="20001"/>
                    </a:ext>
                  </a:extLst>
                </a:gridCol>
              </a:tblGrid>
              <a:tr h="393350">
                <a:tc>
                  <a:txBody>
                    <a:bodyPr/>
                    <a:lstStyle/>
                    <a:p>
                      <a:pPr marL="0" marR="0" lvl="0" indent="0" algn="l" rtl="0">
                        <a:lnSpc>
                          <a:spcPct val="107000"/>
                        </a:lnSpc>
                        <a:spcBef>
                          <a:spcPts val="0"/>
                        </a:spcBef>
                        <a:spcAft>
                          <a:spcPts val="0"/>
                        </a:spcAft>
                        <a:buClr>
                          <a:srgbClr val="000000"/>
                        </a:buClr>
                        <a:buSzPts val="2200"/>
                        <a:buFont typeface="Arial"/>
                        <a:buNone/>
                      </a:pPr>
                      <a:r>
                        <a:rPr lang="en-US" sz="2200" u="none" strike="noStrike" cap="none"/>
                        <a:t>ID Requerimiento </a:t>
                      </a:r>
                      <a:endParaRPr sz="2200" b="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2200"/>
                        <a:buFont typeface="Arial"/>
                        <a:buNone/>
                      </a:pPr>
                      <a:r>
                        <a:rPr lang="en-US" sz="2200" u="none" strike="noStrike" cap="none"/>
                        <a:t>RF01</a:t>
                      </a:r>
                      <a:endParaRPr sz="2200" b="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0"/>
                  </a:ext>
                </a:extLst>
              </a:tr>
              <a:tr h="649750">
                <a:tc>
                  <a:txBody>
                    <a:bodyPr/>
                    <a:lstStyle/>
                    <a:p>
                      <a:pPr marL="0" marR="0" lvl="0" indent="0" algn="l" rtl="0">
                        <a:lnSpc>
                          <a:spcPct val="107000"/>
                        </a:lnSpc>
                        <a:spcBef>
                          <a:spcPts val="0"/>
                        </a:spcBef>
                        <a:spcAft>
                          <a:spcPts val="0"/>
                        </a:spcAft>
                        <a:buClr>
                          <a:srgbClr val="000000"/>
                        </a:buClr>
                        <a:buSzPts val="2200"/>
                        <a:buFont typeface="Arial"/>
                        <a:buNone/>
                      </a:pPr>
                      <a:r>
                        <a:rPr lang="en-US" sz="2200" u="none" strike="noStrike" cap="none"/>
                        <a:t>Nombre del requerimiento</a:t>
                      </a:r>
                      <a:endParaRPr sz="2200" b="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2200"/>
                        <a:buFont typeface="Arial"/>
                        <a:buNone/>
                      </a:pPr>
                      <a:r>
                        <a:rPr lang="en-US" sz="2200" u="none" strike="noStrike" cap="none"/>
                        <a:t>Inicio sesión </a:t>
                      </a:r>
                      <a:endParaRPr sz="2200" b="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1"/>
                  </a:ext>
                </a:extLst>
              </a:tr>
              <a:tr h="974650">
                <a:tc>
                  <a:txBody>
                    <a:bodyPr/>
                    <a:lstStyle/>
                    <a:p>
                      <a:pPr marL="0" marR="0" lvl="0" indent="0" algn="l" rtl="0">
                        <a:lnSpc>
                          <a:spcPct val="107000"/>
                        </a:lnSpc>
                        <a:spcBef>
                          <a:spcPts val="0"/>
                        </a:spcBef>
                        <a:spcAft>
                          <a:spcPts val="0"/>
                        </a:spcAft>
                        <a:buClr>
                          <a:srgbClr val="000000"/>
                        </a:buClr>
                        <a:buSzPts val="2200"/>
                        <a:buFont typeface="Arial"/>
                        <a:buNone/>
                      </a:pPr>
                      <a:r>
                        <a:rPr lang="en-US" sz="2200" u="none" strike="noStrike" cap="none"/>
                        <a:t>Características</a:t>
                      </a:r>
                      <a:endParaRPr sz="2200" b="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2200"/>
                        <a:buFont typeface="Arial"/>
                        <a:buNone/>
                      </a:pPr>
                      <a:r>
                        <a:rPr lang="en-US" sz="2200" u="none" strike="noStrike" cap="none"/>
                        <a:t>El sistema debe permitir al usuario identificarse con su información personal requerida.  </a:t>
                      </a:r>
                      <a:endParaRPr sz="2200" b="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2"/>
                  </a:ext>
                </a:extLst>
              </a:tr>
              <a:tr h="1299525">
                <a:tc>
                  <a:txBody>
                    <a:bodyPr/>
                    <a:lstStyle/>
                    <a:p>
                      <a:pPr marL="0" marR="0" lvl="0" indent="0" algn="l" rtl="0">
                        <a:lnSpc>
                          <a:spcPct val="107000"/>
                        </a:lnSpc>
                        <a:spcBef>
                          <a:spcPts val="0"/>
                        </a:spcBef>
                        <a:spcAft>
                          <a:spcPts val="0"/>
                        </a:spcAft>
                        <a:buClr>
                          <a:srgbClr val="000000"/>
                        </a:buClr>
                        <a:buSzPts val="2200"/>
                        <a:buFont typeface="Arial"/>
                        <a:buNone/>
                      </a:pPr>
                      <a:r>
                        <a:rPr lang="en-US" sz="2200" u="none" strike="noStrike" cap="none"/>
                        <a:t>Descripción</a:t>
                      </a:r>
                      <a:endParaRPr sz="2200" b="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2200"/>
                        <a:buFont typeface="Arial"/>
                        <a:buNone/>
                      </a:pPr>
                      <a:r>
                        <a:rPr lang="en-US" sz="2200" u="none" strike="noStrike" cap="none"/>
                        <a:t>El sistema solicitará al usuario los datos requeridos que son; el usuario o el email y su contraseña, además de requerir un código de seguridad.</a:t>
                      </a:r>
                      <a:endParaRPr sz="2200" b="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3"/>
                  </a:ext>
                </a:extLst>
              </a:tr>
              <a:tr h="649750">
                <a:tc>
                  <a:txBody>
                    <a:bodyPr/>
                    <a:lstStyle/>
                    <a:p>
                      <a:pPr marL="0" marR="0" lvl="0" indent="0" algn="l" rtl="0">
                        <a:lnSpc>
                          <a:spcPct val="107000"/>
                        </a:lnSpc>
                        <a:spcBef>
                          <a:spcPts val="0"/>
                        </a:spcBef>
                        <a:spcAft>
                          <a:spcPts val="0"/>
                        </a:spcAft>
                        <a:buClr>
                          <a:srgbClr val="000000"/>
                        </a:buClr>
                        <a:buSzPts val="2200"/>
                        <a:buFont typeface="Arial"/>
                        <a:buNone/>
                      </a:pPr>
                      <a:r>
                        <a:rPr lang="en-US" sz="2200" u="none" strike="noStrike" cap="none"/>
                        <a:t>Requerimiento no funcional</a:t>
                      </a:r>
                      <a:endParaRPr sz="2200" b="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1100"/>
                        <a:buFont typeface="Calibri"/>
                        <a:buNone/>
                      </a:pPr>
                      <a:r>
                        <a:rPr lang="en-US" sz="2200" u="none" strike="noStrike" cap="none"/>
                        <a:t> RNF02</a:t>
                      </a:r>
                      <a:endParaRPr sz="2200" b="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4"/>
                  </a:ext>
                </a:extLst>
              </a:tr>
              <a:tr h="649750">
                <a:tc>
                  <a:txBody>
                    <a:bodyPr/>
                    <a:lstStyle/>
                    <a:p>
                      <a:pPr marL="0" marR="0" lvl="0" indent="0" algn="l" rtl="0">
                        <a:lnSpc>
                          <a:spcPct val="107000"/>
                        </a:lnSpc>
                        <a:spcBef>
                          <a:spcPts val="0"/>
                        </a:spcBef>
                        <a:spcAft>
                          <a:spcPts val="0"/>
                        </a:spcAft>
                        <a:buClr>
                          <a:srgbClr val="000000"/>
                        </a:buClr>
                        <a:buSzPts val="2200"/>
                        <a:buFont typeface="Arial"/>
                        <a:buNone/>
                      </a:pPr>
                      <a:r>
                        <a:rPr lang="en-US" sz="2200" u="none" strike="noStrike" cap="none"/>
                        <a:t>Prioridad del requerimiento </a:t>
                      </a:r>
                      <a:endParaRPr sz="2200" b="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2200"/>
                        <a:buFont typeface="Arial"/>
                        <a:buNone/>
                      </a:pPr>
                      <a:r>
                        <a:rPr lang="en-US" sz="2200" u="none" strike="noStrike" cap="none"/>
                        <a:t>Alta</a:t>
                      </a:r>
                      <a:endParaRPr sz="2200" b="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5"/>
                  </a:ext>
                </a:extLst>
              </a:tr>
            </a:tbl>
          </a:graphicData>
        </a:graphic>
      </p:graphicFrame>
      <p:graphicFrame>
        <p:nvGraphicFramePr>
          <p:cNvPr id="256" name="Google Shape;256;p28"/>
          <p:cNvGraphicFramePr/>
          <p:nvPr/>
        </p:nvGraphicFramePr>
        <p:xfrm>
          <a:off x="13610859" y="2816577"/>
          <a:ext cx="8703575" cy="4723130"/>
        </p:xfrm>
        <a:graphic>
          <a:graphicData uri="http://schemas.openxmlformats.org/drawingml/2006/table">
            <a:tbl>
              <a:tblPr firstRow="1" firstCol="1" bandRow="1">
                <a:noFill/>
                <a:tableStyleId>{FFB5E58E-F582-4287-9FD9-A60AFF885915}</a:tableStyleId>
              </a:tblPr>
              <a:tblGrid>
                <a:gridCol w="2930125">
                  <a:extLst>
                    <a:ext uri="{9D8B030D-6E8A-4147-A177-3AD203B41FA5}">
                      <a16:colId xmlns:a16="http://schemas.microsoft.com/office/drawing/2014/main" val="20000"/>
                    </a:ext>
                  </a:extLst>
                </a:gridCol>
                <a:gridCol w="5773450">
                  <a:extLst>
                    <a:ext uri="{9D8B030D-6E8A-4147-A177-3AD203B41FA5}">
                      <a16:colId xmlns:a16="http://schemas.microsoft.com/office/drawing/2014/main" val="20001"/>
                    </a:ext>
                  </a:extLst>
                </a:gridCol>
              </a:tblGrid>
              <a:tr h="493625">
                <a:tc>
                  <a:txBody>
                    <a:bodyPr/>
                    <a:lstStyle/>
                    <a:p>
                      <a:pPr marL="0" marR="0" lvl="0" indent="0" algn="l" rtl="0">
                        <a:lnSpc>
                          <a:spcPct val="107000"/>
                        </a:lnSpc>
                        <a:spcBef>
                          <a:spcPts val="0"/>
                        </a:spcBef>
                        <a:spcAft>
                          <a:spcPts val="0"/>
                        </a:spcAft>
                        <a:buClr>
                          <a:srgbClr val="000000"/>
                        </a:buClr>
                        <a:buSzPts val="1800"/>
                        <a:buFont typeface="Arial"/>
                        <a:buNone/>
                      </a:pPr>
                      <a:r>
                        <a:rPr lang="en-US" sz="1800" u="none" strike="noStrike" cap="none"/>
                        <a:t>ID Requerimiento </a:t>
                      </a:r>
                      <a:endParaRPr sz="1800" b="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1800"/>
                        <a:buFont typeface="Arial"/>
                        <a:buNone/>
                      </a:pPr>
                      <a:r>
                        <a:rPr lang="en-US" sz="1800" u="none" strike="noStrike" cap="none"/>
                        <a:t>RF02</a:t>
                      </a:r>
                      <a:endParaRPr sz="1800" b="0" u="none" strike="noStrike" cap="none">
                        <a:solidFill>
                          <a:srgbClr val="000000"/>
                        </a:solidFill>
                        <a:latin typeface="Calibri"/>
                        <a:ea typeface="Calibri"/>
                        <a:cs typeface="Calibri"/>
                        <a:sym typeface="Calibri"/>
                      </a:endParaRPr>
                    </a:p>
                  </a:txBody>
                  <a:tcPr marL="68575" marR="68575" marT="0" marB="0"/>
                </a:tc>
                <a:extLst>
                  <a:ext uri="{0D108BD9-81ED-4DB2-BD59-A6C34878D82A}">
                    <a16:rowId xmlns:a16="http://schemas.microsoft.com/office/drawing/2014/main" val="10000"/>
                  </a:ext>
                </a:extLst>
              </a:tr>
              <a:tr h="493625">
                <a:tc>
                  <a:txBody>
                    <a:bodyPr/>
                    <a:lstStyle/>
                    <a:p>
                      <a:pPr marL="0" marR="0" lvl="0" indent="0" algn="l" rtl="0">
                        <a:lnSpc>
                          <a:spcPct val="107000"/>
                        </a:lnSpc>
                        <a:spcBef>
                          <a:spcPts val="0"/>
                        </a:spcBef>
                        <a:spcAft>
                          <a:spcPts val="0"/>
                        </a:spcAft>
                        <a:buClr>
                          <a:srgbClr val="000000"/>
                        </a:buClr>
                        <a:buSzPts val="1800"/>
                        <a:buFont typeface="Arial"/>
                        <a:buNone/>
                      </a:pPr>
                      <a:r>
                        <a:rPr lang="en-US" sz="1800" u="none" strike="noStrike" cap="none"/>
                        <a:t>Nombre del requerimiento</a:t>
                      </a:r>
                      <a:endParaRPr sz="1800" b="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1800"/>
                        <a:buFont typeface="Arial"/>
                        <a:buNone/>
                      </a:pPr>
                      <a:r>
                        <a:rPr lang="en-US" sz="1800" u="none" strike="noStrike" cap="none"/>
                        <a:t>Registro de usuario</a:t>
                      </a:r>
                      <a:endParaRPr sz="1800" b="0" u="none" strike="noStrike" cap="none">
                        <a:solidFill>
                          <a:srgbClr val="000000"/>
                        </a:solidFill>
                        <a:latin typeface="Calibri"/>
                        <a:ea typeface="Calibri"/>
                        <a:cs typeface="Calibri"/>
                        <a:sym typeface="Calibri"/>
                      </a:endParaRPr>
                    </a:p>
                  </a:txBody>
                  <a:tcPr marL="68575" marR="68575" marT="0" marB="0"/>
                </a:tc>
                <a:extLst>
                  <a:ext uri="{0D108BD9-81ED-4DB2-BD59-A6C34878D82A}">
                    <a16:rowId xmlns:a16="http://schemas.microsoft.com/office/drawing/2014/main" val="10001"/>
                  </a:ext>
                </a:extLst>
              </a:tr>
              <a:tr h="987250">
                <a:tc>
                  <a:txBody>
                    <a:bodyPr/>
                    <a:lstStyle/>
                    <a:p>
                      <a:pPr marL="0" marR="0" lvl="0" indent="0" algn="l" rtl="0">
                        <a:lnSpc>
                          <a:spcPct val="107000"/>
                        </a:lnSpc>
                        <a:spcBef>
                          <a:spcPts val="0"/>
                        </a:spcBef>
                        <a:spcAft>
                          <a:spcPts val="0"/>
                        </a:spcAft>
                        <a:buClr>
                          <a:srgbClr val="000000"/>
                        </a:buClr>
                        <a:buSzPts val="1800"/>
                        <a:buFont typeface="Arial"/>
                        <a:buNone/>
                      </a:pPr>
                      <a:r>
                        <a:rPr lang="en-US" sz="1800" u="none" strike="noStrike" cap="none"/>
                        <a:t>Características</a:t>
                      </a:r>
                      <a:endParaRPr sz="1800" b="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1800"/>
                        <a:buFont typeface="Arial"/>
                        <a:buNone/>
                      </a:pPr>
                      <a:r>
                        <a:rPr lang="en-US" sz="1800" u="none" strike="noStrike" cap="none"/>
                        <a:t>El sistema debe permitir al usuario rellenar los campos requeridos con los datos solicitados  </a:t>
                      </a:r>
                      <a:endParaRPr sz="1800" b="0" u="none" strike="noStrike" cap="none">
                        <a:solidFill>
                          <a:srgbClr val="000000"/>
                        </a:solidFill>
                        <a:latin typeface="Calibri"/>
                        <a:ea typeface="Calibri"/>
                        <a:cs typeface="Calibri"/>
                        <a:sym typeface="Calibri"/>
                      </a:endParaRPr>
                    </a:p>
                  </a:txBody>
                  <a:tcPr marL="68575" marR="68575" marT="0" marB="0"/>
                </a:tc>
                <a:extLst>
                  <a:ext uri="{0D108BD9-81ED-4DB2-BD59-A6C34878D82A}">
                    <a16:rowId xmlns:a16="http://schemas.microsoft.com/office/drawing/2014/main" val="10002"/>
                  </a:ext>
                </a:extLst>
              </a:tr>
              <a:tr h="1974525">
                <a:tc>
                  <a:txBody>
                    <a:bodyPr/>
                    <a:lstStyle/>
                    <a:p>
                      <a:pPr marL="0" marR="0" lvl="0" indent="0" algn="l" rtl="0">
                        <a:lnSpc>
                          <a:spcPct val="107000"/>
                        </a:lnSpc>
                        <a:spcBef>
                          <a:spcPts val="0"/>
                        </a:spcBef>
                        <a:spcAft>
                          <a:spcPts val="0"/>
                        </a:spcAft>
                        <a:buClr>
                          <a:srgbClr val="000000"/>
                        </a:buClr>
                        <a:buSzPts val="1800"/>
                        <a:buFont typeface="Arial"/>
                        <a:buNone/>
                      </a:pPr>
                      <a:r>
                        <a:rPr lang="en-US" sz="1800" u="none" strike="noStrike" cap="none"/>
                        <a:t>Descripción</a:t>
                      </a:r>
                      <a:endParaRPr sz="1800" b="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1800"/>
                        <a:buFont typeface="Arial"/>
                        <a:buNone/>
                      </a:pPr>
                      <a:r>
                        <a:rPr lang="en-US" sz="1800" u="none" strike="noStrike" cap="none"/>
                        <a:t>El sistema permitirá registrarse al usuario teniendo en cuenta unos parámetros requeridos tales como; nombre, apellido, tipo de documento, numero de documento, email, usuario y contraseña.</a:t>
                      </a:r>
                      <a:endParaRPr sz="1800" b="0" u="none" strike="noStrike" cap="none">
                        <a:solidFill>
                          <a:srgbClr val="000000"/>
                        </a:solidFill>
                        <a:latin typeface="Calibri"/>
                        <a:ea typeface="Calibri"/>
                        <a:cs typeface="Calibri"/>
                        <a:sym typeface="Calibri"/>
                      </a:endParaRPr>
                    </a:p>
                  </a:txBody>
                  <a:tcPr marL="68575" marR="68575" marT="0" marB="0"/>
                </a:tc>
                <a:extLst>
                  <a:ext uri="{0D108BD9-81ED-4DB2-BD59-A6C34878D82A}">
                    <a16:rowId xmlns:a16="http://schemas.microsoft.com/office/drawing/2014/main" val="10003"/>
                  </a:ext>
                </a:extLst>
              </a:tr>
              <a:tr h="228600">
                <a:tc>
                  <a:txBody>
                    <a:bodyPr/>
                    <a:lstStyle/>
                    <a:p>
                      <a:pPr marL="0" marR="0" lvl="0" indent="0" algn="l" rtl="0">
                        <a:lnSpc>
                          <a:spcPct val="107000"/>
                        </a:lnSpc>
                        <a:spcBef>
                          <a:spcPts val="0"/>
                        </a:spcBef>
                        <a:spcAft>
                          <a:spcPts val="0"/>
                        </a:spcAft>
                        <a:buClr>
                          <a:srgbClr val="000000"/>
                        </a:buClr>
                        <a:buSzPts val="1800"/>
                        <a:buFont typeface="Arial"/>
                        <a:buNone/>
                      </a:pPr>
                      <a:r>
                        <a:rPr lang="en-US" sz="1800" u="none" strike="noStrike" cap="none"/>
                        <a:t>Requerimiento no funcional</a:t>
                      </a:r>
                      <a:endParaRPr sz="1800" b="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1100"/>
                        <a:buFont typeface="Calibri"/>
                        <a:buNone/>
                      </a:pPr>
                      <a:r>
                        <a:rPr lang="en-US" sz="1800" u="none" strike="noStrike" cap="none"/>
                        <a:t>RNF02</a:t>
                      </a:r>
                      <a:endParaRPr sz="1800" b="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4"/>
                  </a:ext>
                </a:extLst>
              </a:tr>
              <a:tr h="493625">
                <a:tc>
                  <a:txBody>
                    <a:bodyPr/>
                    <a:lstStyle/>
                    <a:p>
                      <a:pPr marL="0" marR="0" lvl="0" indent="0" algn="l" rtl="0">
                        <a:lnSpc>
                          <a:spcPct val="107000"/>
                        </a:lnSpc>
                        <a:spcBef>
                          <a:spcPts val="0"/>
                        </a:spcBef>
                        <a:spcAft>
                          <a:spcPts val="0"/>
                        </a:spcAft>
                        <a:buClr>
                          <a:srgbClr val="000000"/>
                        </a:buClr>
                        <a:buSzPts val="1800"/>
                        <a:buFont typeface="Arial"/>
                        <a:buNone/>
                      </a:pPr>
                      <a:r>
                        <a:rPr lang="en-US" sz="1800" u="none" strike="noStrike" cap="none"/>
                        <a:t>Prioridad del requerimiento </a:t>
                      </a:r>
                      <a:endParaRPr sz="1800" b="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1800"/>
                        <a:buFont typeface="Arial"/>
                        <a:buNone/>
                      </a:pPr>
                      <a:r>
                        <a:rPr lang="en-US" sz="1800" u="none" strike="noStrike" cap="none"/>
                        <a:t>Alta</a:t>
                      </a:r>
                      <a:endParaRPr sz="1800" b="0" u="none" strike="noStrike" cap="none">
                        <a:solidFill>
                          <a:srgbClr val="000000"/>
                        </a:solidFill>
                        <a:latin typeface="Calibri"/>
                        <a:ea typeface="Calibri"/>
                        <a:cs typeface="Calibri"/>
                        <a:sym typeface="Calibri"/>
                      </a:endParaRPr>
                    </a:p>
                  </a:txBody>
                  <a:tcPr marL="68575" marR="68575" marT="0" marB="0"/>
                </a:tc>
                <a:extLst>
                  <a:ext uri="{0D108BD9-81ED-4DB2-BD59-A6C34878D82A}">
                    <a16:rowId xmlns:a16="http://schemas.microsoft.com/office/drawing/2014/main" val="10005"/>
                  </a:ext>
                </a:extLst>
              </a:tr>
            </a:tbl>
          </a:graphicData>
        </a:graphic>
      </p:graphicFrame>
      <p:graphicFrame>
        <p:nvGraphicFramePr>
          <p:cNvPr id="257" name="Google Shape;257;p28"/>
          <p:cNvGraphicFramePr/>
          <p:nvPr/>
        </p:nvGraphicFramePr>
        <p:xfrm>
          <a:off x="4147568" y="8426335"/>
          <a:ext cx="7820000" cy="4437365"/>
        </p:xfrm>
        <a:graphic>
          <a:graphicData uri="http://schemas.openxmlformats.org/drawingml/2006/table">
            <a:tbl>
              <a:tblPr firstRow="1" firstCol="1" bandRow="1">
                <a:noFill/>
                <a:tableStyleId>{A629D1CE-5183-4A8D-A8EB-B18A78A090C1}</a:tableStyleId>
              </a:tblPr>
              <a:tblGrid>
                <a:gridCol w="2632650">
                  <a:extLst>
                    <a:ext uri="{9D8B030D-6E8A-4147-A177-3AD203B41FA5}">
                      <a16:colId xmlns:a16="http://schemas.microsoft.com/office/drawing/2014/main" val="20000"/>
                    </a:ext>
                  </a:extLst>
                </a:gridCol>
                <a:gridCol w="5187350">
                  <a:extLst>
                    <a:ext uri="{9D8B030D-6E8A-4147-A177-3AD203B41FA5}">
                      <a16:colId xmlns:a16="http://schemas.microsoft.com/office/drawing/2014/main" val="20001"/>
                    </a:ext>
                  </a:extLst>
                </a:gridCol>
              </a:tblGrid>
              <a:tr h="576025">
                <a:tc>
                  <a:txBody>
                    <a:bodyPr/>
                    <a:lstStyle/>
                    <a:p>
                      <a:pPr marL="0" marR="0" lvl="0" indent="0" algn="l" rtl="0">
                        <a:lnSpc>
                          <a:spcPct val="107000"/>
                        </a:lnSpc>
                        <a:spcBef>
                          <a:spcPts val="0"/>
                        </a:spcBef>
                        <a:spcAft>
                          <a:spcPts val="0"/>
                        </a:spcAft>
                        <a:buClr>
                          <a:srgbClr val="000000"/>
                        </a:buClr>
                        <a:buSzPts val="2100"/>
                        <a:buFont typeface="Arial"/>
                        <a:buNone/>
                      </a:pPr>
                      <a:r>
                        <a:rPr lang="en-US" sz="2100" u="none" strike="noStrike" cap="none"/>
                        <a:t>ID Requerimiento </a:t>
                      </a:r>
                      <a:endParaRPr sz="2100" b="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2100"/>
                        <a:buFont typeface="Arial"/>
                        <a:buNone/>
                      </a:pPr>
                      <a:r>
                        <a:rPr lang="en-US" sz="2100" u="none" strike="noStrike" cap="none"/>
                        <a:t>RF03</a:t>
                      </a:r>
                      <a:endParaRPr sz="2100" b="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0"/>
                  </a:ext>
                </a:extLst>
              </a:tr>
              <a:tr h="621775">
                <a:tc>
                  <a:txBody>
                    <a:bodyPr/>
                    <a:lstStyle/>
                    <a:p>
                      <a:pPr marL="0" marR="0" lvl="0" indent="0" algn="l" rtl="0">
                        <a:lnSpc>
                          <a:spcPct val="107000"/>
                        </a:lnSpc>
                        <a:spcBef>
                          <a:spcPts val="0"/>
                        </a:spcBef>
                        <a:spcAft>
                          <a:spcPts val="0"/>
                        </a:spcAft>
                        <a:buClr>
                          <a:srgbClr val="000000"/>
                        </a:buClr>
                        <a:buSzPts val="2100"/>
                        <a:buFont typeface="Arial"/>
                        <a:buNone/>
                      </a:pPr>
                      <a:r>
                        <a:rPr lang="en-US" sz="2100" u="none" strike="noStrike" cap="none"/>
                        <a:t>Nombre del requerimiento</a:t>
                      </a:r>
                      <a:endParaRPr sz="2100" b="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2100"/>
                        <a:buFont typeface="Arial"/>
                        <a:buNone/>
                      </a:pPr>
                      <a:r>
                        <a:rPr lang="en-US" sz="2100" u="none" strike="noStrike" cap="none"/>
                        <a:t>Conexión a internet </a:t>
                      </a:r>
                      <a:endParaRPr sz="2100" b="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1"/>
                  </a:ext>
                </a:extLst>
              </a:tr>
              <a:tr h="621775">
                <a:tc>
                  <a:txBody>
                    <a:bodyPr/>
                    <a:lstStyle/>
                    <a:p>
                      <a:pPr marL="0" marR="0" lvl="0" indent="0" algn="l" rtl="0">
                        <a:lnSpc>
                          <a:spcPct val="107000"/>
                        </a:lnSpc>
                        <a:spcBef>
                          <a:spcPts val="0"/>
                        </a:spcBef>
                        <a:spcAft>
                          <a:spcPts val="0"/>
                        </a:spcAft>
                        <a:buClr>
                          <a:srgbClr val="000000"/>
                        </a:buClr>
                        <a:buSzPts val="2100"/>
                        <a:buFont typeface="Arial"/>
                        <a:buNone/>
                      </a:pPr>
                      <a:r>
                        <a:rPr lang="en-US" sz="2100" u="none" strike="noStrike" cap="none"/>
                        <a:t>Características</a:t>
                      </a:r>
                      <a:endParaRPr sz="2100" b="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2100"/>
                        <a:buFont typeface="Arial"/>
                        <a:buNone/>
                      </a:pPr>
                      <a:r>
                        <a:rPr lang="en-US" sz="2100" u="none" strike="noStrike" cap="none"/>
                        <a:t>El usuario tendrá como requisito tener acceso a internet </a:t>
                      </a:r>
                      <a:endParaRPr sz="2100" b="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2"/>
                  </a:ext>
                </a:extLst>
              </a:tr>
              <a:tr h="1182400">
                <a:tc>
                  <a:txBody>
                    <a:bodyPr/>
                    <a:lstStyle/>
                    <a:p>
                      <a:pPr marL="0" marR="0" lvl="0" indent="0" algn="l" rtl="0">
                        <a:lnSpc>
                          <a:spcPct val="107000"/>
                        </a:lnSpc>
                        <a:spcBef>
                          <a:spcPts val="0"/>
                        </a:spcBef>
                        <a:spcAft>
                          <a:spcPts val="0"/>
                        </a:spcAft>
                        <a:buClr>
                          <a:srgbClr val="000000"/>
                        </a:buClr>
                        <a:buSzPts val="2100"/>
                        <a:buFont typeface="Arial"/>
                        <a:buNone/>
                      </a:pPr>
                      <a:r>
                        <a:rPr lang="en-US" sz="2100" u="none" strike="noStrike" cap="none"/>
                        <a:t>Descripción</a:t>
                      </a:r>
                      <a:endParaRPr sz="2100" b="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2100"/>
                        <a:buFont typeface="Arial"/>
                        <a:buNone/>
                      </a:pPr>
                      <a:r>
                        <a:rPr lang="en-US" sz="2100" u="none" strike="noStrike" cap="none"/>
                        <a:t>El usuario deberá tener una conexión a internet para visualizar la página web</a:t>
                      </a:r>
                      <a:endParaRPr sz="2100" b="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3"/>
                  </a:ext>
                </a:extLst>
              </a:tr>
              <a:tr h="621775">
                <a:tc>
                  <a:txBody>
                    <a:bodyPr/>
                    <a:lstStyle/>
                    <a:p>
                      <a:pPr marL="0" marR="0" lvl="0" indent="0" algn="l" rtl="0">
                        <a:lnSpc>
                          <a:spcPct val="107000"/>
                        </a:lnSpc>
                        <a:spcBef>
                          <a:spcPts val="0"/>
                        </a:spcBef>
                        <a:spcAft>
                          <a:spcPts val="0"/>
                        </a:spcAft>
                        <a:buClr>
                          <a:srgbClr val="000000"/>
                        </a:buClr>
                        <a:buSzPts val="2100"/>
                        <a:buFont typeface="Arial"/>
                        <a:buNone/>
                      </a:pPr>
                      <a:r>
                        <a:rPr lang="en-US" sz="2100" u="none" strike="noStrike" cap="none"/>
                        <a:t>Requerimiento no funcional</a:t>
                      </a:r>
                      <a:endParaRPr sz="2100" b="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1100"/>
                        <a:buFont typeface="Calibri"/>
                        <a:buNone/>
                      </a:pPr>
                      <a:r>
                        <a:rPr lang="en-US" sz="2100" u="none" strike="noStrike" cap="none"/>
                        <a:t> RNF02</a:t>
                      </a:r>
                      <a:endParaRPr sz="2100" b="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4"/>
                  </a:ext>
                </a:extLst>
              </a:tr>
              <a:tr h="621775">
                <a:tc>
                  <a:txBody>
                    <a:bodyPr/>
                    <a:lstStyle/>
                    <a:p>
                      <a:pPr marL="0" marR="0" lvl="0" indent="0" algn="l" rtl="0">
                        <a:lnSpc>
                          <a:spcPct val="107000"/>
                        </a:lnSpc>
                        <a:spcBef>
                          <a:spcPts val="0"/>
                        </a:spcBef>
                        <a:spcAft>
                          <a:spcPts val="0"/>
                        </a:spcAft>
                        <a:buClr>
                          <a:srgbClr val="000000"/>
                        </a:buClr>
                        <a:buSzPts val="2100"/>
                        <a:buFont typeface="Arial"/>
                        <a:buNone/>
                      </a:pPr>
                      <a:r>
                        <a:rPr lang="en-US" sz="2100" u="none" strike="noStrike" cap="none"/>
                        <a:t>Prioridad del requerimiento </a:t>
                      </a:r>
                      <a:endParaRPr sz="2100" b="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2100"/>
                        <a:buFont typeface="Arial"/>
                        <a:buNone/>
                      </a:pPr>
                      <a:r>
                        <a:rPr lang="en-US" sz="2100" u="none" strike="noStrike" cap="none"/>
                        <a:t>Alta</a:t>
                      </a:r>
                      <a:endParaRPr sz="2100" b="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5"/>
                  </a:ext>
                </a:extLst>
              </a:tr>
            </a:tbl>
          </a:graphicData>
        </a:graphic>
      </p:graphicFrame>
      <p:graphicFrame>
        <p:nvGraphicFramePr>
          <p:cNvPr id="258" name="Google Shape;258;p28"/>
          <p:cNvGraphicFramePr/>
          <p:nvPr/>
        </p:nvGraphicFramePr>
        <p:xfrm>
          <a:off x="13610853" y="8426316"/>
          <a:ext cx="8703575" cy="4579907"/>
        </p:xfrm>
        <a:graphic>
          <a:graphicData uri="http://schemas.openxmlformats.org/drawingml/2006/table">
            <a:tbl>
              <a:tblPr firstRow="1" firstCol="1" bandRow="1">
                <a:noFill/>
                <a:tableStyleId>{AB47A83E-A297-40DC-936A-EFA7C48AED4F}</a:tableStyleId>
              </a:tblPr>
              <a:tblGrid>
                <a:gridCol w="2930125">
                  <a:extLst>
                    <a:ext uri="{9D8B030D-6E8A-4147-A177-3AD203B41FA5}">
                      <a16:colId xmlns:a16="http://schemas.microsoft.com/office/drawing/2014/main" val="20000"/>
                    </a:ext>
                  </a:extLst>
                </a:gridCol>
                <a:gridCol w="5773450">
                  <a:extLst>
                    <a:ext uri="{9D8B030D-6E8A-4147-A177-3AD203B41FA5}">
                      <a16:colId xmlns:a16="http://schemas.microsoft.com/office/drawing/2014/main" val="20001"/>
                    </a:ext>
                  </a:extLst>
                </a:gridCol>
              </a:tblGrid>
              <a:tr h="441250">
                <a:tc>
                  <a:txBody>
                    <a:bodyPr/>
                    <a:lstStyle/>
                    <a:p>
                      <a:pPr marL="0" marR="0" lvl="0" indent="0" algn="l" rtl="0">
                        <a:lnSpc>
                          <a:spcPct val="107000"/>
                        </a:lnSpc>
                        <a:spcBef>
                          <a:spcPts val="0"/>
                        </a:spcBef>
                        <a:spcAft>
                          <a:spcPts val="0"/>
                        </a:spcAft>
                        <a:buClr>
                          <a:srgbClr val="000000"/>
                        </a:buClr>
                        <a:buSzPts val="2000"/>
                        <a:buFont typeface="Arial"/>
                        <a:buNone/>
                      </a:pPr>
                      <a:r>
                        <a:rPr lang="en-US" sz="2000" u="none" strike="noStrike" cap="none"/>
                        <a:t>ID Requerimiento </a:t>
                      </a:r>
                      <a:endParaRPr sz="2000" b="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2000"/>
                        <a:buFont typeface="Arial"/>
                        <a:buNone/>
                      </a:pPr>
                      <a:r>
                        <a:rPr lang="en-US" sz="2000" u="none" strike="noStrike" cap="none"/>
                        <a:t>RF04</a:t>
                      </a:r>
                      <a:endParaRPr sz="2000" b="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0"/>
                  </a:ext>
                </a:extLst>
              </a:tr>
              <a:tr h="611700">
                <a:tc>
                  <a:txBody>
                    <a:bodyPr/>
                    <a:lstStyle/>
                    <a:p>
                      <a:pPr marL="0" marR="0" lvl="0" indent="0" algn="l" rtl="0">
                        <a:lnSpc>
                          <a:spcPct val="107000"/>
                        </a:lnSpc>
                        <a:spcBef>
                          <a:spcPts val="0"/>
                        </a:spcBef>
                        <a:spcAft>
                          <a:spcPts val="0"/>
                        </a:spcAft>
                        <a:buClr>
                          <a:srgbClr val="000000"/>
                        </a:buClr>
                        <a:buSzPts val="2000"/>
                        <a:buFont typeface="Arial"/>
                        <a:buNone/>
                      </a:pPr>
                      <a:r>
                        <a:rPr lang="en-US" sz="2000" u="none" strike="noStrike" cap="none"/>
                        <a:t>Nombre del requerimiento</a:t>
                      </a:r>
                      <a:endParaRPr sz="2000" b="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2000"/>
                        <a:buFont typeface="Arial"/>
                        <a:buNone/>
                      </a:pPr>
                      <a:r>
                        <a:rPr lang="en-US" sz="2000" u="none" strike="noStrike" cap="none"/>
                        <a:t>Dispositivos electrónicos</a:t>
                      </a:r>
                      <a:endParaRPr sz="2000" b="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1"/>
                  </a:ext>
                </a:extLst>
              </a:tr>
              <a:tr h="885575">
                <a:tc>
                  <a:txBody>
                    <a:bodyPr/>
                    <a:lstStyle/>
                    <a:p>
                      <a:pPr marL="0" marR="0" lvl="0" indent="0" algn="l" rtl="0">
                        <a:lnSpc>
                          <a:spcPct val="107000"/>
                        </a:lnSpc>
                        <a:spcBef>
                          <a:spcPts val="0"/>
                        </a:spcBef>
                        <a:spcAft>
                          <a:spcPts val="0"/>
                        </a:spcAft>
                        <a:buClr>
                          <a:srgbClr val="000000"/>
                        </a:buClr>
                        <a:buSzPts val="2000"/>
                        <a:buFont typeface="Arial"/>
                        <a:buNone/>
                      </a:pPr>
                      <a:r>
                        <a:rPr lang="en-US" sz="2000" u="none" strike="noStrike" cap="none"/>
                        <a:t>Características</a:t>
                      </a:r>
                      <a:endParaRPr sz="2000" b="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2000"/>
                        <a:buFont typeface="Arial"/>
                        <a:buNone/>
                      </a:pPr>
                      <a:r>
                        <a:rPr lang="en-US" sz="2000" u="none" strike="noStrike" cap="none"/>
                        <a:t>Dispositivo electrónico con la capacidad de navegar por internet.</a:t>
                      </a:r>
                      <a:endParaRPr sz="2000" b="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2"/>
                  </a:ext>
                </a:extLst>
              </a:tr>
              <a:tr h="1339700">
                <a:tc>
                  <a:txBody>
                    <a:bodyPr/>
                    <a:lstStyle/>
                    <a:p>
                      <a:pPr marL="0" marR="0" lvl="0" indent="0" algn="l" rtl="0">
                        <a:lnSpc>
                          <a:spcPct val="107000"/>
                        </a:lnSpc>
                        <a:spcBef>
                          <a:spcPts val="0"/>
                        </a:spcBef>
                        <a:spcAft>
                          <a:spcPts val="0"/>
                        </a:spcAft>
                        <a:buClr>
                          <a:srgbClr val="000000"/>
                        </a:buClr>
                        <a:buSzPts val="2000"/>
                        <a:buFont typeface="Arial"/>
                        <a:buNone/>
                      </a:pPr>
                      <a:r>
                        <a:rPr lang="en-US" sz="2000" u="none" strike="noStrike" cap="none"/>
                        <a:t>Descripción</a:t>
                      </a:r>
                      <a:endParaRPr sz="2000" b="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2000"/>
                        <a:buFont typeface="Arial"/>
                        <a:buNone/>
                      </a:pPr>
                      <a:r>
                        <a:rPr lang="en-US" sz="2000" u="none" strike="noStrike" cap="none"/>
                        <a:t>Un dispositivo capaz de navegar por internet (celular, computador, Tablet, etc.) para poder acceder a la plataforma virtual. </a:t>
                      </a:r>
                      <a:endParaRPr sz="2000" b="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3"/>
                  </a:ext>
                </a:extLst>
              </a:tr>
              <a:tr h="611700">
                <a:tc>
                  <a:txBody>
                    <a:bodyPr/>
                    <a:lstStyle/>
                    <a:p>
                      <a:pPr marL="0" marR="0" lvl="0" indent="0" algn="l" rtl="0">
                        <a:lnSpc>
                          <a:spcPct val="107000"/>
                        </a:lnSpc>
                        <a:spcBef>
                          <a:spcPts val="0"/>
                        </a:spcBef>
                        <a:spcAft>
                          <a:spcPts val="0"/>
                        </a:spcAft>
                        <a:buClr>
                          <a:srgbClr val="000000"/>
                        </a:buClr>
                        <a:buSzPts val="2000"/>
                        <a:buFont typeface="Arial"/>
                        <a:buNone/>
                      </a:pPr>
                      <a:r>
                        <a:rPr lang="en-US" sz="2000" u="none" strike="noStrike" cap="none"/>
                        <a:t>Requerimiento no funcional</a:t>
                      </a:r>
                      <a:endParaRPr sz="2000" b="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1100"/>
                        <a:buFont typeface="Calibri"/>
                        <a:buNone/>
                      </a:pPr>
                      <a:r>
                        <a:rPr lang="en-US" sz="2000" u="none" strike="noStrike" cap="none"/>
                        <a:t> RNF02</a:t>
                      </a:r>
                      <a:endParaRPr sz="2000" b="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4"/>
                  </a:ext>
                </a:extLst>
              </a:tr>
              <a:tr h="611700">
                <a:tc>
                  <a:txBody>
                    <a:bodyPr/>
                    <a:lstStyle/>
                    <a:p>
                      <a:pPr marL="0" marR="0" lvl="0" indent="0" algn="l" rtl="0">
                        <a:lnSpc>
                          <a:spcPct val="107000"/>
                        </a:lnSpc>
                        <a:spcBef>
                          <a:spcPts val="0"/>
                        </a:spcBef>
                        <a:spcAft>
                          <a:spcPts val="0"/>
                        </a:spcAft>
                        <a:buClr>
                          <a:srgbClr val="000000"/>
                        </a:buClr>
                        <a:buSzPts val="2000"/>
                        <a:buFont typeface="Arial"/>
                        <a:buNone/>
                      </a:pPr>
                      <a:r>
                        <a:rPr lang="en-US" sz="2000" u="none" strike="noStrike" cap="none"/>
                        <a:t>Prioridad del requerimiento </a:t>
                      </a:r>
                      <a:endParaRPr sz="2000" b="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2000"/>
                        <a:buFont typeface="Arial"/>
                        <a:buNone/>
                      </a:pPr>
                      <a:r>
                        <a:rPr lang="en-US" sz="2000" u="none" strike="noStrike" cap="none"/>
                        <a:t>Alto </a:t>
                      </a:r>
                      <a:endParaRPr sz="2000" b="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2"/>
        <p:cNvGrpSpPr/>
        <p:nvPr/>
      </p:nvGrpSpPr>
      <p:grpSpPr>
        <a:xfrm>
          <a:off x="0" y="0"/>
          <a:ext cx="0" cy="0"/>
          <a:chOff x="0" y="0"/>
          <a:chExt cx="0" cy="0"/>
        </a:xfrm>
      </p:grpSpPr>
      <p:sp>
        <p:nvSpPr>
          <p:cNvPr id="263" name="Google Shape;263;p29"/>
          <p:cNvSpPr txBox="1"/>
          <p:nvPr/>
        </p:nvSpPr>
        <p:spPr>
          <a:xfrm>
            <a:off x="18350225" y="3723875"/>
            <a:ext cx="3495300" cy="1121700"/>
          </a:xfrm>
          <a:prstGeom prst="rect">
            <a:avLst/>
          </a:prstGeom>
          <a:noFill/>
          <a:ln>
            <a:noFill/>
          </a:ln>
        </p:spPr>
        <p:txBody>
          <a:bodyPr spcFirstLastPara="1" wrap="square" lIns="71425" tIns="71425" rIns="71425" bIns="71425" anchor="b" anchorCtr="0">
            <a:noAutofit/>
          </a:bodyPr>
          <a:lstStyle/>
          <a:p>
            <a:pPr marL="0" marR="36573" lvl="0" indent="0" algn="l" rtl="0">
              <a:lnSpc>
                <a:spcPct val="80000"/>
              </a:lnSpc>
              <a:spcBef>
                <a:spcPts val="0"/>
              </a:spcBef>
              <a:spcAft>
                <a:spcPts val="0"/>
              </a:spcAft>
              <a:buClr>
                <a:srgbClr val="434343"/>
              </a:buClr>
              <a:buSzPts val="8160"/>
              <a:buFont typeface="Calibri"/>
              <a:buNone/>
            </a:pPr>
            <a:endParaRPr sz="100" b="0" i="0" u="none" strike="noStrike" cap="none">
              <a:solidFill>
                <a:srgbClr val="000000"/>
              </a:solidFill>
              <a:latin typeface="Arial"/>
              <a:ea typeface="Arial"/>
              <a:cs typeface="Arial"/>
              <a:sym typeface="Arial"/>
            </a:endParaRPr>
          </a:p>
        </p:txBody>
      </p:sp>
      <p:sp>
        <p:nvSpPr>
          <p:cNvPr id="264" name="Google Shape;264;p29"/>
          <p:cNvSpPr txBox="1"/>
          <p:nvPr/>
        </p:nvSpPr>
        <p:spPr>
          <a:xfrm>
            <a:off x="5529450" y="2012750"/>
            <a:ext cx="13325100" cy="1878300"/>
          </a:xfrm>
          <a:prstGeom prst="rect">
            <a:avLst/>
          </a:prstGeom>
          <a:noFill/>
          <a:ln>
            <a:noFill/>
          </a:ln>
        </p:spPr>
        <p:txBody>
          <a:bodyPr spcFirstLastPara="1" wrap="square" lIns="91425" tIns="91425" rIns="91425" bIns="91425" anchor="t" anchorCtr="0">
            <a:noAutofit/>
          </a:bodyPr>
          <a:lstStyle/>
          <a:p>
            <a:pPr marL="0" marR="0" lvl="0" indent="0" algn="ctr" rtl="0">
              <a:lnSpc>
                <a:spcPct val="80000"/>
              </a:lnSpc>
              <a:spcBef>
                <a:spcPts val="0"/>
              </a:spcBef>
              <a:spcAft>
                <a:spcPts val="0"/>
              </a:spcAft>
              <a:buClr>
                <a:srgbClr val="366092"/>
              </a:buClr>
              <a:buSzPts val="3600"/>
              <a:buFont typeface="Arial Black"/>
              <a:buNone/>
            </a:pPr>
            <a:r>
              <a:rPr lang="en-US" sz="4900" b="1" i="0" u="none" strike="noStrike" cap="none">
                <a:solidFill>
                  <a:srgbClr val="000000"/>
                </a:solidFill>
                <a:latin typeface="Arial Black"/>
                <a:ea typeface="Arial Black"/>
                <a:cs typeface="Arial Black"/>
                <a:sym typeface="Arial Black"/>
              </a:rPr>
              <a:t>Requerimientos No Funcionales</a:t>
            </a:r>
            <a:endParaRPr sz="8500" b="1" i="0" u="none" strike="noStrike" cap="none">
              <a:solidFill>
                <a:srgbClr val="000000"/>
              </a:solidFill>
              <a:latin typeface="Calibri"/>
              <a:ea typeface="Calibri"/>
              <a:cs typeface="Calibri"/>
              <a:sym typeface="Calibri"/>
            </a:endParaRPr>
          </a:p>
        </p:txBody>
      </p:sp>
      <p:graphicFrame>
        <p:nvGraphicFramePr>
          <p:cNvPr id="265" name="Google Shape;265;p29"/>
          <p:cNvGraphicFramePr/>
          <p:nvPr/>
        </p:nvGraphicFramePr>
        <p:xfrm>
          <a:off x="3248612" y="3279661"/>
          <a:ext cx="5651175" cy="5186225"/>
        </p:xfrm>
        <a:graphic>
          <a:graphicData uri="http://schemas.openxmlformats.org/drawingml/2006/table">
            <a:tbl>
              <a:tblPr firstRow="1" firstCol="1" bandRow="1">
                <a:noFill/>
                <a:tableStyleId>{255BE9A7-C5C4-4B8C-B478-CE7B705FF6EB}</a:tableStyleId>
              </a:tblPr>
              <a:tblGrid>
                <a:gridCol w="1906775">
                  <a:extLst>
                    <a:ext uri="{9D8B030D-6E8A-4147-A177-3AD203B41FA5}">
                      <a16:colId xmlns:a16="http://schemas.microsoft.com/office/drawing/2014/main" val="20000"/>
                    </a:ext>
                  </a:extLst>
                </a:gridCol>
                <a:gridCol w="3744400">
                  <a:extLst>
                    <a:ext uri="{9D8B030D-6E8A-4147-A177-3AD203B41FA5}">
                      <a16:colId xmlns:a16="http://schemas.microsoft.com/office/drawing/2014/main" val="20001"/>
                    </a:ext>
                  </a:extLst>
                </a:gridCol>
              </a:tblGrid>
              <a:tr h="1307175">
                <a:tc>
                  <a:txBody>
                    <a:bodyPr/>
                    <a:lstStyle/>
                    <a:p>
                      <a:pPr marL="0" marR="0" lvl="0" indent="0" algn="l" rtl="0">
                        <a:lnSpc>
                          <a:spcPct val="107000"/>
                        </a:lnSpc>
                        <a:spcBef>
                          <a:spcPts val="0"/>
                        </a:spcBef>
                        <a:spcAft>
                          <a:spcPts val="0"/>
                        </a:spcAft>
                        <a:buClr>
                          <a:srgbClr val="000000"/>
                        </a:buClr>
                        <a:buSzPts val="2000"/>
                        <a:buFont typeface="Arial"/>
                        <a:buNone/>
                      </a:pPr>
                      <a:r>
                        <a:rPr lang="en-US" sz="2000" u="none" strike="noStrike" cap="none"/>
                        <a:t>Identificación del requerimiento</a:t>
                      </a:r>
                      <a:endParaRPr sz="2000" b="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2000"/>
                        <a:buFont typeface="Arial"/>
                        <a:buNone/>
                      </a:pPr>
                      <a:r>
                        <a:rPr lang="en-US" sz="2000" u="none" strike="noStrike" cap="none"/>
                        <a:t>RNF01</a:t>
                      </a:r>
                      <a:endParaRPr sz="2000" b="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0"/>
                  </a:ext>
                </a:extLst>
              </a:tr>
              <a:tr h="699925">
                <a:tc>
                  <a:txBody>
                    <a:bodyPr/>
                    <a:lstStyle/>
                    <a:p>
                      <a:pPr marL="0" marR="0" lvl="0" indent="0" algn="l" rtl="0">
                        <a:lnSpc>
                          <a:spcPct val="107000"/>
                        </a:lnSpc>
                        <a:spcBef>
                          <a:spcPts val="0"/>
                        </a:spcBef>
                        <a:spcAft>
                          <a:spcPts val="0"/>
                        </a:spcAft>
                        <a:buClr>
                          <a:srgbClr val="000000"/>
                        </a:buClr>
                        <a:buSzPts val="2000"/>
                        <a:buFont typeface="Arial"/>
                        <a:buNone/>
                      </a:pPr>
                      <a:r>
                        <a:rPr lang="en-US" sz="2000" u="none" strike="noStrike" cap="none"/>
                        <a:t>Nombre del requisito</a:t>
                      </a:r>
                      <a:endParaRPr sz="2000" b="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2000"/>
                        <a:buFont typeface="Arial"/>
                        <a:buNone/>
                      </a:pPr>
                      <a:r>
                        <a:rPr lang="en-US" sz="2000" u="none" strike="noStrike" cap="none"/>
                        <a:t> Errores </a:t>
                      </a:r>
                      <a:endParaRPr sz="2000" b="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1"/>
                  </a:ext>
                </a:extLst>
              </a:tr>
              <a:tr h="638800">
                <a:tc>
                  <a:txBody>
                    <a:bodyPr/>
                    <a:lstStyle/>
                    <a:p>
                      <a:pPr marL="0" marR="0" lvl="0" indent="0" algn="l" rtl="0">
                        <a:lnSpc>
                          <a:spcPct val="107000"/>
                        </a:lnSpc>
                        <a:spcBef>
                          <a:spcPts val="0"/>
                        </a:spcBef>
                        <a:spcAft>
                          <a:spcPts val="0"/>
                        </a:spcAft>
                        <a:buClr>
                          <a:srgbClr val="000000"/>
                        </a:buClr>
                        <a:buSzPts val="2000"/>
                        <a:buFont typeface="Arial"/>
                        <a:buNone/>
                      </a:pPr>
                      <a:r>
                        <a:rPr lang="en-US" sz="2000" u="none" strike="noStrike" cap="none"/>
                        <a:t>características</a:t>
                      </a:r>
                      <a:endParaRPr sz="2000" b="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2000"/>
                        <a:buFont typeface="Arial"/>
                        <a:buNone/>
                      </a:pPr>
                      <a:r>
                        <a:rPr lang="en-US" sz="2000" u="none" strike="noStrike" cap="none"/>
                        <a:t>Notificación de errores</a:t>
                      </a:r>
                      <a:endParaRPr sz="2000" b="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2"/>
                  </a:ext>
                </a:extLst>
              </a:tr>
              <a:tr h="699925">
                <a:tc>
                  <a:txBody>
                    <a:bodyPr/>
                    <a:lstStyle/>
                    <a:p>
                      <a:pPr marL="0" marR="0" lvl="0" indent="0" algn="l" rtl="0">
                        <a:lnSpc>
                          <a:spcPct val="107000"/>
                        </a:lnSpc>
                        <a:spcBef>
                          <a:spcPts val="0"/>
                        </a:spcBef>
                        <a:spcAft>
                          <a:spcPts val="0"/>
                        </a:spcAft>
                        <a:buClr>
                          <a:srgbClr val="000000"/>
                        </a:buClr>
                        <a:buSzPts val="2000"/>
                        <a:buFont typeface="Arial"/>
                        <a:buNone/>
                      </a:pPr>
                      <a:r>
                        <a:rPr lang="en-US" sz="2000" u="none" strike="noStrike" cap="none"/>
                        <a:t>Descripción del requerimiento</a:t>
                      </a:r>
                      <a:endParaRPr sz="2000" b="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2000"/>
                        <a:buFont typeface="Arial"/>
                        <a:buNone/>
                      </a:pPr>
                      <a:r>
                        <a:rPr lang="en-US" sz="2000" u="none" strike="noStrike" cap="none"/>
                        <a:t>El sistema notificará los errores presentados en la plataforma   </a:t>
                      </a:r>
                      <a:endParaRPr sz="2000" b="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3"/>
                  </a:ext>
                </a:extLst>
              </a:tr>
              <a:tr h="1840400">
                <a:tc>
                  <a:txBody>
                    <a:bodyPr/>
                    <a:lstStyle/>
                    <a:p>
                      <a:pPr marL="0" marR="0" lvl="0" indent="0" algn="l" rtl="0">
                        <a:lnSpc>
                          <a:spcPct val="107000"/>
                        </a:lnSpc>
                        <a:spcBef>
                          <a:spcPts val="0"/>
                        </a:spcBef>
                        <a:spcAft>
                          <a:spcPts val="0"/>
                        </a:spcAft>
                        <a:buClr>
                          <a:srgbClr val="000000"/>
                        </a:buClr>
                        <a:buSzPts val="2000"/>
                        <a:buFont typeface="Arial"/>
                        <a:buNone/>
                      </a:pPr>
                      <a:r>
                        <a:rPr lang="en-US" sz="2000" u="none" strike="noStrike" cap="none"/>
                        <a:t>Prioridad del requerimiento</a:t>
                      </a:r>
                      <a:endParaRPr sz="2000" b="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2000"/>
                        <a:buFont typeface="Arial"/>
                        <a:buNone/>
                      </a:pPr>
                      <a:r>
                        <a:rPr lang="en-US" sz="2000" u="none" strike="noStrike" cap="none"/>
                        <a:t>alta</a:t>
                      </a:r>
                      <a:endParaRPr sz="2000" b="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4"/>
                  </a:ext>
                </a:extLst>
              </a:tr>
            </a:tbl>
          </a:graphicData>
        </a:graphic>
      </p:graphicFrame>
      <p:graphicFrame>
        <p:nvGraphicFramePr>
          <p:cNvPr id="266" name="Google Shape;266;p29"/>
          <p:cNvGraphicFramePr/>
          <p:nvPr/>
        </p:nvGraphicFramePr>
        <p:xfrm>
          <a:off x="9719677" y="3396012"/>
          <a:ext cx="5595600" cy="5087229"/>
        </p:xfrm>
        <a:graphic>
          <a:graphicData uri="http://schemas.openxmlformats.org/drawingml/2006/table">
            <a:tbl>
              <a:tblPr firstRow="1" firstCol="1" bandRow="1">
                <a:noFill/>
                <a:tableStyleId>{AA085ACA-38FD-4CAB-B94D-CD87CCAA48BE}</a:tableStyleId>
              </a:tblPr>
              <a:tblGrid>
                <a:gridCol w="2797800">
                  <a:extLst>
                    <a:ext uri="{9D8B030D-6E8A-4147-A177-3AD203B41FA5}">
                      <a16:colId xmlns:a16="http://schemas.microsoft.com/office/drawing/2014/main" val="20000"/>
                    </a:ext>
                  </a:extLst>
                </a:gridCol>
                <a:gridCol w="2797800">
                  <a:extLst>
                    <a:ext uri="{9D8B030D-6E8A-4147-A177-3AD203B41FA5}">
                      <a16:colId xmlns:a16="http://schemas.microsoft.com/office/drawing/2014/main" val="20001"/>
                    </a:ext>
                  </a:extLst>
                </a:gridCol>
              </a:tblGrid>
              <a:tr h="878425">
                <a:tc>
                  <a:txBody>
                    <a:bodyPr/>
                    <a:lstStyle/>
                    <a:p>
                      <a:pPr marL="0" marR="0" lvl="0" indent="0" algn="l" rtl="0">
                        <a:lnSpc>
                          <a:spcPct val="107000"/>
                        </a:lnSpc>
                        <a:spcBef>
                          <a:spcPts val="0"/>
                        </a:spcBef>
                        <a:spcAft>
                          <a:spcPts val="0"/>
                        </a:spcAft>
                        <a:buClr>
                          <a:srgbClr val="000000"/>
                        </a:buClr>
                        <a:buSzPts val="2000"/>
                        <a:buFont typeface="Arial"/>
                        <a:buNone/>
                      </a:pPr>
                      <a:r>
                        <a:rPr lang="en-US" sz="2000" u="none" strike="noStrike" cap="none"/>
                        <a:t>Identificación del requerimiento</a:t>
                      </a:r>
                      <a:endParaRPr sz="2000" b="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2000"/>
                        <a:buFont typeface="Arial"/>
                        <a:buNone/>
                      </a:pPr>
                      <a:r>
                        <a:rPr lang="en-US" sz="2000" u="none" strike="noStrike" cap="none"/>
                        <a:t>RNF3</a:t>
                      </a:r>
                      <a:endParaRPr sz="2000" b="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0"/>
                  </a:ext>
                </a:extLst>
              </a:tr>
              <a:tr h="488200">
                <a:tc>
                  <a:txBody>
                    <a:bodyPr/>
                    <a:lstStyle/>
                    <a:p>
                      <a:pPr marL="0" marR="0" lvl="0" indent="0" algn="l" rtl="0">
                        <a:lnSpc>
                          <a:spcPct val="107000"/>
                        </a:lnSpc>
                        <a:spcBef>
                          <a:spcPts val="0"/>
                        </a:spcBef>
                        <a:spcAft>
                          <a:spcPts val="0"/>
                        </a:spcAft>
                        <a:buClr>
                          <a:srgbClr val="000000"/>
                        </a:buClr>
                        <a:buSzPts val="2000"/>
                        <a:buFont typeface="Arial"/>
                        <a:buNone/>
                      </a:pPr>
                      <a:r>
                        <a:rPr lang="en-US" sz="2000" u="none" strike="noStrike" cap="none"/>
                        <a:t>Nombre del requisito</a:t>
                      </a:r>
                      <a:endParaRPr sz="2000" b="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2000"/>
                        <a:buFont typeface="Arial"/>
                        <a:buNone/>
                      </a:pPr>
                      <a:r>
                        <a:rPr lang="en-US" sz="2000" u="none" strike="noStrike" cap="none"/>
                        <a:t>Mantenimiento</a:t>
                      </a:r>
                      <a:endParaRPr sz="2000" b="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1"/>
                  </a:ext>
                </a:extLst>
              </a:tr>
              <a:tr h="488200">
                <a:tc>
                  <a:txBody>
                    <a:bodyPr/>
                    <a:lstStyle/>
                    <a:p>
                      <a:pPr marL="0" marR="0" lvl="0" indent="0" algn="l" rtl="0">
                        <a:lnSpc>
                          <a:spcPct val="107000"/>
                        </a:lnSpc>
                        <a:spcBef>
                          <a:spcPts val="0"/>
                        </a:spcBef>
                        <a:spcAft>
                          <a:spcPts val="0"/>
                        </a:spcAft>
                        <a:buClr>
                          <a:srgbClr val="000000"/>
                        </a:buClr>
                        <a:buSzPts val="2000"/>
                        <a:buFont typeface="Arial"/>
                        <a:buNone/>
                      </a:pPr>
                      <a:r>
                        <a:rPr lang="en-US" sz="2000" u="none" strike="noStrike" cap="none"/>
                        <a:t>Características</a:t>
                      </a:r>
                      <a:endParaRPr sz="2000" b="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2000"/>
                        <a:buFont typeface="Arial"/>
                        <a:buNone/>
                      </a:pPr>
                      <a:r>
                        <a:rPr lang="en-US" sz="2000" u="none" strike="noStrike" cap="none"/>
                        <a:t>Corregir errores</a:t>
                      </a:r>
                      <a:endParaRPr sz="2000" b="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2"/>
                  </a:ext>
                </a:extLst>
              </a:tr>
              <a:tr h="2456150">
                <a:tc>
                  <a:txBody>
                    <a:bodyPr/>
                    <a:lstStyle/>
                    <a:p>
                      <a:pPr marL="0" marR="0" lvl="0" indent="0" algn="l" rtl="0">
                        <a:lnSpc>
                          <a:spcPct val="107000"/>
                        </a:lnSpc>
                        <a:spcBef>
                          <a:spcPts val="0"/>
                        </a:spcBef>
                        <a:spcAft>
                          <a:spcPts val="0"/>
                        </a:spcAft>
                        <a:buClr>
                          <a:srgbClr val="000000"/>
                        </a:buClr>
                        <a:buSzPts val="2000"/>
                        <a:buFont typeface="Arial"/>
                        <a:buNone/>
                      </a:pPr>
                      <a:r>
                        <a:rPr lang="en-US" sz="2000" u="none" strike="noStrike" cap="none"/>
                        <a:t>Descripción del requerimiento</a:t>
                      </a:r>
                      <a:endParaRPr sz="2000" b="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2000"/>
                        <a:buFont typeface="Arial"/>
                        <a:buNone/>
                      </a:pPr>
                      <a:r>
                        <a:rPr lang="en-US" sz="2000" u="none" strike="noStrike" cap="none"/>
                        <a:t>Se hace referencia a la facilidad con la que el nuevo sistema puede ser modificado para corregir fallos, mejorar su funcionamiento u otros atributos o adaptarse a cambios en el entorno.</a:t>
                      </a:r>
                      <a:endParaRPr sz="2000" b="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3"/>
                  </a:ext>
                </a:extLst>
              </a:tr>
              <a:tr h="488200">
                <a:tc>
                  <a:txBody>
                    <a:bodyPr/>
                    <a:lstStyle/>
                    <a:p>
                      <a:pPr marL="0" marR="0" lvl="0" indent="0" algn="l" rtl="0">
                        <a:lnSpc>
                          <a:spcPct val="107000"/>
                        </a:lnSpc>
                        <a:spcBef>
                          <a:spcPts val="0"/>
                        </a:spcBef>
                        <a:spcAft>
                          <a:spcPts val="0"/>
                        </a:spcAft>
                        <a:buClr>
                          <a:srgbClr val="000000"/>
                        </a:buClr>
                        <a:buSzPts val="2000"/>
                        <a:buFont typeface="Arial"/>
                        <a:buNone/>
                      </a:pPr>
                      <a:r>
                        <a:rPr lang="en-US" sz="2000" u="none" strike="noStrike" cap="none"/>
                        <a:t>Prioridad del requerimiento</a:t>
                      </a:r>
                      <a:endParaRPr sz="2000" b="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2000"/>
                        <a:buFont typeface="Arial"/>
                        <a:buNone/>
                      </a:pPr>
                      <a:r>
                        <a:rPr lang="en-US" sz="2000" u="none" strike="noStrike" cap="none"/>
                        <a:t>Alta</a:t>
                      </a:r>
                      <a:endParaRPr sz="2000" b="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4"/>
                  </a:ext>
                </a:extLst>
              </a:tr>
            </a:tbl>
          </a:graphicData>
        </a:graphic>
      </p:graphicFrame>
      <p:graphicFrame>
        <p:nvGraphicFramePr>
          <p:cNvPr id="267" name="Google Shape;267;p29"/>
          <p:cNvGraphicFramePr/>
          <p:nvPr/>
        </p:nvGraphicFramePr>
        <p:xfrm>
          <a:off x="15745013" y="3396000"/>
          <a:ext cx="5651150" cy="5166413"/>
        </p:xfrm>
        <a:graphic>
          <a:graphicData uri="http://schemas.openxmlformats.org/drawingml/2006/table">
            <a:tbl>
              <a:tblPr firstRow="1" firstCol="1" bandRow="1">
                <a:noFill/>
                <a:tableStyleId>{FFB5E58E-F582-4287-9FD9-A60AFF885915}</a:tableStyleId>
              </a:tblPr>
              <a:tblGrid>
                <a:gridCol w="1903075">
                  <a:extLst>
                    <a:ext uri="{9D8B030D-6E8A-4147-A177-3AD203B41FA5}">
                      <a16:colId xmlns:a16="http://schemas.microsoft.com/office/drawing/2014/main" val="20000"/>
                    </a:ext>
                  </a:extLst>
                </a:gridCol>
                <a:gridCol w="3748075">
                  <a:extLst>
                    <a:ext uri="{9D8B030D-6E8A-4147-A177-3AD203B41FA5}">
                      <a16:colId xmlns:a16="http://schemas.microsoft.com/office/drawing/2014/main" val="20001"/>
                    </a:ext>
                  </a:extLst>
                </a:gridCol>
              </a:tblGrid>
              <a:tr h="1114700">
                <a:tc>
                  <a:txBody>
                    <a:bodyPr/>
                    <a:lstStyle/>
                    <a:p>
                      <a:pPr marL="0" marR="0" lvl="0" indent="0" algn="l" rtl="0">
                        <a:lnSpc>
                          <a:spcPct val="107000"/>
                        </a:lnSpc>
                        <a:spcBef>
                          <a:spcPts val="0"/>
                        </a:spcBef>
                        <a:spcAft>
                          <a:spcPts val="0"/>
                        </a:spcAft>
                        <a:buClr>
                          <a:srgbClr val="000000"/>
                        </a:buClr>
                        <a:buSzPts val="2000"/>
                        <a:buFont typeface="Arial"/>
                        <a:buNone/>
                      </a:pPr>
                      <a:r>
                        <a:rPr lang="en-US" sz="2000" u="none" strike="noStrike" cap="none"/>
                        <a:t>Identificación del requerimiento</a:t>
                      </a:r>
                      <a:endParaRPr sz="2000" b="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2000"/>
                        <a:buFont typeface="Arial"/>
                        <a:buNone/>
                      </a:pPr>
                      <a:r>
                        <a:rPr lang="en-US" sz="2000" u="none" strike="noStrike" cap="none"/>
                        <a:t>RNF02</a:t>
                      </a:r>
                      <a:endParaRPr sz="2000" b="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0"/>
                  </a:ext>
                </a:extLst>
              </a:tr>
              <a:tr h="543075">
                <a:tc>
                  <a:txBody>
                    <a:bodyPr/>
                    <a:lstStyle/>
                    <a:p>
                      <a:pPr marL="0" marR="0" lvl="0" indent="0" algn="l" rtl="0">
                        <a:lnSpc>
                          <a:spcPct val="107000"/>
                        </a:lnSpc>
                        <a:spcBef>
                          <a:spcPts val="0"/>
                        </a:spcBef>
                        <a:spcAft>
                          <a:spcPts val="0"/>
                        </a:spcAft>
                        <a:buClr>
                          <a:srgbClr val="000000"/>
                        </a:buClr>
                        <a:buSzPts val="2000"/>
                        <a:buFont typeface="Arial"/>
                        <a:buNone/>
                      </a:pPr>
                      <a:r>
                        <a:rPr lang="en-US" sz="2000" u="none" strike="noStrike" cap="none"/>
                        <a:t>Nombre del requisito</a:t>
                      </a:r>
                      <a:endParaRPr sz="2000" b="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2000"/>
                        <a:buFont typeface="Arial"/>
                        <a:buNone/>
                      </a:pPr>
                      <a:r>
                        <a:rPr lang="en-US" sz="2000" u="none" strike="noStrike" cap="none"/>
                        <a:t>Seguridad </a:t>
                      </a:r>
                      <a:endParaRPr sz="2000" b="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1"/>
                  </a:ext>
                </a:extLst>
              </a:tr>
              <a:tr h="543075">
                <a:tc>
                  <a:txBody>
                    <a:bodyPr/>
                    <a:lstStyle/>
                    <a:p>
                      <a:pPr marL="0" marR="0" lvl="0" indent="0" algn="l" rtl="0">
                        <a:lnSpc>
                          <a:spcPct val="107000"/>
                        </a:lnSpc>
                        <a:spcBef>
                          <a:spcPts val="0"/>
                        </a:spcBef>
                        <a:spcAft>
                          <a:spcPts val="0"/>
                        </a:spcAft>
                        <a:buClr>
                          <a:srgbClr val="000000"/>
                        </a:buClr>
                        <a:buSzPts val="2000"/>
                        <a:buFont typeface="Arial"/>
                        <a:buNone/>
                      </a:pPr>
                      <a:r>
                        <a:rPr lang="en-US" sz="2000" u="none" strike="noStrike" cap="none"/>
                        <a:t>características	</a:t>
                      </a:r>
                      <a:endParaRPr sz="2000" b="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2000"/>
                        <a:buFont typeface="Arial"/>
                        <a:buNone/>
                      </a:pPr>
                      <a:r>
                        <a:rPr lang="en-US" sz="2000" u="none" strike="noStrike" cap="none"/>
                        <a:t>Confidencialidad , integridad , disponibilidad</a:t>
                      </a:r>
                      <a:endParaRPr sz="2000" b="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2"/>
                  </a:ext>
                </a:extLst>
              </a:tr>
              <a:tr h="1762650">
                <a:tc>
                  <a:txBody>
                    <a:bodyPr/>
                    <a:lstStyle/>
                    <a:p>
                      <a:pPr marL="0" marR="0" lvl="0" indent="0" algn="l" rtl="0">
                        <a:lnSpc>
                          <a:spcPct val="107000"/>
                        </a:lnSpc>
                        <a:spcBef>
                          <a:spcPts val="0"/>
                        </a:spcBef>
                        <a:spcAft>
                          <a:spcPts val="0"/>
                        </a:spcAft>
                        <a:buClr>
                          <a:srgbClr val="000000"/>
                        </a:buClr>
                        <a:buSzPts val="2000"/>
                        <a:buFont typeface="Arial"/>
                        <a:buNone/>
                      </a:pPr>
                      <a:r>
                        <a:rPr lang="en-US" sz="2000" u="none" strike="noStrike" cap="none"/>
                        <a:t>Descripción del requerimiento</a:t>
                      </a:r>
                      <a:endParaRPr sz="2000" b="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2050"/>
                        <a:buFont typeface="Arial"/>
                        <a:buNone/>
                      </a:pPr>
                      <a:r>
                        <a:rPr lang="en-US" sz="2050" u="none" strike="noStrike" cap="none"/>
                        <a:t>La seguridad de un sistema no solo tiene en cuenta la garantía de su sistema sino, además, el ambiente en el que se usará el sistema.</a:t>
                      </a:r>
                      <a:endParaRPr sz="2000" b="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3"/>
                  </a:ext>
                </a:extLst>
              </a:tr>
              <a:tr h="1013475">
                <a:tc>
                  <a:txBody>
                    <a:bodyPr/>
                    <a:lstStyle/>
                    <a:p>
                      <a:pPr marL="0" marR="0" lvl="0" indent="0" algn="l" rtl="0">
                        <a:lnSpc>
                          <a:spcPct val="107000"/>
                        </a:lnSpc>
                        <a:spcBef>
                          <a:spcPts val="0"/>
                        </a:spcBef>
                        <a:spcAft>
                          <a:spcPts val="0"/>
                        </a:spcAft>
                        <a:buClr>
                          <a:srgbClr val="000000"/>
                        </a:buClr>
                        <a:buSzPts val="2000"/>
                        <a:buFont typeface="Arial"/>
                        <a:buNone/>
                      </a:pPr>
                      <a:r>
                        <a:rPr lang="en-US" sz="2000" u="none" strike="noStrike" cap="none"/>
                        <a:t>Prioridad del requerimiento	</a:t>
                      </a:r>
                      <a:endParaRPr sz="2000" b="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2000"/>
                        <a:buFont typeface="Arial"/>
                        <a:buNone/>
                      </a:pPr>
                      <a:r>
                        <a:rPr lang="en-US" sz="2000" u="none" strike="noStrike" cap="none"/>
                        <a:t>alta</a:t>
                      </a:r>
                      <a:endParaRPr sz="2000" b="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4"/>
                  </a:ext>
                </a:extLst>
              </a:tr>
            </a:tbl>
          </a:graphicData>
        </a:graphic>
      </p:graphicFrame>
      <p:graphicFrame>
        <p:nvGraphicFramePr>
          <p:cNvPr id="268" name="Google Shape;268;p29"/>
          <p:cNvGraphicFramePr/>
          <p:nvPr/>
        </p:nvGraphicFramePr>
        <p:xfrm>
          <a:off x="6429627" y="8654452"/>
          <a:ext cx="5595600" cy="4865745"/>
        </p:xfrm>
        <a:graphic>
          <a:graphicData uri="http://schemas.openxmlformats.org/drawingml/2006/table">
            <a:tbl>
              <a:tblPr firstRow="1" firstCol="1" bandRow="1">
                <a:noFill/>
                <a:tableStyleId>{A629D1CE-5183-4A8D-A8EB-B18A78A090C1}</a:tableStyleId>
              </a:tblPr>
              <a:tblGrid>
                <a:gridCol w="2797800">
                  <a:extLst>
                    <a:ext uri="{9D8B030D-6E8A-4147-A177-3AD203B41FA5}">
                      <a16:colId xmlns:a16="http://schemas.microsoft.com/office/drawing/2014/main" val="20000"/>
                    </a:ext>
                  </a:extLst>
                </a:gridCol>
                <a:gridCol w="2797800">
                  <a:extLst>
                    <a:ext uri="{9D8B030D-6E8A-4147-A177-3AD203B41FA5}">
                      <a16:colId xmlns:a16="http://schemas.microsoft.com/office/drawing/2014/main" val="20001"/>
                    </a:ext>
                  </a:extLst>
                </a:gridCol>
              </a:tblGrid>
              <a:tr h="981525">
                <a:tc>
                  <a:txBody>
                    <a:bodyPr/>
                    <a:lstStyle/>
                    <a:p>
                      <a:pPr marL="0" marR="0" lvl="0" indent="0" algn="l" rtl="0">
                        <a:lnSpc>
                          <a:spcPct val="107000"/>
                        </a:lnSpc>
                        <a:spcBef>
                          <a:spcPts val="0"/>
                        </a:spcBef>
                        <a:spcAft>
                          <a:spcPts val="0"/>
                        </a:spcAft>
                        <a:buClr>
                          <a:srgbClr val="000000"/>
                        </a:buClr>
                        <a:buSzPts val="2100"/>
                        <a:buFont typeface="Arial"/>
                        <a:buNone/>
                      </a:pPr>
                      <a:r>
                        <a:rPr lang="en-US" sz="2100" u="none" strike="noStrike" cap="none"/>
                        <a:t>Identificación del requerimiento</a:t>
                      </a:r>
                      <a:endParaRPr sz="2100" b="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2100"/>
                        <a:buFont typeface="Arial"/>
                        <a:buNone/>
                      </a:pPr>
                      <a:r>
                        <a:rPr lang="en-US" sz="2100" u="none" strike="noStrike" cap="none"/>
                        <a:t>RNF4</a:t>
                      </a:r>
                      <a:endParaRPr sz="2100" b="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0"/>
                  </a:ext>
                </a:extLst>
              </a:tr>
              <a:tr h="619900">
                <a:tc>
                  <a:txBody>
                    <a:bodyPr/>
                    <a:lstStyle/>
                    <a:p>
                      <a:pPr marL="0" marR="0" lvl="0" indent="0" algn="l" rtl="0">
                        <a:lnSpc>
                          <a:spcPct val="107000"/>
                        </a:lnSpc>
                        <a:spcBef>
                          <a:spcPts val="0"/>
                        </a:spcBef>
                        <a:spcAft>
                          <a:spcPts val="0"/>
                        </a:spcAft>
                        <a:buClr>
                          <a:srgbClr val="000000"/>
                        </a:buClr>
                        <a:buSzPts val="2100"/>
                        <a:buFont typeface="Arial"/>
                        <a:buNone/>
                      </a:pPr>
                      <a:r>
                        <a:rPr lang="en-US" sz="2100" u="none" strike="noStrike" cap="none"/>
                        <a:t>Nombre del requisito</a:t>
                      </a:r>
                      <a:endParaRPr sz="2100" b="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2100"/>
                        <a:buFont typeface="Arial"/>
                        <a:buNone/>
                      </a:pPr>
                      <a:r>
                        <a:rPr lang="en-US" sz="2100" u="none" strike="noStrike" cap="none"/>
                        <a:t>Usabilidad</a:t>
                      </a:r>
                      <a:endParaRPr sz="2100" b="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1"/>
                  </a:ext>
                </a:extLst>
              </a:tr>
              <a:tr h="619900">
                <a:tc>
                  <a:txBody>
                    <a:bodyPr/>
                    <a:lstStyle/>
                    <a:p>
                      <a:pPr marL="0" marR="0" lvl="0" indent="0" algn="l" rtl="0">
                        <a:lnSpc>
                          <a:spcPct val="107000"/>
                        </a:lnSpc>
                        <a:spcBef>
                          <a:spcPts val="0"/>
                        </a:spcBef>
                        <a:spcAft>
                          <a:spcPts val="0"/>
                        </a:spcAft>
                        <a:buClr>
                          <a:srgbClr val="000000"/>
                        </a:buClr>
                        <a:buSzPts val="2100"/>
                        <a:buFont typeface="Arial"/>
                        <a:buNone/>
                      </a:pPr>
                      <a:r>
                        <a:rPr lang="en-US" sz="2100" u="none" strike="noStrike" cap="none"/>
                        <a:t>Características</a:t>
                      </a:r>
                      <a:endParaRPr sz="2100" b="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2100"/>
                        <a:buFont typeface="Arial"/>
                        <a:buNone/>
                      </a:pPr>
                      <a:r>
                        <a:rPr lang="en-US" sz="2100" u="none" strike="noStrike" cap="none"/>
                        <a:t>Facilidad de Uso, flexibilidad, actitud</a:t>
                      </a:r>
                      <a:endParaRPr sz="2100" b="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2"/>
                  </a:ext>
                </a:extLst>
              </a:tr>
              <a:tr h="1924850">
                <a:tc>
                  <a:txBody>
                    <a:bodyPr/>
                    <a:lstStyle/>
                    <a:p>
                      <a:pPr marL="0" marR="0" lvl="0" indent="0" algn="l" rtl="0">
                        <a:lnSpc>
                          <a:spcPct val="107000"/>
                        </a:lnSpc>
                        <a:spcBef>
                          <a:spcPts val="0"/>
                        </a:spcBef>
                        <a:spcAft>
                          <a:spcPts val="0"/>
                        </a:spcAft>
                        <a:buClr>
                          <a:srgbClr val="000000"/>
                        </a:buClr>
                        <a:buSzPts val="2100"/>
                        <a:buFont typeface="Arial"/>
                        <a:buNone/>
                      </a:pPr>
                      <a:r>
                        <a:rPr lang="en-US" sz="2100" u="none" strike="noStrike" cap="none"/>
                        <a:t>Descripción del requerimiento</a:t>
                      </a:r>
                      <a:endParaRPr sz="2100" b="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2100"/>
                        <a:buFont typeface="Arial"/>
                        <a:buNone/>
                      </a:pPr>
                      <a:r>
                        <a:rPr lang="en-US" sz="2100" u="none" strike="noStrike" cap="none"/>
                        <a:t>Por usabilidad se hace referencia a la forma como el usuario final debe interactuar con el sistema.</a:t>
                      </a:r>
                      <a:endParaRPr sz="2100" b="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3"/>
                  </a:ext>
                </a:extLst>
              </a:tr>
              <a:tr h="619900">
                <a:tc>
                  <a:txBody>
                    <a:bodyPr/>
                    <a:lstStyle/>
                    <a:p>
                      <a:pPr marL="0" marR="0" lvl="0" indent="0" algn="l" rtl="0">
                        <a:lnSpc>
                          <a:spcPct val="107000"/>
                        </a:lnSpc>
                        <a:spcBef>
                          <a:spcPts val="0"/>
                        </a:spcBef>
                        <a:spcAft>
                          <a:spcPts val="0"/>
                        </a:spcAft>
                        <a:buClr>
                          <a:srgbClr val="000000"/>
                        </a:buClr>
                        <a:buSzPts val="2100"/>
                        <a:buFont typeface="Arial"/>
                        <a:buNone/>
                      </a:pPr>
                      <a:r>
                        <a:rPr lang="en-US" sz="2100" u="none" strike="noStrike" cap="none"/>
                        <a:t>Prioridad del requerimiento</a:t>
                      </a:r>
                      <a:endParaRPr sz="2100" b="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2100"/>
                        <a:buFont typeface="Arial"/>
                        <a:buNone/>
                      </a:pPr>
                      <a:r>
                        <a:rPr lang="en-US" sz="2100" u="none" strike="noStrike" cap="none"/>
                        <a:t>Alta</a:t>
                      </a:r>
                      <a:endParaRPr sz="2100" b="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4"/>
                  </a:ext>
                </a:extLst>
              </a:tr>
            </a:tbl>
          </a:graphicData>
        </a:graphic>
      </p:graphicFrame>
      <p:graphicFrame>
        <p:nvGraphicFramePr>
          <p:cNvPr id="269" name="Google Shape;269;p29"/>
          <p:cNvGraphicFramePr/>
          <p:nvPr/>
        </p:nvGraphicFramePr>
        <p:xfrm>
          <a:off x="12665042" y="8654452"/>
          <a:ext cx="5595600" cy="5007531"/>
        </p:xfrm>
        <a:graphic>
          <a:graphicData uri="http://schemas.openxmlformats.org/drawingml/2006/table">
            <a:tbl>
              <a:tblPr firstRow="1" firstCol="1" bandRow="1">
                <a:noFill/>
                <a:tableStyleId>{AB47A83E-A297-40DC-936A-EFA7C48AED4F}</a:tableStyleId>
              </a:tblPr>
              <a:tblGrid>
                <a:gridCol w="2797800">
                  <a:extLst>
                    <a:ext uri="{9D8B030D-6E8A-4147-A177-3AD203B41FA5}">
                      <a16:colId xmlns:a16="http://schemas.microsoft.com/office/drawing/2014/main" val="20000"/>
                    </a:ext>
                  </a:extLst>
                </a:gridCol>
                <a:gridCol w="2797800">
                  <a:extLst>
                    <a:ext uri="{9D8B030D-6E8A-4147-A177-3AD203B41FA5}">
                      <a16:colId xmlns:a16="http://schemas.microsoft.com/office/drawing/2014/main" val="20001"/>
                    </a:ext>
                  </a:extLst>
                </a:gridCol>
              </a:tblGrid>
              <a:tr h="1676050">
                <a:tc>
                  <a:txBody>
                    <a:bodyPr/>
                    <a:lstStyle/>
                    <a:p>
                      <a:pPr marL="0" marR="0" lvl="0" indent="0" algn="l" rtl="0">
                        <a:lnSpc>
                          <a:spcPct val="107000"/>
                        </a:lnSpc>
                        <a:spcBef>
                          <a:spcPts val="0"/>
                        </a:spcBef>
                        <a:spcAft>
                          <a:spcPts val="0"/>
                        </a:spcAft>
                        <a:buClr>
                          <a:srgbClr val="000000"/>
                        </a:buClr>
                        <a:buSzPts val="2100"/>
                        <a:buFont typeface="Arial"/>
                        <a:buNone/>
                      </a:pPr>
                      <a:r>
                        <a:rPr lang="en-US" sz="2100" u="none" strike="noStrike" cap="none"/>
                        <a:t>Identificación del requerimiento</a:t>
                      </a:r>
                      <a:endParaRPr sz="2100" b="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2100"/>
                        <a:buFont typeface="Arial"/>
                        <a:buNone/>
                      </a:pPr>
                      <a:r>
                        <a:rPr lang="en-US" sz="2100" u="none" strike="noStrike" cap="none"/>
                        <a:t>RNF5</a:t>
                      </a:r>
                      <a:endParaRPr sz="2100" b="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0"/>
                  </a:ext>
                </a:extLst>
              </a:tr>
              <a:tr h="653550">
                <a:tc>
                  <a:txBody>
                    <a:bodyPr/>
                    <a:lstStyle/>
                    <a:p>
                      <a:pPr marL="0" marR="0" lvl="0" indent="0" algn="l" rtl="0">
                        <a:lnSpc>
                          <a:spcPct val="107000"/>
                        </a:lnSpc>
                        <a:spcBef>
                          <a:spcPts val="0"/>
                        </a:spcBef>
                        <a:spcAft>
                          <a:spcPts val="0"/>
                        </a:spcAft>
                        <a:buClr>
                          <a:srgbClr val="000000"/>
                        </a:buClr>
                        <a:buSzPts val="2100"/>
                        <a:buFont typeface="Arial"/>
                        <a:buNone/>
                      </a:pPr>
                      <a:r>
                        <a:rPr lang="en-US" sz="2100" u="none" strike="noStrike" cap="none"/>
                        <a:t>Nombre del requisito</a:t>
                      </a:r>
                      <a:endParaRPr sz="2100" b="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2100"/>
                        <a:buFont typeface="Arial"/>
                        <a:buNone/>
                      </a:pPr>
                      <a:r>
                        <a:rPr lang="en-US" sz="2100" u="none" strike="noStrike" cap="none"/>
                        <a:t>Cable de internet</a:t>
                      </a:r>
                      <a:endParaRPr sz="2100" b="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1"/>
                  </a:ext>
                </a:extLst>
              </a:tr>
              <a:tr h="653550">
                <a:tc>
                  <a:txBody>
                    <a:bodyPr/>
                    <a:lstStyle/>
                    <a:p>
                      <a:pPr marL="0" marR="0" lvl="0" indent="0" algn="l" rtl="0">
                        <a:lnSpc>
                          <a:spcPct val="107000"/>
                        </a:lnSpc>
                        <a:spcBef>
                          <a:spcPts val="0"/>
                        </a:spcBef>
                        <a:spcAft>
                          <a:spcPts val="0"/>
                        </a:spcAft>
                        <a:buClr>
                          <a:srgbClr val="000000"/>
                        </a:buClr>
                        <a:buSzPts val="2100"/>
                        <a:buFont typeface="Arial"/>
                        <a:buNone/>
                      </a:pPr>
                      <a:r>
                        <a:rPr lang="en-US" sz="2100" u="none" strike="noStrike" cap="none"/>
                        <a:t>Características</a:t>
                      </a:r>
                      <a:endParaRPr sz="2100" b="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2100"/>
                        <a:buFont typeface="Arial"/>
                        <a:buNone/>
                      </a:pPr>
                      <a:r>
                        <a:rPr lang="en-US" sz="2100" u="none" strike="noStrike" cap="none"/>
                        <a:t>Acceder, usar</a:t>
                      </a:r>
                      <a:endParaRPr sz="2100" b="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2"/>
                  </a:ext>
                </a:extLst>
              </a:tr>
              <a:tr h="1307075">
                <a:tc>
                  <a:txBody>
                    <a:bodyPr/>
                    <a:lstStyle/>
                    <a:p>
                      <a:pPr marL="0" marR="0" lvl="0" indent="0" algn="l" rtl="0">
                        <a:lnSpc>
                          <a:spcPct val="107000"/>
                        </a:lnSpc>
                        <a:spcBef>
                          <a:spcPts val="0"/>
                        </a:spcBef>
                        <a:spcAft>
                          <a:spcPts val="0"/>
                        </a:spcAft>
                        <a:buClr>
                          <a:srgbClr val="000000"/>
                        </a:buClr>
                        <a:buSzPts val="2100"/>
                        <a:buFont typeface="Arial"/>
                        <a:buNone/>
                      </a:pPr>
                      <a:r>
                        <a:rPr lang="en-US" sz="2100" u="none" strike="noStrike" cap="none"/>
                        <a:t>Descripción del requerimiento</a:t>
                      </a:r>
                      <a:endParaRPr sz="2100" b="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2100"/>
                        <a:buFont typeface="Arial"/>
                        <a:buNone/>
                      </a:pPr>
                      <a:r>
                        <a:rPr lang="en-US" sz="2100" u="none" strike="noStrike" cap="none"/>
                        <a:t>hace referencia a la forma como el usuario puede acceder a la página web </a:t>
                      </a:r>
                      <a:endParaRPr sz="2100" b="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3"/>
                  </a:ext>
                </a:extLst>
              </a:tr>
              <a:tr h="653550">
                <a:tc>
                  <a:txBody>
                    <a:bodyPr/>
                    <a:lstStyle/>
                    <a:p>
                      <a:pPr marL="0" marR="0" lvl="0" indent="0" algn="l" rtl="0">
                        <a:lnSpc>
                          <a:spcPct val="107000"/>
                        </a:lnSpc>
                        <a:spcBef>
                          <a:spcPts val="0"/>
                        </a:spcBef>
                        <a:spcAft>
                          <a:spcPts val="0"/>
                        </a:spcAft>
                        <a:buClr>
                          <a:srgbClr val="000000"/>
                        </a:buClr>
                        <a:buSzPts val="2100"/>
                        <a:buFont typeface="Arial"/>
                        <a:buNone/>
                      </a:pPr>
                      <a:r>
                        <a:rPr lang="en-US" sz="2100" u="none" strike="noStrike" cap="none"/>
                        <a:t>Prioridad del requerimiento</a:t>
                      </a:r>
                      <a:endParaRPr sz="2100" b="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2100"/>
                        <a:buFont typeface="Arial"/>
                        <a:buNone/>
                      </a:pPr>
                      <a:r>
                        <a:rPr lang="en-US" sz="2100" u="none" strike="noStrike" cap="none"/>
                        <a:t>Media</a:t>
                      </a:r>
                      <a:endParaRPr sz="2100" b="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4"/>
        <p:cNvGrpSpPr/>
        <p:nvPr/>
      </p:nvGrpSpPr>
      <p:grpSpPr>
        <a:xfrm>
          <a:off x="0" y="0"/>
          <a:ext cx="0" cy="0"/>
          <a:chOff x="0" y="0"/>
          <a:chExt cx="0" cy="0"/>
        </a:xfrm>
      </p:grpSpPr>
      <p:sp>
        <p:nvSpPr>
          <p:cNvPr id="75" name="Google Shape;75;p3"/>
          <p:cNvSpPr txBox="1"/>
          <p:nvPr/>
        </p:nvSpPr>
        <p:spPr>
          <a:xfrm>
            <a:off x="18350225" y="3723875"/>
            <a:ext cx="3495300" cy="1121700"/>
          </a:xfrm>
          <a:prstGeom prst="rect">
            <a:avLst/>
          </a:prstGeom>
          <a:noFill/>
          <a:ln>
            <a:noFill/>
          </a:ln>
        </p:spPr>
        <p:txBody>
          <a:bodyPr spcFirstLastPara="1" wrap="square" lIns="71425" tIns="71425" rIns="71425" bIns="71425" anchor="b" anchorCtr="0">
            <a:noAutofit/>
          </a:bodyPr>
          <a:lstStyle/>
          <a:p>
            <a:pPr marL="0" marR="36573" lvl="0" indent="0" algn="l" rtl="0">
              <a:lnSpc>
                <a:spcPct val="80000"/>
              </a:lnSpc>
              <a:spcBef>
                <a:spcPts val="0"/>
              </a:spcBef>
              <a:spcAft>
                <a:spcPts val="0"/>
              </a:spcAft>
              <a:buClr>
                <a:srgbClr val="434343"/>
              </a:buClr>
              <a:buSzPts val="8160"/>
              <a:buFont typeface="Calibri"/>
              <a:buNone/>
            </a:pPr>
            <a:endParaRPr sz="100" b="0" i="0" u="none" strike="noStrike" cap="none">
              <a:solidFill>
                <a:srgbClr val="000000"/>
              </a:solidFill>
              <a:latin typeface="Arial"/>
              <a:ea typeface="Arial"/>
              <a:cs typeface="Arial"/>
              <a:sym typeface="Arial"/>
            </a:endParaRPr>
          </a:p>
        </p:txBody>
      </p:sp>
      <p:sp>
        <p:nvSpPr>
          <p:cNvPr id="76" name="Google Shape;76;p3"/>
          <p:cNvSpPr txBox="1"/>
          <p:nvPr/>
        </p:nvSpPr>
        <p:spPr>
          <a:xfrm>
            <a:off x="5529450" y="2049475"/>
            <a:ext cx="13325100" cy="1909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9600"/>
              <a:buFont typeface="Arial"/>
              <a:buNone/>
            </a:pPr>
            <a:r>
              <a:rPr lang="en-US" sz="7200" b="1" i="0" u="none" strike="noStrike" cap="none">
                <a:solidFill>
                  <a:srgbClr val="000000"/>
                </a:solidFill>
                <a:latin typeface="Arial"/>
                <a:ea typeface="Arial"/>
                <a:cs typeface="Arial"/>
                <a:sym typeface="Arial"/>
              </a:rPr>
              <a:t>Objetivo General</a:t>
            </a:r>
            <a:endParaRPr sz="7200" b="1" i="0" u="none" strike="noStrike" cap="none">
              <a:solidFill>
                <a:srgbClr val="000000"/>
              </a:solidFill>
              <a:latin typeface="Calibri"/>
              <a:ea typeface="Calibri"/>
              <a:cs typeface="Calibri"/>
              <a:sym typeface="Calibri"/>
            </a:endParaRPr>
          </a:p>
        </p:txBody>
      </p:sp>
      <p:sp>
        <p:nvSpPr>
          <p:cNvPr id="77" name="Google Shape;77;p3"/>
          <p:cNvSpPr txBox="1"/>
          <p:nvPr/>
        </p:nvSpPr>
        <p:spPr>
          <a:xfrm>
            <a:off x="2412750" y="6779250"/>
            <a:ext cx="10986000" cy="1628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600"/>
              <a:buFont typeface="Arial"/>
              <a:buNone/>
            </a:pPr>
            <a:r>
              <a:rPr lang="en-US" sz="7200" b="1" i="0" u="none" strike="noStrike" cap="none">
                <a:solidFill>
                  <a:srgbClr val="000000"/>
                </a:solidFill>
                <a:latin typeface="Arial"/>
                <a:ea typeface="Arial"/>
                <a:cs typeface="Arial"/>
                <a:sym typeface="Arial"/>
              </a:rPr>
              <a:t>Objetivos Especificos</a:t>
            </a:r>
            <a:endParaRPr sz="7200" b="1" i="0" u="none" strike="noStrike" cap="none">
              <a:solidFill>
                <a:srgbClr val="000000"/>
              </a:solidFill>
              <a:latin typeface="Arial"/>
              <a:ea typeface="Arial"/>
              <a:cs typeface="Arial"/>
              <a:sym typeface="Arial"/>
            </a:endParaRPr>
          </a:p>
        </p:txBody>
      </p:sp>
      <p:sp>
        <p:nvSpPr>
          <p:cNvPr id="78" name="Google Shape;78;p3"/>
          <p:cNvSpPr txBox="1"/>
          <p:nvPr/>
        </p:nvSpPr>
        <p:spPr>
          <a:xfrm>
            <a:off x="2412750" y="8155350"/>
            <a:ext cx="19558499" cy="4912800"/>
          </a:xfrm>
          <a:prstGeom prst="rect">
            <a:avLst/>
          </a:prstGeom>
          <a:noFill/>
          <a:ln>
            <a:noFill/>
          </a:ln>
        </p:spPr>
        <p:txBody>
          <a:bodyPr spcFirstLastPara="1" wrap="square" lIns="91425" tIns="91425" rIns="91425" bIns="91425" anchor="t" anchorCtr="0">
            <a:noAutofit/>
          </a:bodyPr>
          <a:lstStyle/>
          <a:p>
            <a:pPr marL="914400" marR="0" lvl="0" indent="-482600" algn="l" rtl="0">
              <a:lnSpc>
                <a:spcPct val="100000"/>
              </a:lnSpc>
              <a:spcBef>
                <a:spcPts val="0"/>
              </a:spcBef>
              <a:spcAft>
                <a:spcPts val="0"/>
              </a:spcAft>
              <a:buClr>
                <a:srgbClr val="000000"/>
              </a:buClr>
              <a:buSzPts val="4000"/>
              <a:buFont typeface="Helvetica Neue"/>
              <a:buAutoNum type="alphaUcPeriod"/>
            </a:pPr>
            <a:r>
              <a:rPr lang="en-US" sz="4000" b="0" i="0" u="none" strike="noStrike" cap="none">
                <a:solidFill>
                  <a:srgbClr val="000000"/>
                </a:solidFill>
                <a:latin typeface="Helvetica Neue"/>
                <a:ea typeface="Helvetica Neue"/>
                <a:cs typeface="Helvetica Neue"/>
                <a:sym typeface="Helvetica Neue"/>
              </a:rPr>
              <a:t> Generar clientes potenciales y asi generar mas ventas por medio de un Sistema  de informacion web.</a:t>
            </a:r>
            <a:endParaRPr sz="1400" b="0" i="0" u="none" strike="noStrike" cap="none">
              <a:solidFill>
                <a:srgbClr val="000000"/>
              </a:solidFill>
              <a:latin typeface="Arial"/>
              <a:ea typeface="Arial"/>
              <a:cs typeface="Arial"/>
              <a:sym typeface="Arial"/>
            </a:endParaRPr>
          </a:p>
          <a:p>
            <a:pPr marL="914400" marR="0" lvl="0" indent="-482600" algn="l" rtl="0">
              <a:lnSpc>
                <a:spcPct val="100000"/>
              </a:lnSpc>
              <a:spcBef>
                <a:spcPts val="0"/>
              </a:spcBef>
              <a:spcAft>
                <a:spcPts val="0"/>
              </a:spcAft>
              <a:buClr>
                <a:srgbClr val="000000"/>
              </a:buClr>
              <a:buSzPts val="4000"/>
              <a:buFont typeface="Helvetica Neue"/>
              <a:buAutoNum type="alphaUcPeriod"/>
            </a:pPr>
            <a:r>
              <a:rPr lang="en-US" sz="4000" b="0" i="0" u="none" strike="noStrike" cap="none">
                <a:solidFill>
                  <a:srgbClr val="000000"/>
                </a:solidFill>
                <a:latin typeface="Helvetica Neue"/>
                <a:ea typeface="Helvetica Neue"/>
                <a:cs typeface="Helvetica Neue"/>
                <a:sym typeface="Helvetica Neue"/>
              </a:rPr>
              <a:t>Generar una comunidad amante a la moda.</a:t>
            </a:r>
            <a:endParaRPr sz="4000" b="0" i="0" u="none" strike="noStrike" cap="none">
              <a:solidFill>
                <a:srgbClr val="000000"/>
              </a:solidFill>
              <a:latin typeface="Helvetica Neue"/>
              <a:ea typeface="Helvetica Neue"/>
              <a:cs typeface="Helvetica Neue"/>
              <a:sym typeface="Helvetica Neue"/>
            </a:endParaRPr>
          </a:p>
          <a:p>
            <a:pPr marL="914400" marR="0" lvl="0" indent="-482600" algn="l" rtl="0">
              <a:lnSpc>
                <a:spcPct val="100000"/>
              </a:lnSpc>
              <a:spcBef>
                <a:spcPts val="0"/>
              </a:spcBef>
              <a:spcAft>
                <a:spcPts val="0"/>
              </a:spcAft>
              <a:buClr>
                <a:srgbClr val="000000"/>
              </a:buClr>
              <a:buSzPts val="4000"/>
              <a:buFont typeface="Helvetica Neue"/>
              <a:buAutoNum type="alphaUcPeriod"/>
            </a:pPr>
            <a:r>
              <a:rPr lang="en-US" sz="4000" b="0" i="0" u="none" strike="noStrike" cap="none">
                <a:solidFill>
                  <a:srgbClr val="000000"/>
                </a:solidFill>
                <a:latin typeface="Helvetica Neue"/>
                <a:ea typeface="Helvetica Neue"/>
                <a:cs typeface="Helvetica Neue"/>
                <a:sym typeface="Helvetica Neue"/>
              </a:rPr>
              <a:t>Mejorar el alcance de las tendencias y/o Estilos propios de los usuario.</a:t>
            </a:r>
            <a:endParaRPr sz="4000" b="0" i="0" u="none" strike="noStrike" cap="none">
              <a:solidFill>
                <a:srgbClr val="000000"/>
              </a:solidFill>
              <a:latin typeface="Helvetica Neue"/>
              <a:ea typeface="Helvetica Neue"/>
              <a:cs typeface="Helvetica Neue"/>
              <a:sym typeface="Helvetica Neue"/>
            </a:endParaRPr>
          </a:p>
          <a:p>
            <a:pPr marL="914400" marR="0" lvl="0" indent="-482600" algn="l" rtl="0">
              <a:lnSpc>
                <a:spcPct val="100000"/>
              </a:lnSpc>
              <a:spcBef>
                <a:spcPts val="0"/>
              </a:spcBef>
              <a:spcAft>
                <a:spcPts val="0"/>
              </a:spcAft>
              <a:buClr>
                <a:srgbClr val="000000"/>
              </a:buClr>
              <a:buSzPts val="4000"/>
              <a:buFont typeface="Helvetica Neue"/>
              <a:buAutoNum type="alphaUcPeriod"/>
            </a:pPr>
            <a:r>
              <a:rPr lang="en-US" sz="4000" b="0" i="0" u="none" strike="noStrike" cap="none">
                <a:solidFill>
                  <a:srgbClr val="000000"/>
                </a:solidFill>
                <a:latin typeface="Helvetica Neue"/>
                <a:ea typeface="Helvetica Neue"/>
                <a:cs typeface="Helvetica Neue"/>
                <a:sym typeface="Helvetica Neue"/>
              </a:rPr>
              <a:t>Diseñar un Sistema de informacion web intuitivo.</a:t>
            </a:r>
            <a:endParaRPr sz="4000" b="0" i="0" u="none" strike="noStrike" cap="none">
              <a:solidFill>
                <a:srgbClr val="000000"/>
              </a:solidFill>
              <a:latin typeface="Helvetica Neue"/>
              <a:ea typeface="Helvetica Neue"/>
              <a:cs typeface="Helvetica Neue"/>
              <a:sym typeface="Helvetica Neue"/>
            </a:endParaRPr>
          </a:p>
        </p:txBody>
      </p:sp>
      <p:sp>
        <p:nvSpPr>
          <p:cNvPr id="79" name="Google Shape;79;p3"/>
          <p:cNvSpPr txBox="1"/>
          <p:nvPr/>
        </p:nvSpPr>
        <p:spPr>
          <a:xfrm>
            <a:off x="5065775" y="3723875"/>
            <a:ext cx="16585200" cy="2281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a:solidFill>
                  <a:srgbClr val="000000"/>
                </a:solidFill>
                <a:latin typeface="Helvetica Neue"/>
                <a:ea typeface="Helvetica Neue"/>
                <a:cs typeface="Helvetica Neue"/>
                <a:sym typeface="Helvetica Neue"/>
              </a:rPr>
              <a:t>Diseñar un software donde le facilite a los usuarios la compra de artículos de moda.</a:t>
            </a:r>
            <a:endParaRPr sz="4000" b="0" i="0" u="none" strike="noStrike" cap="none">
              <a:solidFill>
                <a:srgbClr val="000000"/>
              </a:solidFill>
              <a:latin typeface="Helvetica Neue"/>
              <a:ea typeface="Helvetica Neue"/>
              <a:cs typeface="Helvetica Neue"/>
              <a:sym typeface="Helvetica Neue"/>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3"/>
        <p:cNvGrpSpPr/>
        <p:nvPr/>
      </p:nvGrpSpPr>
      <p:grpSpPr>
        <a:xfrm>
          <a:off x="0" y="0"/>
          <a:ext cx="0" cy="0"/>
          <a:chOff x="0" y="0"/>
          <a:chExt cx="0" cy="0"/>
        </a:xfrm>
      </p:grpSpPr>
      <p:sp>
        <p:nvSpPr>
          <p:cNvPr id="274" name="Google Shape;274;p30"/>
          <p:cNvSpPr txBox="1"/>
          <p:nvPr/>
        </p:nvSpPr>
        <p:spPr>
          <a:xfrm>
            <a:off x="18350225" y="3723875"/>
            <a:ext cx="3495300" cy="1121700"/>
          </a:xfrm>
          <a:prstGeom prst="rect">
            <a:avLst/>
          </a:prstGeom>
          <a:noFill/>
          <a:ln>
            <a:noFill/>
          </a:ln>
        </p:spPr>
        <p:txBody>
          <a:bodyPr spcFirstLastPara="1" wrap="square" lIns="71425" tIns="71425" rIns="71425" bIns="71425" anchor="b" anchorCtr="0">
            <a:noAutofit/>
          </a:bodyPr>
          <a:lstStyle/>
          <a:p>
            <a:pPr marL="0" marR="36573" lvl="0" indent="0" algn="l" rtl="0">
              <a:lnSpc>
                <a:spcPct val="80000"/>
              </a:lnSpc>
              <a:spcBef>
                <a:spcPts val="0"/>
              </a:spcBef>
              <a:spcAft>
                <a:spcPts val="0"/>
              </a:spcAft>
              <a:buClr>
                <a:srgbClr val="434343"/>
              </a:buClr>
              <a:buSzPts val="8160"/>
              <a:buFont typeface="Calibri"/>
              <a:buNone/>
            </a:pPr>
            <a:endParaRPr sz="100" b="0" i="0" u="none" strike="noStrike" cap="none">
              <a:solidFill>
                <a:srgbClr val="000000"/>
              </a:solidFill>
              <a:latin typeface="Arial"/>
              <a:ea typeface="Arial"/>
              <a:cs typeface="Arial"/>
              <a:sym typeface="Arial"/>
            </a:endParaRPr>
          </a:p>
        </p:txBody>
      </p:sp>
      <p:sp>
        <p:nvSpPr>
          <p:cNvPr id="275" name="Google Shape;275;p30"/>
          <p:cNvSpPr txBox="1"/>
          <p:nvPr/>
        </p:nvSpPr>
        <p:spPr>
          <a:xfrm>
            <a:off x="5529450" y="2012750"/>
            <a:ext cx="13325100" cy="2563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9600"/>
              <a:buFont typeface="Arial"/>
              <a:buNone/>
            </a:pPr>
            <a:r>
              <a:rPr lang="en-US" sz="7200" b="1" i="0" u="none" strike="noStrike" cap="none">
                <a:solidFill>
                  <a:srgbClr val="000000"/>
                </a:solidFill>
                <a:latin typeface="Arial"/>
                <a:ea typeface="Arial"/>
                <a:cs typeface="Arial"/>
                <a:sym typeface="Arial"/>
              </a:rPr>
              <a:t>Mockups</a:t>
            </a:r>
            <a:endParaRPr sz="7200" b="1" i="0" u="none" strike="noStrike" cap="none">
              <a:solidFill>
                <a:srgbClr val="000000"/>
              </a:solidFill>
              <a:latin typeface="Calibri"/>
              <a:ea typeface="Calibri"/>
              <a:cs typeface="Calibri"/>
              <a:sym typeface="Calibri"/>
            </a:endParaRPr>
          </a:p>
        </p:txBody>
      </p:sp>
      <p:pic>
        <p:nvPicPr>
          <p:cNvPr id="276" name="Google Shape;276;p30">
            <a:hlinkClick r:id="rId4"/>
          </p:cNvPr>
          <p:cNvPicPr preferRelativeResize="0"/>
          <p:nvPr/>
        </p:nvPicPr>
        <p:blipFill rotWithShape="1">
          <a:blip r:embed="rId5">
            <a:alphaModFix/>
          </a:blip>
          <a:srcRect b="15038"/>
          <a:stretch/>
        </p:blipFill>
        <p:spPr>
          <a:xfrm>
            <a:off x="4433351" y="4111351"/>
            <a:ext cx="4418342" cy="8399226"/>
          </a:xfrm>
          <a:prstGeom prst="rect">
            <a:avLst/>
          </a:prstGeom>
          <a:noFill/>
          <a:ln>
            <a:noFill/>
          </a:ln>
        </p:spPr>
      </p:pic>
      <p:pic>
        <p:nvPicPr>
          <p:cNvPr id="277" name="Google Shape;277;p30">
            <a:hlinkClick r:id="rId6"/>
          </p:cNvPr>
          <p:cNvPicPr preferRelativeResize="0"/>
          <p:nvPr/>
        </p:nvPicPr>
        <p:blipFill rotWithShape="1">
          <a:blip r:embed="rId7">
            <a:alphaModFix/>
          </a:blip>
          <a:srcRect b="15038"/>
          <a:stretch/>
        </p:blipFill>
        <p:spPr>
          <a:xfrm>
            <a:off x="10061331" y="4111351"/>
            <a:ext cx="4418342" cy="8399226"/>
          </a:xfrm>
          <a:prstGeom prst="rect">
            <a:avLst/>
          </a:prstGeom>
          <a:noFill/>
          <a:ln>
            <a:noFill/>
          </a:ln>
        </p:spPr>
      </p:pic>
      <p:pic>
        <p:nvPicPr>
          <p:cNvPr id="278" name="Google Shape;278;p30">
            <a:hlinkClick r:id="rId8"/>
          </p:cNvPr>
          <p:cNvPicPr preferRelativeResize="0"/>
          <p:nvPr/>
        </p:nvPicPr>
        <p:blipFill rotWithShape="1">
          <a:blip r:embed="rId9">
            <a:alphaModFix/>
          </a:blip>
          <a:srcRect b="15038"/>
          <a:stretch/>
        </p:blipFill>
        <p:spPr>
          <a:xfrm>
            <a:off x="15532269" y="4111351"/>
            <a:ext cx="4418382" cy="83992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2"/>
        <p:cNvGrpSpPr/>
        <p:nvPr/>
      </p:nvGrpSpPr>
      <p:grpSpPr>
        <a:xfrm>
          <a:off x="0" y="0"/>
          <a:ext cx="0" cy="0"/>
          <a:chOff x="0" y="0"/>
          <a:chExt cx="0" cy="0"/>
        </a:xfrm>
      </p:grpSpPr>
      <p:sp>
        <p:nvSpPr>
          <p:cNvPr id="283" name="Google Shape;283;p31"/>
          <p:cNvSpPr txBox="1"/>
          <p:nvPr/>
        </p:nvSpPr>
        <p:spPr>
          <a:xfrm>
            <a:off x="18350225" y="3723875"/>
            <a:ext cx="3495300" cy="1121700"/>
          </a:xfrm>
          <a:prstGeom prst="rect">
            <a:avLst/>
          </a:prstGeom>
          <a:noFill/>
          <a:ln>
            <a:noFill/>
          </a:ln>
        </p:spPr>
        <p:txBody>
          <a:bodyPr spcFirstLastPara="1" wrap="square" lIns="71425" tIns="71425" rIns="71425" bIns="71425" anchor="b" anchorCtr="0">
            <a:noAutofit/>
          </a:bodyPr>
          <a:lstStyle/>
          <a:p>
            <a:pPr marL="0" marR="36573" lvl="0" indent="0" algn="l" rtl="0">
              <a:lnSpc>
                <a:spcPct val="80000"/>
              </a:lnSpc>
              <a:spcBef>
                <a:spcPts val="0"/>
              </a:spcBef>
              <a:spcAft>
                <a:spcPts val="0"/>
              </a:spcAft>
              <a:buClr>
                <a:srgbClr val="434343"/>
              </a:buClr>
              <a:buSzPts val="8160"/>
              <a:buFont typeface="Calibri"/>
              <a:buNone/>
            </a:pPr>
            <a:endParaRPr sz="100" b="0" i="0" u="none" strike="noStrike" cap="none">
              <a:solidFill>
                <a:srgbClr val="000000"/>
              </a:solidFill>
              <a:latin typeface="Arial"/>
              <a:ea typeface="Arial"/>
              <a:cs typeface="Arial"/>
              <a:sym typeface="Arial"/>
            </a:endParaRPr>
          </a:p>
        </p:txBody>
      </p:sp>
      <p:sp>
        <p:nvSpPr>
          <p:cNvPr id="284" name="Google Shape;284;p31"/>
          <p:cNvSpPr txBox="1"/>
          <p:nvPr/>
        </p:nvSpPr>
        <p:spPr>
          <a:xfrm>
            <a:off x="5387475" y="1845575"/>
            <a:ext cx="13325100" cy="1878300"/>
          </a:xfrm>
          <a:prstGeom prst="rect">
            <a:avLst/>
          </a:prstGeom>
          <a:noFill/>
          <a:ln>
            <a:noFill/>
          </a:ln>
        </p:spPr>
        <p:txBody>
          <a:bodyPr spcFirstLastPara="1" wrap="square" lIns="91425" tIns="91425" rIns="91425" bIns="91425" anchor="t" anchorCtr="0">
            <a:noAutofit/>
          </a:bodyPr>
          <a:lstStyle/>
          <a:p>
            <a:pPr marL="0" marR="0" lvl="0" indent="0" algn="ctr" rtl="0">
              <a:lnSpc>
                <a:spcPct val="80000"/>
              </a:lnSpc>
              <a:spcBef>
                <a:spcPts val="0"/>
              </a:spcBef>
              <a:spcAft>
                <a:spcPts val="0"/>
              </a:spcAft>
              <a:buClr>
                <a:srgbClr val="366092"/>
              </a:buClr>
              <a:buSzPts val="3600"/>
              <a:buFont typeface="Arial Black"/>
              <a:buNone/>
            </a:pPr>
            <a:endParaRPr sz="8500" b="1" i="0" u="none" strike="noStrike" cap="none">
              <a:solidFill>
                <a:srgbClr val="000000"/>
              </a:solidFill>
              <a:latin typeface="Calibri"/>
              <a:ea typeface="Calibri"/>
              <a:cs typeface="Calibri"/>
              <a:sym typeface="Calibri"/>
            </a:endParaRPr>
          </a:p>
        </p:txBody>
      </p:sp>
      <p:pic>
        <p:nvPicPr>
          <p:cNvPr id="285" name="Google Shape;285;p31"/>
          <p:cNvPicPr preferRelativeResize="0"/>
          <p:nvPr/>
        </p:nvPicPr>
        <p:blipFill rotWithShape="1">
          <a:blip r:embed="rId4">
            <a:alphaModFix/>
          </a:blip>
          <a:srcRect/>
          <a:stretch/>
        </p:blipFill>
        <p:spPr>
          <a:xfrm>
            <a:off x="4122300" y="1959125"/>
            <a:ext cx="9515549" cy="11248175"/>
          </a:xfrm>
          <a:prstGeom prst="rect">
            <a:avLst/>
          </a:prstGeom>
          <a:noFill/>
          <a:ln>
            <a:noFill/>
          </a:ln>
        </p:spPr>
      </p:pic>
      <p:pic>
        <p:nvPicPr>
          <p:cNvPr id="286" name="Google Shape;286;p31"/>
          <p:cNvPicPr preferRelativeResize="0"/>
          <p:nvPr/>
        </p:nvPicPr>
        <p:blipFill rotWithShape="1">
          <a:blip r:embed="rId5">
            <a:alphaModFix/>
          </a:blip>
          <a:srcRect/>
          <a:stretch/>
        </p:blipFill>
        <p:spPr>
          <a:xfrm>
            <a:off x="13849625" y="1959125"/>
            <a:ext cx="8873601" cy="112481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0"/>
        <p:cNvGrpSpPr/>
        <p:nvPr/>
      </p:nvGrpSpPr>
      <p:grpSpPr>
        <a:xfrm>
          <a:off x="0" y="0"/>
          <a:ext cx="0" cy="0"/>
          <a:chOff x="0" y="0"/>
          <a:chExt cx="0" cy="0"/>
        </a:xfrm>
      </p:grpSpPr>
      <p:sp>
        <p:nvSpPr>
          <p:cNvPr id="291" name="Google Shape;291;p32"/>
          <p:cNvSpPr txBox="1"/>
          <p:nvPr/>
        </p:nvSpPr>
        <p:spPr>
          <a:xfrm>
            <a:off x="18350225" y="3723875"/>
            <a:ext cx="3495300" cy="1121700"/>
          </a:xfrm>
          <a:prstGeom prst="rect">
            <a:avLst/>
          </a:prstGeom>
          <a:noFill/>
          <a:ln>
            <a:noFill/>
          </a:ln>
        </p:spPr>
        <p:txBody>
          <a:bodyPr spcFirstLastPara="1" wrap="square" lIns="71425" tIns="71425" rIns="71425" bIns="71425" anchor="b" anchorCtr="0">
            <a:noAutofit/>
          </a:bodyPr>
          <a:lstStyle/>
          <a:p>
            <a:pPr marL="0" marR="36573" lvl="0" indent="0" algn="l" rtl="0">
              <a:lnSpc>
                <a:spcPct val="80000"/>
              </a:lnSpc>
              <a:spcBef>
                <a:spcPts val="0"/>
              </a:spcBef>
              <a:spcAft>
                <a:spcPts val="0"/>
              </a:spcAft>
              <a:buClr>
                <a:srgbClr val="434343"/>
              </a:buClr>
              <a:buSzPts val="8160"/>
              <a:buFont typeface="Calibri"/>
              <a:buNone/>
            </a:pPr>
            <a:endParaRPr sz="100" b="0" i="0" u="none" strike="noStrike" cap="none">
              <a:solidFill>
                <a:srgbClr val="000000"/>
              </a:solidFill>
              <a:latin typeface="Arial"/>
              <a:ea typeface="Arial"/>
              <a:cs typeface="Arial"/>
              <a:sym typeface="Arial"/>
            </a:endParaRPr>
          </a:p>
        </p:txBody>
      </p:sp>
      <p:sp>
        <p:nvSpPr>
          <p:cNvPr id="292" name="Google Shape;292;p32"/>
          <p:cNvSpPr txBox="1"/>
          <p:nvPr/>
        </p:nvSpPr>
        <p:spPr>
          <a:xfrm>
            <a:off x="11169424" y="2335875"/>
            <a:ext cx="4202700" cy="82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4500"/>
              <a:buFont typeface="Arial"/>
              <a:buNone/>
            </a:pPr>
            <a:r>
              <a:rPr lang="en-US" sz="4500" b="1" i="0" u="none" strike="noStrike" cap="none">
                <a:solidFill>
                  <a:srgbClr val="000000"/>
                </a:solidFill>
                <a:latin typeface="Arial Black"/>
                <a:ea typeface="Arial Black"/>
                <a:cs typeface="Arial Black"/>
                <a:sym typeface="Arial Black"/>
              </a:rPr>
              <a:t>GitHub</a:t>
            </a:r>
            <a:endParaRPr sz="9000" b="1" i="0" u="none" strike="noStrike" cap="none">
              <a:solidFill>
                <a:srgbClr val="000000"/>
              </a:solidFill>
              <a:latin typeface="Calibri"/>
              <a:ea typeface="Calibri"/>
              <a:cs typeface="Calibri"/>
              <a:sym typeface="Calibri"/>
            </a:endParaRPr>
          </a:p>
        </p:txBody>
      </p:sp>
      <p:pic>
        <p:nvPicPr>
          <p:cNvPr id="293" name="Google Shape;293;p32"/>
          <p:cNvPicPr preferRelativeResize="0"/>
          <p:nvPr/>
        </p:nvPicPr>
        <p:blipFill>
          <a:blip r:embed="rId4">
            <a:alphaModFix/>
          </a:blip>
          <a:stretch>
            <a:fillRect/>
          </a:stretch>
        </p:blipFill>
        <p:spPr>
          <a:xfrm>
            <a:off x="1811075" y="3723875"/>
            <a:ext cx="20761826" cy="905045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7"/>
        <p:cNvGrpSpPr/>
        <p:nvPr/>
      </p:nvGrpSpPr>
      <p:grpSpPr>
        <a:xfrm>
          <a:off x="0" y="0"/>
          <a:ext cx="0" cy="0"/>
          <a:chOff x="0" y="0"/>
          <a:chExt cx="0" cy="0"/>
        </a:xfrm>
      </p:grpSpPr>
      <p:sp>
        <p:nvSpPr>
          <p:cNvPr id="298" name="Google Shape;298;p33"/>
          <p:cNvSpPr txBox="1"/>
          <p:nvPr/>
        </p:nvSpPr>
        <p:spPr>
          <a:xfrm>
            <a:off x="18350225" y="3723875"/>
            <a:ext cx="3495300" cy="1121700"/>
          </a:xfrm>
          <a:prstGeom prst="rect">
            <a:avLst/>
          </a:prstGeom>
          <a:noFill/>
          <a:ln>
            <a:noFill/>
          </a:ln>
        </p:spPr>
        <p:txBody>
          <a:bodyPr spcFirstLastPara="1" wrap="square" lIns="71425" tIns="71425" rIns="71425" bIns="71425" anchor="b" anchorCtr="0">
            <a:noAutofit/>
          </a:bodyPr>
          <a:lstStyle/>
          <a:p>
            <a:pPr marL="0" marR="36573" lvl="0" indent="0" algn="l" rtl="0">
              <a:lnSpc>
                <a:spcPct val="80000"/>
              </a:lnSpc>
              <a:spcBef>
                <a:spcPts val="0"/>
              </a:spcBef>
              <a:spcAft>
                <a:spcPts val="0"/>
              </a:spcAft>
              <a:buClr>
                <a:srgbClr val="434343"/>
              </a:buClr>
              <a:buSzPts val="8160"/>
              <a:buFont typeface="Calibri"/>
              <a:buNone/>
            </a:pPr>
            <a:endParaRPr sz="100" b="0" i="0" u="none" strike="noStrike" cap="none">
              <a:solidFill>
                <a:srgbClr val="000000"/>
              </a:solidFill>
              <a:latin typeface="Arial"/>
              <a:ea typeface="Arial"/>
              <a:cs typeface="Arial"/>
              <a:sym typeface="Arial"/>
            </a:endParaRPr>
          </a:p>
        </p:txBody>
      </p:sp>
      <p:sp>
        <p:nvSpPr>
          <p:cNvPr id="299" name="Google Shape;299;p33"/>
          <p:cNvSpPr txBox="1"/>
          <p:nvPr/>
        </p:nvSpPr>
        <p:spPr>
          <a:xfrm>
            <a:off x="10157300" y="2495425"/>
            <a:ext cx="3792900" cy="187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6000"/>
              <a:buFont typeface="Arial"/>
              <a:buNone/>
            </a:pPr>
            <a:r>
              <a:rPr lang="en-US" sz="6000" b="1" i="0" u="none" strike="noStrike" cap="none">
                <a:solidFill>
                  <a:srgbClr val="000000"/>
                </a:solidFill>
                <a:latin typeface="Arial Black"/>
                <a:ea typeface="Arial Black"/>
                <a:cs typeface="Arial Black"/>
                <a:sym typeface="Arial Black"/>
              </a:rPr>
              <a:t>GitHub</a:t>
            </a:r>
            <a:endParaRPr sz="10500" b="1" i="0" u="none" strike="noStrike" cap="none">
              <a:solidFill>
                <a:srgbClr val="000000"/>
              </a:solidFill>
              <a:latin typeface="Calibri"/>
              <a:ea typeface="Calibri"/>
              <a:cs typeface="Calibri"/>
              <a:sym typeface="Calibri"/>
            </a:endParaRPr>
          </a:p>
        </p:txBody>
      </p:sp>
      <p:pic>
        <p:nvPicPr>
          <p:cNvPr id="300" name="Google Shape;300;p33"/>
          <p:cNvPicPr preferRelativeResize="0"/>
          <p:nvPr/>
        </p:nvPicPr>
        <p:blipFill>
          <a:blip r:embed="rId4">
            <a:alphaModFix/>
          </a:blip>
          <a:stretch>
            <a:fillRect/>
          </a:stretch>
        </p:blipFill>
        <p:spPr>
          <a:xfrm>
            <a:off x="1190625" y="4845575"/>
            <a:ext cx="21726249" cy="67907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4"/>
        <p:cNvGrpSpPr/>
        <p:nvPr/>
      </p:nvGrpSpPr>
      <p:grpSpPr>
        <a:xfrm>
          <a:off x="0" y="0"/>
          <a:ext cx="0" cy="0"/>
          <a:chOff x="0" y="0"/>
          <a:chExt cx="0" cy="0"/>
        </a:xfrm>
      </p:grpSpPr>
      <p:sp>
        <p:nvSpPr>
          <p:cNvPr id="305" name="Google Shape;305;p34"/>
          <p:cNvSpPr txBox="1"/>
          <p:nvPr/>
        </p:nvSpPr>
        <p:spPr>
          <a:xfrm>
            <a:off x="18350225" y="3723875"/>
            <a:ext cx="3495300" cy="1121700"/>
          </a:xfrm>
          <a:prstGeom prst="rect">
            <a:avLst/>
          </a:prstGeom>
          <a:noFill/>
          <a:ln>
            <a:noFill/>
          </a:ln>
        </p:spPr>
        <p:txBody>
          <a:bodyPr spcFirstLastPara="1" wrap="square" lIns="71425" tIns="71425" rIns="71425" bIns="71425" anchor="b" anchorCtr="0">
            <a:noAutofit/>
          </a:bodyPr>
          <a:lstStyle/>
          <a:p>
            <a:pPr marL="0" marR="36573" lvl="0" indent="0" algn="l" rtl="0">
              <a:lnSpc>
                <a:spcPct val="80000"/>
              </a:lnSpc>
              <a:spcBef>
                <a:spcPts val="0"/>
              </a:spcBef>
              <a:spcAft>
                <a:spcPts val="0"/>
              </a:spcAft>
              <a:buClr>
                <a:srgbClr val="434343"/>
              </a:buClr>
              <a:buSzPts val="8160"/>
              <a:buFont typeface="Calibri"/>
              <a:buNone/>
            </a:pPr>
            <a:endParaRPr sz="100" b="0" i="0" u="none" strike="noStrike" cap="none">
              <a:solidFill>
                <a:srgbClr val="000000"/>
              </a:solidFill>
              <a:latin typeface="Arial"/>
              <a:ea typeface="Arial"/>
              <a:cs typeface="Arial"/>
              <a:sym typeface="Arial"/>
            </a:endParaRPr>
          </a:p>
        </p:txBody>
      </p:sp>
      <p:sp>
        <p:nvSpPr>
          <p:cNvPr id="306" name="Google Shape;306;p34"/>
          <p:cNvSpPr txBox="1"/>
          <p:nvPr/>
        </p:nvSpPr>
        <p:spPr>
          <a:xfrm>
            <a:off x="10384450" y="2069525"/>
            <a:ext cx="4247100" cy="187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5600"/>
              <a:buFont typeface="Arial"/>
              <a:buNone/>
            </a:pPr>
            <a:r>
              <a:rPr lang="en-US" sz="5600" b="1" i="0" u="none" strike="noStrike" cap="none">
                <a:solidFill>
                  <a:srgbClr val="376092"/>
                </a:solidFill>
                <a:latin typeface="Arial Black"/>
                <a:ea typeface="Arial Black"/>
                <a:cs typeface="Arial Black"/>
                <a:sym typeface="Arial Black"/>
              </a:rPr>
              <a:t>GitHub</a:t>
            </a:r>
            <a:endParaRPr sz="10100" b="1" i="0" u="none" strike="noStrike" cap="none">
              <a:solidFill>
                <a:srgbClr val="000000"/>
              </a:solidFill>
              <a:latin typeface="Calibri"/>
              <a:ea typeface="Calibri"/>
              <a:cs typeface="Calibri"/>
              <a:sym typeface="Calibri"/>
            </a:endParaRPr>
          </a:p>
        </p:txBody>
      </p:sp>
      <p:pic>
        <p:nvPicPr>
          <p:cNvPr id="307" name="Google Shape;307;p34"/>
          <p:cNvPicPr preferRelativeResize="0"/>
          <p:nvPr/>
        </p:nvPicPr>
        <p:blipFill rotWithShape="1">
          <a:blip r:embed="rId4">
            <a:alphaModFix/>
          </a:blip>
          <a:srcRect/>
          <a:stretch/>
        </p:blipFill>
        <p:spPr>
          <a:xfrm>
            <a:off x="8150350" y="3296425"/>
            <a:ext cx="8411175" cy="5164350"/>
          </a:xfrm>
          <a:prstGeom prst="rect">
            <a:avLst/>
          </a:prstGeom>
          <a:noFill/>
          <a:ln>
            <a:noFill/>
          </a:ln>
        </p:spPr>
      </p:pic>
      <p:pic>
        <p:nvPicPr>
          <p:cNvPr id="308" name="Google Shape;308;p34"/>
          <p:cNvPicPr preferRelativeResize="0"/>
          <p:nvPr/>
        </p:nvPicPr>
        <p:blipFill rotWithShape="1">
          <a:blip r:embed="rId5">
            <a:alphaModFix/>
          </a:blip>
          <a:srcRect/>
          <a:stretch/>
        </p:blipFill>
        <p:spPr>
          <a:xfrm>
            <a:off x="14144638" y="8564925"/>
            <a:ext cx="8411174" cy="4893700"/>
          </a:xfrm>
          <a:prstGeom prst="rect">
            <a:avLst/>
          </a:prstGeom>
          <a:noFill/>
          <a:ln>
            <a:noFill/>
          </a:ln>
        </p:spPr>
      </p:pic>
      <p:pic>
        <p:nvPicPr>
          <p:cNvPr id="309" name="Google Shape;309;p34"/>
          <p:cNvPicPr preferRelativeResize="0"/>
          <p:nvPr/>
        </p:nvPicPr>
        <p:blipFill rotWithShape="1">
          <a:blip r:embed="rId6">
            <a:alphaModFix/>
          </a:blip>
          <a:srcRect/>
          <a:stretch/>
        </p:blipFill>
        <p:spPr>
          <a:xfrm>
            <a:off x="1909337" y="8404875"/>
            <a:ext cx="8904625" cy="50537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3"/>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4"/>
          <p:cNvSpPr txBox="1"/>
          <p:nvPr/>
        </p:nvSpPr>
        <p:spPr>
          <a:xfrm>
            <a:off x="18350225" y="3723875"/>
            <a:ext cx="3495300" cy="1121700"/>
          </a:xfrm>
          <a:prstGeom prst="rect">
            <a:avLst/>
          </a:prstGeom>
          <a:noFill/>
          <a:ln>
            <a:noFill/>
          </a:ln>
        </p:spPr>
        <p:txBody>
          <a:bodyPr spcFirstLastPara="1" wrap="square" lIns="71425" tIns="71425" rIns="71425" bIns="71425" anchor="b" anchorCtr="0">
            <a:noAutofit/>
          </a:bodyPr>
          <a:lstStyle/>
          <a:p>
            <a:pPr marL="0" marR="36573" lvl="0" indent="0" algn="l" rtl="0">
              <a:lnSpc>
                <a:spcPct val="80000"/>
              </a:lnSpc>
              <a:spcBef>
                <a:spcPts val="0"/>
              </a:spcBef>
              <a:spcAft>
                <a:spcPts val="0"/>
              </a:spcAft>
              <a:buClr>
                <a:srgbClr val="434343"/>
              </a:buClr>
              <a:buSzPts val="8160"/>
              <a:buFont typeface="Calibri"/>
              <a:buNone/>
            </a:pPr>
            <a:endParaRPr sz="100" b="0" i="0" u="none" strike="noStrike" cap="none">
              <a:solidFill>
                <a:srgbClr val="000000"/>
              </a:solidFill>
              <a:latin typeface="Arial"/>
              <a:ea typeface="Arial"/>
              <a:cs typeface="Arial"/>
              <a:sym typeface="Arial"/>
            </a:endParaRPr>
          </a:p>
        </p:txBody>
      </p:sp>
      <p:sp>
        <p:nvSpPr>
          <p:cNvPr id="85" name="Google Shape;85;p4"/>
          <p:cNvSpPr txBox="1"/>
          <p:nvPr/>
        </p:nvSpPr>
        <p:spPr>
          <a:xfrm>
            <a:off x="5529450" y="2049475"/>
            <a:ext cx="13325100" cy="1909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9600"/>
              <a:buFont typeface="Arial"/>
              <a:buNone/>
            </a:pPr>
            <a:r>
              <a:rPr lang="en-US" sz="7200" b="1" i="0" u="none" strike="noStrike" cap="none">
                <a:solidFill>
                  <a:srgbClr val="000000"/>
                </a:solidFill>
                <a:latin typeface="Arial"/>
                <a:ea typeface="Arial"/>
                <a:cs typeface="Arial"/>
                <a:sym typeface="Arial"/>
              </a:rPr>
              <a:t>Justificacion</a:t>
            </a:r>
            <a:endParaRPr sz="7200" b="1" i="0" u="none" strike="noStrike" cap="none">
              <a:solidFill>
                <a:srgbClr val="000000"/>
              </a:solidFill>
              <a:latin typeface="Calibri"/>
              <a:ea typeface="Calibri"/>
              <a:cs typeface="Calibri"/>
              <a:sym typeface="Calibri"/>
            </a:endParaRPr>
          </a:p>
        </p:txBody>
      </p:sp>
      <p:sp>
        <p:nvSpPr>
          <p:cNvPr id="86" name="Google Shape;86;p4"/>
          <p:cNvSpPr txBox="1"/>
          <p:nvPr/>
        </p:nvSpPr>
        <p:spPr>
          <a:xfrm>
            <a:off x="3624750" y="7131390"/>
            <a:ext cx="17134501" cy="6848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a:solidFill>
                  <a:srgbClr val="000000"/>
                </a:solidFill>
                <a:latin typeface="Helvetica Neue"/>
                <a:ea typeface="Helvetica Neue"/>
                <a:cs typeface="Helvetica Neue"/>
                <a:sym typeface="Helvetica Neue"/>
              </a:rPr>
              <a:t>El proyecto se va realizar con el fin de brindarle al consumidor la facilidad de encontrar diferentes prendas de moda, dependiendo del gusto del cliente se le brindara las herramientas para que logre encontrar su estilo.</a:t>
            </a:r>
            <a:endParaRPr sz="4000" b="0" i="0" u="none" strike="noStrike" cap="none">
              <a:solidFill>
                <a:srgbClr val="000000"/>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sp>
        <p:nvSpPr>
          <p:cNvPr id="91" name="Google Shape;91;p5"/>
          <p:cNvSpPr txBox="1"/>
          <p:nvPr/>
        </p:nvSpPr>
        <p:spPr>
          <a:xfrm>
            <a:off x="18350225" y="3723875"/>
            <a:ext cx="3495300" cy="1121700"/>
          </a:xfrm>
          <a:prstGeom prst="rect">
            <a:avLst/>
          </a:prstGeom>
          <a:noFill/>
          <a:ln>
            <a:noFill/>
          </a:ln>
        </p:spPr>
        <p:txBody>
          <a:bodyPr spcFirstLastPara="1" wrap="square" lIns="71425" tIns="71425" rIns="71425" bIns="71425" anchor="b" anchorCtr="0">
            <a:noAutofit/>
          </a:bodyPr>
          <a:lstStyle/>
          <a:p>
            <a:pPr marL="0" marR="36573" lvl="0" indent="0" algn="l" rtl="0">
              <a:lnSpc>
                <a:spcPct val="80000"/>
              </a:lnSpc>
              <a:spcBef>
                <a:spcPts val="0"/>
              </a:spcBef>
              <a:spcAft>
                <a:spcPts val="0"/>
              </a:spcAft>
              <a:buClr>
                <a:srgbClr val="434343"/>
              </a:buClr>
              <a:buSzPts val="8160"/>
              <a:buFont typeface="Calibri"/>
              <a:buNone/>
            </a:pPr>
            <a:endParaRPr sz="100" b="0" i="0" u="none" strike="noStrike" cap="none">
              <a:solidFill>
                <a:srgbClr val="000000"/>
              </a:solidFill>
              <a:latin typeface="Arial"/>
              <a:ea typeface="Arial"/>
              <a:cs typeface="Arial"/>
              <a:sym typeface="Arial"/>
            </a:endParaRPr>
          </a:p>
        </p:txBody>
      </p:sp>
      <p:sp>
        <p:nvSpPr>
          <p:cNvPr id="92" name="Google Shape;92;p5"/>
          <p:cNvSpPr txBox="1"/>
          <p:nvPr/>
        </p:nvSpPr>
        <p:spPr>
          <a:xfrm>
            <a:off x="5529450" y="2049475"/>
            <a:ext cx="13325100" cy="1674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9600"/>
              <a:buFont typeface="Arial"/>
              <a:buNone/>
            </a:pPr>
            <a:r>
              <a:rPr lang="en-US" sz="7200" b="1" i="0" u="none" strike="noStrike" cap="none">
                <a:solidFill>
                  <a:srgbClr val="000000"/>
                </a:solidFill>
                <a:latin typeface="Arial"/>
                <a:ea typeface="Arial"/>
                <a:cs typeface="Arial"/>
                <a:sym typeface="Arial"/>
              </a:rPr>
              <a:t>Mision</a:t>
            </a:r>
            <a:endParaRPr sz="7200" b="1" i="0" u="none" strike="noStrike" cap="none">
              <a:solidFill>
                <a:srgbClr val="000000"/>
              </a:solidFill>
              <a:latin typeface="Calibri"/>
              <a:ea typeface="Calibri"/>
              <a:cs typeface="Calibri"/>
              <a:sym typeface="Calibri"/>
            </a:endParaRPr>
          </a:p>
        </p:txBody>
      </p:sp>
      <p:sp>
        <p:nvSpPr>
          <p:cNvPr id="93" name="Google Shape;93;p5"/>
          <p:cNvSpPr txBox="1"/>
          <p:nvPr/>
        </p:nvSpPr>
        <p:spPr>
          <a:xfrm>
            <a:off x="3624750" y="4612675"/>
            <a:ext cx="17134501" cy="2865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a:solidFill>
                  <a:srgbClr val="000000"/>
                </a:solidFill>
                <a:latin typeface="Helvetica Neue"/>
                <a:ea typeface="Helvetica Neue"/>
                <a:cs typeface="Helvetica Neue"/>
                <a:sym typeface="Helvetica Neue"/>
              </a:rPr>
              <a:t>Brindar productos de alta calidad que superen las expectativas, Formando una comunidad fiel que aprecie la moda.</a:t>
            </a:r>
            <a:endParaRPr sz="4000" b="0" i="0" u="none" strike="noStrike" cap="none">
              <a:solidFill>
                <a:srgbClr val="000000"/>
              </a:solidFill>
              <a:latin typeface="Helvetica Neue"/>
              <a:ea typeface="Helvetica Neue"/>
              <a:cs typeface="Helvetica Neue"/>
              <a:sym typeface="Helvetica Neue"/>
            </a:endParaRPr>
          </a:p>
        </p:txBody>
      </p:sp>
      <p:sp>
        <p:nvSpPr>
          <p:cNvPr id="94" name="Google Shape;94;p5"/>
          <p:cNvSpPr txBox="1"/>
          <p:nvPr/>
        </p:nvSpPr>
        <p:spPr>
          <a:xfrm>
            <a:off x="5529450" y="7208000"/>
            <a:ext cx="13325100" cy="1332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9600"/>
              <a:buFont typeface="Arial"/>
              <a:buNone/>
            </a:pPr>
            <a:r>
              <a:rPr lang="en-US" sz="7200" b="1" i="0" u="none" strike="noStrike" cap="none">
                <a:solidFill>
                  <a:srgbClr val="000000"/>
                </a:solidFill>
                <a:latin typeface="Arial"/>
                <a:ea typeface="Arial"/>
                <a:cs typeface="Arial"/>
                <a:sym typeface="Arial"/>
              </a:rPr>
              <a:t>Vision</a:t>
            </a:r>
            <a:endParaRPr sz="7200" b="1" i="0" u="none" strike="noStrike" cap="none">
              <a:solidFill>
                <a:srgbClr val="000000"/>
              </a:solidFill>
              <a:latin typeface="Calibri"/>
              <a:ea typeface="Calibri"/>
              <a:cs typeface="Calibri"/>
              <a:sym typeface="Calibri"/>
            </a:endParaRPr>
          </a:p>
        </p:txBody>
      </p:sp>
      <p:sp>
        <p:nvSpPr>
          <p:cNvPr id="95" name="Google Shape;95;p5"/>
          <p:cNvSpPr txBox="1"/>
          <p:nvPr/>
        </p:nvSpPr>
        <p:spPr>
          <a:xfrm>
            <a:off x="3624750" y="9060000"/>
            <a:ext cx="17134501" cy="2865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a:solidFill>
                  <a:srgbClr val="000000"/>
                </a:solidFill>
                <a:latin typeface="Helvetica Neue"/>
                <a:ea typeface="Helvetica Neue"/>
                <a:cs typeface="Helvetica Neue"/>
                <a:sym typeface="Helvetica Neue"/>
              </a:rPr>
              <a:t>Ser una empresa que cree tendencias y/o ayude a encontrar al cliente su propio estilo.</a:t>
            </a:r>
            <a:endParaRPr sz="4000" b="0" i="0" u="none" strike="noStrike" cap="none">
              <a:solidFill>
                <a:srgbClr val="000000"/>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
        <p:nvSpPr>
          <p:cNvPr id="100" name="Google Shape;100;p6"/>
          <p:cNvSpPr txBox="1"/>
          <p:nvPr/>
        </p:nvSpPr>
        <p:spPr>
          <a:xfrm>
            <a:off x="18350225" y="3723875"/>
            <a:ext cx="3495300" cy="1121700"/>
          </a:xfrm>
          <a:prstGeom prst="rect">
            <a:avLst/>
          </a:prstGeom>
          <a:noFill/>
          <a:ln>
            <a:noFill/>
          </a:ln>
        </p:spPr>
        <p:txBody>
          <a:bodyPr spcFirstLastPara="1" wrap="square" lIns="71425" tIns="71425" rIns="71425" bIns="71425" anchor="b" anchorCtr="0">
            <a:noAutofit/>
          </a:bodyPr>
          <a:lstStyle/>
          <a:p>
            <a:pPr marL="0" marR="36573" lvl="0" indent="0" algn="l" rtl="0">
              <a:lnSpc>
                <a:spcPct val="80000"/>
              </a:lnSpc>
              <a:spcBef>
                <a:spcPts val="0"/>
              </a:spcBef>
              <a:spcAft>
                <a:spcPts val="0"/>
              </a:spcAft>
              <a:buClr>
                <a:srgbClr val="434343"/>
              </a:buClr>
              <a:buSzPts val="8160"/>
              <a:buFont typeface="Calibri"/>
              <a:buNone/>
            </a:pPr>
            <a:endParaRPr sz="100" b="0" i="0" u="none" strike="noStrike" cap="none">
              <a:solidFill>
                <a:srgbClr val="000000"/>
              </a:solidFill>
              <a:latin typeface="Arial"/>
              <a:ea typeface="Arial"/>
              <a:cs typeface="Arial"/>
              <a:sym typeface="Arial"/>
            </a:endParaRPr>
          </a:p>
        </p:txBody>
      </p:sp>
      <p:sp>
        <p:nvSpPr>
          <p:cNvPr id="101" name="Google Shape;101;p6"/>
          <p:cNvSpPr txBox="1"/>
          <p:nvPr/>
        </p:nvSpPr>
        <p:spPr>
          <a:xfrm>
            <a:off x="5529450" y="2049475"/>
            <a:ext cx="13325100" cy="1674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9600"/>
              <a:buFont typeface="Arial"/>
              <a:buNone/>
            </a:pPr>
            <a:r>
              <a:rPr lang="en-US" sz="7200" b="1" i="0" u="none" strike="noStrike" cap="none">
                <a:solidFill>
                  <a:srgbClr val="000000"/>
                </a:solidFill>
                <a:latin typeface="Arial"/>
                <a:ea typeface="Arial"/>
                <a:cs typeface="Arial"/>
                <a:sym typeface="Arial"/>
              </a:rPr>
              <a:t>Resultados</a:t>
            </a:r>
            <a:endParaRPr sz="7200" b="1" i="0" u="none" strike="noStrike" cap="none">
              <a:solidFill>
                <a:srgbClr val="000000"/>
              </a:solidFill>
              <a:latin typeface="Calibri"/>
              <a:ea typeface="Calibri"/>
              <a:cs typeface="Calibri"/>
              <a:sym typeface="Calibri"/>
            </a:endParaRPr>
          </a:p>
        </p:txBody>
      </p:sp>
      <p:sp>
        <p:nvSpPr>
          <p:cNvPr id="102" name="Google Shape;102;p6"/>
          <p:cNvSpPr txBox="1"/>
          <p:nvPr/>
        </p:nvSpPr>
        <p:spPr>
          <a:xfrm>
            <a:off x="3624750" y="4612675"/>
            <a:ext cx="17134501" cy="7066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100"/>
              <a:buFont typeface="Arial"/>
              <a:buNone/>
            </a:pPr>
            <a:r>
              <a:rPr lang="en-US" sz="4100" b="0" i="0" u="none" strike="noStrike" cap="none">
                <a:solidFill>
                  <a:srgbClr val="000000"/>
                </a:solidFill>
                <a:latin typeface="Helvetica Neue"/>
                <a:ea typeface="Helvetica Neue"/>
                <a:cs typeface="Helvetica Neue"/>
                <a:sym typeface="Helvetica Neue"/>
              </a:rPr>
              <a:t>L</a:t>
            </a:r>
            <a:r>
              <a:rPr lang="en-US" sz="4100" b="0" i="0" u="none" strike="noStrike" cap="none">
                <a:solidFill>
                  <a:schemeClr val="dk1"/>
                </a:solidFill>
                <a:latin typeface="Arial"/>
                <a:ea typeface="Arial"/>
                <a:cs typeface="Arial"/>
                <a:sym typeface="Arial"/>
              </a:rPr>
              <a:t>os resultados que esperamos es que se pueda realizar un Sistema de informacion y/o aplicación web donde el cliente se sienta satisfecho y confortable a la hora de poder hacer su compra en linea con un buen diseño y que sea fácil de usar depende la persona no se sienta perdido y que sea más confiable para los clientes.</a:t>
            </a:r>
            <a:endParaRPr sz="41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100"/>
              <a:buFont typeface="Arial"/>
              <a:buNone/>
            </a:pPr>
            <a:endParaRPr sz="4100" b="0" i="0" u="none" strike="noStrike" cap="none">
              <a:solidFill>
                <a:srgbClr val="000000"/>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chemeClr val="dk1"/>
              </a:buClr>
              <a:buSzPts val="1100"/>
              <a:buFont typeface="Arial"/>
              <a:buNone/>
            </a:pPr>
            <a:r>
              <a:rPr lang="en-US" sz="4100" b="0" i="0" u="none" strike="noStrike" cap="none">
                <a:solidFill>
                  <a:schemeClr val="dk1"/>
                </a:solidFill>
                <a:latin typeface="Arial"/>
                <a:ea typeface="Arial"/>
                <a:cs typeface="Arial"/>
                <a:sym typeface="Arial"/>
              </a:rPr>
              <a:t>se realizaran prendas de buena calidad , con un buen diseño que hace que los clientes se sientan a gusto de los productos y que sea mas confiable para los usuarios hacer compras en línea.</a:t>
            </a:r>
            <a:endParaRPr sz="41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000"/>
              <a:buFont typeface="Arial"/>
              <a:buNone/>
            </a:pPr>
            <a:endParaRPr sz="4000" b="0" i="0" u="none" strike="noStrike" cap="none">
              <a:solidFill>
                <a:srgbClr val="000000"/>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6"/>
        <p:cNvGrpSpPr/>
        <p:nvPr/>
      </p:nvGrpSpPr>
      <p:grpSpPr>
        <a:xfrm>
          <a:off x="0" y="0"/>
          <a:ext cx="0" cy="0"/>
          <a:chOff x="0" y="0"/>
          <a:chExt cx="0" cy="0"/>
        </a:xfrm>
      </p:grpSpPr>
      <p:sp>
        <p:nvSpPr>
          <p:cNvPr id="107" name="Google Shape;107;p7"/>
          <p:cNvSpPr txBox="1"/>
          <p:nvPr/>
        </p:nvSpPr>
        <p:spPr>
          <a:xfrm>
            <a:off x="18350225" y="3723875"/>
            <a:ext cx="3495300" cy="1121700"/>
          </a:xfrm>
          <a:prstGeom prst="rect">
            <a:avLst/>
          </a:prstGeom>
          <a:noFill/>
          <a:ln>
            <a:noFill/>
          </a:ln>
        </p:spPr>
        <p:txBody>
          <a:bodyPr spcFirstLastPara="1" wrap="square" lIns="71425" tIns="71425" rIns="71425" bIns="71425" anchor="b" anchorCtr="0">
            <a:noAutofit/>
          </a:bodyPr>
          <a:lstStyle/>
          <a:p>
            <a:pPr marL="0" marR="36573" lvl="0" indent="0" algn="l" rtl="0">
              <a:lnSpc>
                <a:spcPct val="80000"/>
              </a:lnSpc>
              <a:spcBef>
                <a:spcPts val="0"/>
              </a:spcBef>
              <a:spcAft>
                <a:spcPts val="0"/>
              </a:spcAft>
              <a:buClr>
                <a:srgbClr val="434343"/>
              </a:buClr>
              <a:buSzPts val="8160"/>
              <a:buFont typeface="Calibri"/>
              <a:buNone/>
            </a:pPr>
            <a:endParaRPr sz="100" b="0" i="0" u="none" strike="noStrike" cap="none">
              <a:solidFill>
                <a:srgbClr val="000000"/>
              </a:solidFill>
              <a:latin typeface="Arial"/>
              <a:ea typeface="Arial"/>
              <a:cs typeface="Arial"/>
              <a:sym typeface="Arial"/>
            </a:endParaRPr>
          </a:p>
        </p:txBody>
      </p:sp>
      <p:sp>
        <p:nvSpPr>
          <p:cNvPr id="108" name="Google Shape;108;p7"/>
          <p:cNvSpPr txBox="1"/>
          <p:nvPr/>
        </p:nvSpPr>
        <p:spPr>
          <a:xfrm>
            <a:off x="5529450" y="2049475"/>
            <a:ext cx="13325100" cy="1674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9600"/>
              <a:buFont typeface="Arial"/>
              <a:buNone/>
            </a:pPr>
            <a:r>
              <a:rPr lang="en-US" sz="7200" b="1" i="0" u="none" strike="noStrike" cap="none">
                <a:solidFill>
                  <a:srgbClr val="000000"/>
                </a:solidFill>
                <a:latin typeface="Arial"/>
                <a:ea typeface="Arial"/>
                <a:cs typeface="Arial"/>
                <a:sym typeface="Arial"/>
              </a:rPr>
              <a:t>Alcance</a:t>
            </a:r>
            <a:endParaRPr sz="7200" b="1" i="0" u="none" strike="noStrike" cap="none">
              <a:solidFill>
                <a:srgbClr val="000000"/>
              </a:solidFill>
              <a:latin typeface="Calibri"/>
              <a:ea typeface="Calibri"/>
              <a:cs typeface="Calibri"/>
              <a:sym typeface="Calibri"/>
            </a:endParaRPr>
          </a:p>
        </p:txBody>
      </p:sp>
      <p:sp>
        <p:nvSpPr>
          <p:cNvPr id="109" name="Google Shape;109;p7"/>
          <p:cNvSpPr txBox="1"/>
          <p:nvPr/>
        </p:nvSpPr>
        <p:spPr>
          <a:xfrm>
            <a:off x="3624750" y="4272225"/>
            <a:ext cx="17134501" cy="2865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a:solidFill>
                  <a:schemeClr val="dk1"/>
                </a:solidFill>
                <a:latin typeface="Calibri"/>
                <a:ea typeface="Calibri"/>
                <a:cs typeface="Calibri"/>
                <a:sym typeface="Calibri"/>
              </a:rPr>
              <a:t>Al realizar este proyecto pretendemos crear una comunidad, conocedora de la moda y sus últimas tendencias</a:t>
            </a:r>
            <a:r>
              <a:rPr lang="en-US" sz="4000" b="0" i="0" u="none" strike="noStrike" cap="none">
                <a:solidFill>
                  <a:srgbClr val="595959"/>
                </a:solidFill>
                <a:latin typeface="Calibri"/>
                <a:ea typeface="Calibri"/>
                <a:cs typeface="Calibri"/>
                <a:sym typeface="Calibri"/>
              </a:rPr>
              <a:t>.</a:t>
            </a:r>
            <a:endParaRPr sz="4000" b="0" i="0" u="none" strike="noStrike" cap="none">
              <a:solidFill>
                <a:srgbClr val="000000"/>
              </a:solidFill>
              <a:latin typeface="Helvetica Neue"/>
              <a:ea typeface="Helvetica Neue"/>
              <a:cs typeface="Helvetica Neue"/>
              <a:sym typeface="Helvetica Neue"/>
            </a:endParaRPr>
          </a:p>
        </p:txBody>
      </p:sp>
      <p:pic>
        <p:nvPicPr>
          <p:cNvPr id="110" name="Google Shape;110;p7"/>
          <p:cNvPicPr preferRelativeResize="0"/>
          <p:nvPr/>
        </p:nvPicPr>
        <p:blipFill rotWithShape="1">
          <a:blip r:embed="rId4">
            <a:alphaModFix/>
          </a:blip>
          <a:srcRect/>
          <a:stretch/>
        </p:blipFill>
        <p:spPr>
          <a:xfrm>
            <a:off x="7240700" y="6166450"/>
            <a:ext cx="9902601" cy="66017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4"/>
        <p:cNvGrpSpPr/>
        <p:nvPr/>
      </p:nvGrpSpPr>
      <p:grpSpPr>
        <a:xfrm>
          <a:off x="0" y="0"/>
          <a:ext cx="0" cy="0"/>
          <a:chOff x="0" y="0"/>
          <a:chExt cx="0" cy="0"/>
        </a:xfrm>
      </p:grpSpPr>
      <p:sp>
        <p:nvSpPr>
          <p:cNvPr id="115" name="Google Shape;115;p8"/>
          <p:cNvSpPr txBox="1"/>
          <p:nvPr/>
        </p:nvSpPr>
        <p:spPr>
          <a:xfrm>
            <a:off x="18350225" y="3723875"/>
            <a:ext cx="3495300" cy="1121700"/>
          </a:xfrm>
          <a:prstGeom prst="rect">
            <a:avLst/>
          </a:prstGeom>
          <a:noFill/>
          <a:ln>
            <a:noFill/>
          </a:ln>
        </p:spPr>
        <p:txBody>
          <a:bodyPr spcFirstLastPara="1" wrap="square" lIns="71425" tIns="71425" rIns="71425" bIns="71425" anchor="b" anchorCtr="0">
            <a:noAutofit/>
          </a:bodyPr>
          <a:lstStyle/>
          <a:p>
            <a:pPr marL="0" marR="36573" lvl="0" indent="0" algn="l" rtl="0">
              <a:lnSpc>
                <a:spcPct val="80000"/>
              </a:lnSpc>
              <a:spcBef>
                <a:spcPts val="0"/>
              </a:spcBef>
              <a:spcAft>
                <a:spcPts val="0"/>
              </a:spcAft>
              <a:buClr>
                <a:srgbClr val="434343"/>
              </a:buClr>
              <a:buSzPts val="8160"/>
              <a:buFont typeface="Calibri"/>
              <a:buNone/>
            </a:pPr>
            <a:endParaRPr sz="100" b="0" i="0" u="none" strike="noStrike" cap="none">
              <a:solidFill>
                <a:srgbClr val="000000"/>
              </a:solidFill>
              <a:latin typeface="Arial"/>
              <a:ea typeface="Arial"/>
              <a:cs typeface="Arial"/>
              <a:sym typeface="Arial"/>
            </a:endParaRPr>
          </a:p>
        </p:txBody>
      </p:sp>
      <p:sp>
        <p:nvSpPr>
          <p:cNvPr id="116" name="Google Shape;116;p8"/>
          <p:cNvSpPr txBox="1"/>
          <p:nvPr/>
        </p:nvSpPr>
        <p:spPr>
          <a:xfrm>
            <a:off x="5529450" y="2049475"/>
            <a:ext cx="13325100" cy="1674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9600"/>
              <a:buFont typeface="Arial"/>
              <a:buNone/>
            </a:pPr>
            <a:r>
              <a:rPr lang="en-US" sz="7200" b="1" i="0" u="none" strike="noStrike" cap="none">
                <a:solidFill>
                  <a:srgbClr val="000000"/>
                </a:solidFill>
                <a:latin typeface="Arial"/>
                <a:ea typeface="Arial"/>
                <a:cs typeface="Arial"/>
                <a:sym typeface="Arial"/>
              </a:rPr>
              <a:t>Impacto del Proyecto</a:t>
            </a:r>
            <a:endParaRPr sz="7200" b="1" i="0" u="none" strike="noStrike" cap="none">
              <a:solidFill>
                <a:srgbClr val="000000"/>
              </a:solidFill>
              <a:latin typeface="Calibri"/>
              <a:ea typeface="Calibri"/>
              <a:cs typeface="Calibri"/>
              <a:sym typeface="Calibri"/>
            </a:endParaRPr>
          </a:p>
        </p:txBody>
      </p:sp>
      <p:sp>
        <p:nvSpPr>
          <p:cNvPr id="117" name="Google Shape;117;p8"/>
          <p:cNvSpPr txBox="1"/>
          <p:nvPr/>
        </p:nvSpPr>
        <p:spPr>
          <a:xfrm>
            <a:off x="3624750" y="4612675"/>
            <a:ext cx="17134501" cy="6944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200"/>
              <a:buFont typeface="Arial"/>
              <a:buNone/>
            </a:pPr>
            <a:r>
              <a:rPr lang="en-US" sz="4200" b="0" i="0" u="none" strike="noStrike" cap="none">
                <a:solidFill>
                  <a:schemeClr val="dk1"/>
                </a:solidFill>
                <a:latin typeface="Arial"/>
                <a:ea typeface="Arial"/>
                <a:cs typeface="Arial"/>
                <a:sym typeface="Arial"/>
              </a:rPr>
              <a:t>En este proyecto, el impacto que se espera es que se genere un aumento de compras por medio de  una página web (Sistema de informacion ) a nivel local ya que de acuerdo a las encuestas que se hicieron (se mostrarán en las próximas diapositivas) las cuales demostraron que las personas prefieren hacer sus compras presencialmente y no por medio de una pagina web brindándoles un servicio más rápido y confiable a la hora de hacer sus pedidos.</a:t>
            </a:r>
            <a:endParaRPr sz="4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000"/>
              <a:buFont typeface="Arial"/>
              <a:buNone/>
            </a:pPr>
            <a:endParaRPr sz="4000" b="0" i="0" u="none" strike="noStrike" cap="none">
              <a:solidFill>
                <a:srgbClr val="000000"/>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1"/>
        <p:cNvGrpSpPr/>
        <p:nvPr/>
      </p:nvGrpSpPr>
      <p:grpSpPr>
        <a:xfrm>
          <a:off x="0" y="0"/>
          <a:ext cx="0" cy="0"/>
          <a:chOff x="0" y="0"/>
          <a:chExt cx="0" cy="0"/>
        </a:xfrm>
      </p:grpSpPr>
      <p:sp>
        <p:nvSpPr>
          <p:cNvPr id="122" name="Google Shape;122;p9"/>
          <p:cNvSpPr txBox="1"/>
          <p:nvPr/>
        </p:nvSpPr>
        <p:spPr>
          <a:xfrm>
            <a:off x="15094825" y="5839875"/>
            <a:ext cx="3495300" cy="1121700"/>
          </a:xfrm>
          <a:prstGeom prst="rect">
            <a:avLst/>
          </a:prstGeom>
          <a:noFill/>
          <a:ln>
            <a:noFill/>
          </a:ln>
        </p:spPr>
        <p:txBody>
          <a:bodyPr spcFirstLastPara="1" wrap="square" lIns="71425" tIns="71425" rIns="71425" bIns="71425" anchor="b" anchorCtr="0">
            <a:noAutofit/>
          </a:bodyPr>
          <a:lstStyle/>
          <a:p>
            <a:pPr marL="0" marR="36573" lvl="0" indent="0" algn="l" rtl="0">
              <a:lnSpc>
                <a:spcPct val="80000"/>
              </a:lnSpc>
              <a:spcBef>
                <a:spcPts val="0"/>
              </a:spcBef>
              <a:spcAft>
                <a:spcPts val="0"/>
              </a:spcAft>
              <a:buClr>
                <a:srgbClr val="434343"/>
              </a:buClr>
              <a:buSzPts val="8160"/>
              <a:buFont typeface="Calibri"/>
              <a:buNone/>
            </a:pPr>
            <a:endParaRPr sz="100" b="0" i="0" u="none" strike="noStrike" cap="none">
              <a:solidFill>
                <a:srgbClr val="000000"/>
              </a:solidFill>
              <a:latin typeface="Arial"/>
              <a:ea typeface="Arial"/>
              <a:cs typeface="Arial"/>
              <a:sym typeface="Arial"/>
            </a:endParaRPr>
          </a:p>
        </p:txBody>
      </p:sp>
      <p:sp>
        <p:nvSpPr>
          <p:cNvPr id="123" name="Google Shape;123;p9"/>
          <p:cNvSpPr txBox="1"/>
          <p:nvPr/>
        </p:nvSpPr>
        <p:spPr>
          <a:xfrm>
            <a:off x="5529450" y="2049475"/>
            <a:ext cx="13325100" cy="1674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9600"/>
              <a:buFont typeface="Arial"/>
              <a:buNone/>
            </a:pPr>
            <a:r>
              <a:rPr lang="en-US" sz="7200" b="1" i="0" u="none" strike="noStrike" cap="none">
                <a:solidFill>
                  <a:srgbClr val="000000"/>
                </a:solidFill>
                <a:latin typeface="Arial"/>
                <a:ea typeface="Arial"/>
                <a:cs typeface="Arial"/>
                <a:sym typeface="Arial"/>
              </a:rPr>
              <a:t>Factibilidad Técnica</a:t>
            </a:r>
            <a:endParaRPr sz="7200" b="1" i="0" u="none" strike="noStrike" cap="none">
              <a:solidFill>
                <a:srgbClr val="000000"/>
              </a:solidFill>
              <a:latin typeface="Calibri"/>
              <a:ea typeface="Calibri"/>
              <a:cs typeface="Calibri"/>
              <a:sym typeface="Calibri"/>
            </a:endParaRPr>
          </a:p>
        </p:txBody>
      </p:sp>
      <p:pic>
        <p:nvPicPr>
          <p:cNvPr id="124" name="Google Shape;124;p9"/>
          <p:cNvPicPr preferRelativeResize="0"/>
          <p:nvPr/>
        </p:nvPicPr>
        <p:blipFill rotWithShape="1">
          <a:blip r:embed="rId4">
            <a:alphaModFix/>
          </a:blip>
          <a:srcRect/>
          <a:stretch/>
        </p:blipFill>
        <p:spPr>
          <a:xfrm>
            <a:off x="2685702" y="4625208"/>
            <a:ext cx="10095600" cy="7766100"/>
          </a:xfrm>
          <a:prstGeom prst="rect">
            <a:avLst/>
          </a:prstGeom>
          <a:noFill/>
          <a:ln>
            <a:noFill/>
          </a:ln>
        </p:spPr>
      </p:pic>
      <p:pic>
        <p:nvPicPr>
          <p:cNvPr id="125" name="Google Shape;125;p9"/>
          <p:cNvPicPr preferRelativeResize="0"/>
          <p:nvPr/>
        </p:nvPicPr>
        <p:blipFill rotWithShape="1">
          <a:blip r:embed="rId5">
            <a:alphaModFix/>
          </a:blip>
          <a:srcRect/>
          <a:stretch/>
        </p:blipFill>
        <p:spPr>
          <a:xfrm>
            <a:off x="12192001" y="4394800"/>
            <a:ext cx="10533600" cy="8226900"/>
          </a:xfrm>
          <a:prstGeom prst="rect">
            <a:avLst/>
          </a:prstGeom>
          <a:noFill/>
          <a:ln>
            <a:noFill/>
          </a:ln>
        </p:spPr>
      </p:pic>
    </p:spTree>
  </p:cSld>
  <p:clrMapOvr>
    <a:masterClrMapping/>
  </p:clrMapOvr>
</p:sld>
</file>

<file path=ppt/theme/theme1.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1301</Words>
  <Application>Microsoft Office PowerPoint</Application>
  <PresentationFormat>Personalizado</PresentationFormat>
  <Paragraphs>206</Paragraphs>
  <Slides>35</Slides>
  <Notes>35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35</vt:i4>
      </vt:variant>
    </vt:vector>
  </HeadingPairs>
  <TitlesOfParts>
    <vt:vector size="41" baseType="lpstr">
      <vt:lpstr>Helvetica Neue Light</vt:lpstr>
      <vt:lpstr>Arial</vt:lpstr>
      <vt:lpstr>Helvetica Neue</vt:lpstr>
      <vt:lpstr>Calibri</vt:lpstr>
      <vt:lpstr>Arial Black</vt:lpstr>
      <vt:lpstr>Black</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Santiago Ruiz Forero</cp:lastModifiedBy>
  <cp:revision>3</cp:revision>
  <dcterms:modified xsi:type="dcterms:W3CDTF">2021-12-11T04:13:32Z</dcterms:modified>
</cp:coreProperties>
</file>