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BABC0-146B-41D0-9EA3-505F596D0F19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D23E5-5A80-418E-A96D-BDC61D435A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23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7300-8DFC-46A7-963E-B9117C63E970}" type="datetime1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A.VOLQUARDSEN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Picture 4" descr="Afficher l’image source">
            <a:extLst>
              <a:ext uri="{FF2B5EF4-FFF2-40B4-BE49-F238E27FC236}">
                <a16:creationId xmlns:a16="http://schemas.microsoft.com/office/drawing/2014/main" id="{2FD879B1-30C2-C6B2-7979-AB52C529B3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241" y="178229"/>
            <a:ext cx="2771288" cy="92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3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7F3-3EB4-42E4-8C99-C2155E8644CA}" type="datetime1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A.VOLQUARDSEN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57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AD42-EA04-441D-92CA-177311B1CF3F}" type="datetime1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A.VOLQUARDSEN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2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E65-183F-45F0-9F27-BEA6C743129C}" type="datetime1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A.VOLQUARDSEN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05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EFBE-E62A-410A-8CE9-5FB1EEDC6568}" type="datetime1">
              <a:rPr lang="fr-FR" smtClean="0"/>
              <a:t>16/12/2022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A.VOLQUARDSEN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5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2DBB-67A0-442C-87CF-945F69F401F0}" type="datetime1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A.VOLQUARDSEN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16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66176-6B04-4DB8-A3AF-01FB08D5B309}" type="datetime1">
              <a:rPr lang="fr-FR" smtClean="0"/>
              <a:t>16/12/2022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A.VOLQUARDSEN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9C9C-7FC3-44B1-BBC2-FE3F9C6A6812}" type="datetime1">
              <a:rPr lang="fr-FR" smtClean="0"/>
              <a:t>16/12/2022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A.VOLQUARDSEN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45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8626-2442-4916-AD91-CCD2AB04CE78}" type="datetime1">
              <a:rPr lang="fr-FR" smtClean="0"/>
              <a:t>16/12/2022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A.VOLQUARDSEN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01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066CA3-E099-4369-8F9A-56BE6022058D}" type="datetime1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A.VOLQUARDSEN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15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60D7-36EF-4F12-B94D-BD5869EA9841}" type="datetime1">
              <a:rPr lang="fr-FR" smtClean="0"/>
              <a:t>16/12/2022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A.VOLQUARDSEN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3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04DC86-D8E2-402F-83C4-9D0B6F521B71}" type="datetime1">
              <a:rPr lang="fr-FR" smtClean="0"/>
              <a:t>16/12/2022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A.VOLQUARDSEN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425600-99D7-485B-B7D6-4FCBCBBFFE20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Afficher l’image source">
            <a:extLst>
              <a:ext uri="{FF2B5EF4-FFF2-40B4-BE49-F238E27FC236}">
                <a16:creationId xmlns:a16="http://schemas.microsoft.com/office/drawing/2014/main" id="{39A7A973-D174-68CD-068B-21C3DC321D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241" y="178229"/>
            <a:ext cx="2771288" cy="92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8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09946-2390-051B-3326-11684A0F3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610" y="758952"/>
            <a:ext cx="10058400" cy="2670048"/>
          </a:xfrm>
        </p:spPr>
        <p:txBody>
          <a:bodyPr/>
          <a:lstStyle/>
          <a:p>
            <a:r>
              <a:rPr lang="fr-FR" sz="4800" dirty="0"/>
              <a:t>Projet Python</a:t>
            </a:r>
            <a:br>
              <a:rPr lang="fr-FR" dirty="0"/>
            </a:br>
            <a:r>
              <a:rPr lang="fr-FR" sz="6600" dirty="0" err="1"/>
              <a:t>Vviewer</a:t>
            </a:r>
            <a:r>
              <a:rPr lang="fr-FR" sz="6600" dirty="0"/>
              <a:t> : gestion d’ics et vcf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BA54D8-1873-C7F6-50B8-EF03892A5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10" y="3741421"/>
            <a:ext cx="10528069" cy="1910539"/>
          </a:xfrm>
        </p:spPr>
        <p:txBody>
          <a:bodyPr>
            <a:normAutofit fontScale="92500" lnSpcReduction="20000"/>
          </a:bodyPr>
          <a:lstStyle/>
          <a:p>
            <a:r>
              <a:rPr lang="fr-FR" sz="2000" dirty="0"/>
              <a:t>PARCOURS </a:t>
            </a:r>
            <a:r>
              <a:rPr lang="fr-FR" sz="2000" dirty="0" err="1"/>
              <a:t>RECURSiF</a:t>
            </a:r>
            <a:r>
              <a:rPr lang="fr-FR" sz="2000"/>
              <a:t> DE REPERTOIRE</a:t>
            </a:r>
          </a:p>
          <a:p>
            <a:r>
              <a:rPr lang="fr-FR" sz="2000" dirty="0"/>
              <a:t>Lecture de fichier ICS et vcf</a:t>
            </a:r>
          </a:p>
          <a:p>
            <a:r>
              <a:rPr lang="fr-FR" sz="2000" dirty="0" err="1"/>
              <a:t>Creation</a:t>
            </a:r>
            <a:r>
              <a:rPr lang="fr-FR" sz="2000" dirty="0"/>
              <a:t> de fragment Html</a:t>
            </a:r>
          </a:p>
          <a:p>
            <a:r>
              <a:rPr lang="fr-FR" sz="2000" dirty="0" err="1"/>
              <a:t>Creation</a:t>
            </a:r>
            <a:r>
              <a:rPr lang="fr-FR" sz="2000" dirty="0"/>
              <a:t> de fichier csv</a:t>
            </a:r>
          </a:p>
          <a:p>
            <a:r>
              <a:rPr lang="fr-FR" sz="2000" dirty="0"/>
              <a:t>Modifications d’</a:t>
            </a:r>
            <a:r>
              <a:rPr lang="fr-FR" sz="2000" dirty="0" err="1"/>
              <a:t>icalendar</a:t>
            </a:r>
            <a:r>
              <a:rPr lang="fr-FR" sz="2000" dirty="0"/>
              <a:t> et de </a:t>
            </a:r>
            <a:r>
              <a:rPr lang="fr-FR" sz="2000" dirty="0" err="1"/>
              <a:t>vcard</a:t>
            </a:r>
            <a:endParaRPr lang="fr-FR" sz="20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AE823F4-FE10-5532-8DF2-01A2C02B1499}"/>
              </a:ext>
            </a:extLst>
          </p:cNvPr>
          <p:cNvCxnSpPr>
            <a:cxnSpLocks/>
          </p:cNvCxnSpPr>
          <p:nvPr/>
        </p:nvCxnSpPr>
        <p:spPr>
          <a:xfrm>
            <a:off x="1008610" y="3543300"/>
            <a:ext cx="10058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8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8F169-FA38-28C4-F525-10B98624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fr-FR" dirty="0"/>
              <a:t>Récupération des données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B1CF441-B36F-AAF5-1A80-C35E6733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2BED-2F0E-4D01-A447-EBA4E4223075}" type="datetime1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DDFBB-4382-3D1A-6524-B61CED5C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A.VOLQUARDSEN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50E0A0-27F1-8561-411A-5E0FA22B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2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0D05EF8-6834-503C-DE09-68DCEC781652}"/>
              </a:ext>
            </a:extLst>
          </p:cNvPr>
          <p:cNvSpPr txBox="1"/>
          <p:nvPr/>
        </p:nvSpPr>
        <p:spPr>
          <a:xfrm>
            <a:off x="7002780" y="2727960"/>
            <a:ext cx="4152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Lecture du fichier donné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Recherche des informations selon des critères précis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Stockage des informations dans une liste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Stockage de cette liste dans une autre liste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F5F831-7521-2453-19BD-05CC9E08B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8" y="2231859"/>
            <a:ext cx="6759725" cy="311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80DA3-3897-D12A-3CEA-2446D5A4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données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72743B6-BD72-02E4-6839-CC43F4B7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A781-95E2-4A80-BD8B-39B50F44AFE5}" type="datetime1">
              <a:rPr lang="fr-FR" smtClean="0"/>
              <a:t>16/12/2022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BFEEBA2-A9A2-E6CB-D267-F7ABBB40457F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A.VOLQUARDSEN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BE4303-1882-E961-2D8D-5745548F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3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55EE65D-9EE1-1780-DFDD-5072761AC388}"/>
              </a:ext>
            </a:extLst>
          </p:cNvPr>
          <p:cNvSpPr txBox="1"/>
          <p:nvPr/>
        </p:nvSpPr>
        <p:spPr>
          <a:xfrm>
            <a:off x="1369451" y="2407545"/>
            <a:ext cx="4633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Récupération d’un élément dans la liste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Attribution à des variables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d’un fichier choisi ou ajout si le fichier existe déjà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Dans le cas d’un Icalendar, répétition jusqu’au dernier évènement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EC9EFA5-8D51-DF2C-02A1-F3B002650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23" y="1961148"/>
            <a:ext cx="5252572" cy="3468912"/>
          </a:xfrm>
        </p:spPr>
      </p:pic>
    </p:spTree>
    <p:extLst>
      <p:ext uri="{BB962C8B-B14F-4D97-AF65-F5344CB8AC3E}">
        <p14:creationId xmlns:p14="http://schemas.microsoft.com/office/powerpoint/2010/main" val="186049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740AB-AB6C-75C0-62FE-4EA21C1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d’un fichier </a:t>
            </a:r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39C0DEB5-D7CE-69AF-309E-85DCD389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EF55-C220-43E9-B279-14CB0DE3E876}" type="datetime1">
              <a:rPr lang="fr-FR" smtClean="0"/>
              <a:t>16/12/2022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85921C7-BABC-90A6-9585-448026F924D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A.VOLQUARDSEN</a:t>
            </a:r>
            <a:endParaRPr lang="fr-FR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FB3832C-2AAA-888B-882C-E3C72B7E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4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17BB46D-F992-FF85-52A3-7749E5328B93}"/>
              </a:ext>
            </a:extLst>
          </p:cNvPr>
          <p:cNvSpPr txBox="1"/>
          <p:nvPr/>
        </p:nvSpPr>
        <p:spPr>
          <a:xfrm>
            <a:off x="7002780" y="2727960"/>
            <a:ext cx="415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Récupération des modifications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Recherche de l’élément à modifier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Modification dans le fichier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Sauvegarde du fichier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1BDE6EC-797D-FBDD-AD91-C92027E12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4" y="2085298"/>
            <a:ext cx="6325049" cy="3455244"/>
          </a:xfrm>
        </p:spPr>
      </p:pic>
    </p:spTree>
    <p:extLst>
      <p:ext uri="{BB962C8B-B14F-4D97-AF65-F5344CB8AC3E}">
        <p14:creationId xmlns:p14="http://schemas.microsoft.com/office/powerpoint/2010/main" val="200758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5EDE2-EED2-5253-7C89-5273D95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043C737-09C5-DC2A-C044-CE959580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CDDF-DD1A-4F72-BA74-35082C6944B5}" type="datetime1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AA4CC-4E6A-6087-5914-6F0E383B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A.VOLQUARDSEN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D2D5E8C-538A-6496-8BE1-B76F5763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5600-99D7-485B-B7D6-4FCBCBBFFE20}" type="slidenum">
              <a:rPr lang="fr-FR" smtClean="0"/>
              <a:t>5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F378F12-BDE4-96EB-E9A6-DEB4357B9474}"/>
              </a:ext>
            </a:extLst>
          </p:cNvPr>
          <p:cNvSpPr txBox="1"/>
          <p:nvPr/>
        </p:nvSpPr>
        <p:spPr>
          <a:xfrm>
            <a:off x="2496824" y="2078752"/>
            <a:ext cx="719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L’ensemble des fonctionnalités demandé est présent dans le programme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873057F-30B0-D814-9E0A-0247F723E946}"/>
              </a:ext>
            </a:extLst>
          </p:cNvPr>
          <p:cNvSpPr txBox="1"/>
          <p:nvPr/>
        </p:nvSpPr>
        <p:spPr>
          <a:xfrm>
            <a:off x="4082988" y="2756914"/>
            <a:ext cx="402602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Améliorations possibles :</a:t>
            </a:r>
          </a:p>
          <a:p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Amélioration du visuel du GUI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Plus grande variété </a:t>
            </a:r>
            <a:r>
              <a:rPr lang="fr-FR" sz="2000"/>
              <a:t>d’éléments modifiables </a:t>
            </a:r>
            <a:r>
              <a:rPr lang="fr-FR" sz="2000" dirty="0"/>
              <a:t>dans les Icalendar</a:t>
            </a:r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Meilleure optimisation du programme pour les fichiers lourds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565758"/>
      </p:ext>
    </p:extLst>
  </p:cSld>
  <p:clrMapOvr>
    <a:masterClrMapping/>
  </p:clrMapOvr>
</p:sld>
</file>

<file path=ppt/theme/theme1.xml><?xml version="1.0" encoding="utf-8"?>
<a:theme xmlns:a="http://schemas.openxmlformats.org/drawingml/2006/main" name="1_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</TotalTime>
  <Words>166</Words>
  <Application>Microsoft Office PowerPoint</Application>
  <PresentationFormat>Grand écran</PresentationFormat>
  <Paragraphs>51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1_Rétrospective</vt:lpstr>
      <vt:lpstr>Projet Python Vviewer : gestion d’ics et vcf</vt:lpstr>
      <vt:lpstr>Récupération des données</vt:lpstr>
      <vt:lpstr>Utilisation des données</vt:lpstr>
      <vt:lpstr>Modification d’un fichier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BD/Réseau Station de casier connectés</dc:title>
  <dc:creator>matthieu vaysse</dc:creator>
  <cp:lastModifiedBy>Alex Volquardsen</cp:lastModifiedBy>
  <cp:revision>22</cp:revision>
  <dcterms:created xsi:type="dcterms:W3CDTF">2022-12-04T14:40:54Z</dcterms:created>
  <dcterms:modified xsi:type="dcterms:W3CDTF">2022-12-16T16:06:04Z</dcterms:modified>
</cp:coreProperties>
</file>