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0093-9CD5-A34C-BD3C-82D77799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809"/>
            <a:ext cx="10515600" cy="1325563"/>
          </a:xfrm>
        </p:spPr>
        <p:txBody>
          <a:bodyPr/>
          <a:lstStyle/>
          <a:p>
            <a:r>
              <a:rPr lang="en-US" dirty="0"/>
              <a:t>Traffic Accidents in Serbia 2018 - Analysis</a:t>
            </a:r>
          </a:p>
        </p:txBody>
      </p:sp>
    </p:spTree>
    <p:extLst>
      <p:ext uri="{BB962C8B-B14F-4D97-AF65-F5344CB8AC3E}">
        <p14:creationId xmlns:p14="http://schemas.microsoft.com/office/powerpoint/2010/main" val="359307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1">
            <a:extLst>
              <a:ext uri="{FF2B5EF4-FFF2-40B4-BE49-F238E27FC236}">
                <a16:creationId xmlns:a16="http://schemas.microsoft.com/office/drawing/2014/main" id="{5B8C1E0D-0570-44AF-A59C-A59A67D6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2">
            <a:extLst>
              <a:ext uri="{FF2B5EF4-FFF2-40B4-BE49-F238E27FC236}">
                <a16:creationId xmlns:a16="http://schemas.microsoft.com/office/drawing/2014/main" id="{534A426A-AA82-42BF-BF80-8371E4DF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3">
            <a:extLst>
              <a:ext uri="{FF2B5EF4-FFF2-40B4-BE49-F238E27FC236}">
                <a16:creationId xmlns:a16="http://schemas.microsoft.com/office/drawing/2014/main" id="{64C42DE4-F053-464A-B9B7-B089ADC33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9">
            <a:extLst>
              <a:ext uri="{FF2B5EF4-FFF2-40B4-BE49-F238E27FC236}">
                <a16:creationId xmlns:a16="http://schemas.microsoft.com/office/drawing/2014/main" id="{50BDF89C-A575-4802-B927-323AF3BA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3" y="0"/>
            <a:ext cx="1117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D4B4E47-00EC-4E96-828B-2A148665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7" y="0"/>
            <a:ext cx="11211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Traffic Accidents in Serbia 2018 -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Accidents in Serbia 2018 - Analysis</dc:title>
  <dc:creator/>
  <cp:lastModifiedBy>Uskokovic, Marko</cp:lastModifiedBy>
  <cp:revision>1</cp:revision>
  <dcterms:created xsi:type="dcterms:W3CDTF">2020-11-25T08:41:00Z</dcterms:created>
  <dcterms:modified xsi:type="dcterms:W3CDTF">2020-11-25T08:52:40Z</dcterms:modified>
</cp:coreProperties>
</file>