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8"/>
  </p:notesMasterIdLst>
  <p:sldIdLst>
    <p:sldId id="260" r:id="rId3"/>
    <p:sldId id="261" r:id="rId4"/>
    <p:sldId id="262" r:id="rId5"/>
    <p:sldId id="273" r:id="rId6"/>
    <p:sldId id="274" r:id="rId7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9"/>
    </p:embeddedFont>
    <p:embeddedFont>
      <p:font typeface="Oswal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a9210f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a9210fa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88178c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88178c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21c76ba50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21c76ba50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ed18ef3f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1143000"/>
            <a:ext cx="7315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c5ed18ef3f_4_2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c5ed18ef3f_4_2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5ed18ef3f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1143000"/>
            <a:ext cx="7315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c5ed18ef3f_4_8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c5ed18ef3f_4_8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E631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820" b="1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Executive Summary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 descr="/tmp/beautiful_ai_exports/-MVJK77JfNfXjP4wGZA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3" descr="/tmp/beautiful_ai_exports/-MVJK77JfNfXjP4wGZ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On-screen Show (16:9)</PresentationFormat>
  <Paragraphs>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Oswald</vt:lpstr>
      <vt:lpstr>Average</vt:lpstr>
      <vt:lpstr>Slate</vt:lpstr>
      <vt:lpstr>Office Theme</vt:lpstr>
      <vt:lpstr>PowerPoint Presentation</vt:lpstr>
      <vt:lpstr>PowerPoint Presentation</vt:lpstr>
      <vt:lpstr>Executive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Marko Uskokovic</cp:lastModifiedBy>
  <cp:revision>2</cp:revision>
  <dcterms:modified xsi:type="dcterms:W3CDTF">2021-05-06T21:29:04Z</dcterms:modified>
</cp:coreProperties>
</file>