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90" r:id="rId3"/>
    <p:sldId id="291" r:id="rId4"/>
    <p:sldId id="263" r:id="rId5"/>
    <p:sldId id="289" r:id="rId6"/>
    <p:sldId id="288" r:id="rId7"/>
    <p:sldId id="258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F5E36D-843E-4F4D-BB46-DA56E710691E}">
  <a:tblStyle styleId="{5AF5E36D-843E-4F4D-BB46-DA56E71069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5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7353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828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456215" y="1446905"/>
            <a:ext cx="4808039" cy="18790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 smtClean="0">
                <a:latin typeface="Calibri" panose="020F0502020204030204" pitchFamily="34" charset="0"/>
                <a:cs typeface="Calibri" panose="020F0502020204030204" pitchFamily="34" charset="0"/>
              </a:rPr>
              <a:t>Lettre de motivation</a:t>
            </a:r>
            <a:br>
              <a:rPr lang="en" sz="4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" sz="4200" dirty="0" smtClean="0">
                <a:latin typeface="Calibri" panose="020F0502020204030204" pitchFamily="34" charset="0"/>
                <a:cs typeface="Calibri" panose="020F0502020204030204" pitchFamily="34" charset="0"/>
              </a:rPr>
              <a:t>- Candidature spontanée</a:t>
            </a:r>
            <a:endParaRPr sz="4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Image 10" descr="C:\Users\audrennecanal\Desktop\transition digitale\charte graphique\LOGO-ADRAR-2013-OFFICIEL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374" y="60614"/>
            <a:ext cx="701951" cy="1015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7617" y="331238"/>
            <a:ext cx="6407425" cy="683100"/>
          </a:xfrm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Présentation de la ressource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797941" y="1366898"/>
            <a:ext cx="25841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Objectif :  </a:t>
            </a:r>
            <a:endParaRPr lang="fr-FR" sz="2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Google Shape;550;p39"/>
          <p:cNvGrpSpPr/>
          <p:nvPr/>
        </p:nvGrpSpPr>
        <p:grpSpPr>
          <a:xfrm>
            <a:off x="438669" y="1359539"/>
            <a:ext cx="359272" cy="376691"/>
            <a:chOff x="5961125" y="1623900"/>
            <a:chExt cx="427450" cy="448175"/>
          </a:xfrm>
        </p:grpSpPr>
        <p:sp>
          <p:nvSpPr>
            <p:cNvPr id="9" name="Google Shape;551;p3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52;p3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53;p3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54;p3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55;p3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56;p3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57;p3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438669" y="2088790"/>
            <a:ext cx="31367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Se familiariser avec les  étapes permettant d’obtenir un 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entretien  afin de présenter ses compétences en vue d’un stage ou d’une embauche.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582395" y="1446552"/>
            <a:ext cx="2541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Durée de lecture : </a:t>
            </a:r>
            <a:endParaRPr lang="fr-FR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" name="Google Shape;770;p39"/>
          <p:cNvGrpSpPr/>
          <p:nvPr/>
        </p:nvGrpSpPr>
        <p:grpSpPr>
          <a:xfrm>
            <a:off x="5258425" y="1449509"/>
            <a:ext cx="332670" cy="332670"/>
            <a:chOff x="6649150" y="309350"/>
            <a:chExt cx="395800" cy="395800"/>
          </a:xfrm>
        </p:grpSpPr>
        <p:sp>
          <p:nvSpPr>
            <p:cNvPr id="20" name="Google Shape;771;p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72;p3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73;p3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74;p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75;p3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76;p3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77;p3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78;p3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79;p3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80;p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81;p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82;p3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83;p3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84;p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85;p3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86;p3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87;p3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88;p3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89;p3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90;p3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91;p3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92;p3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93;p3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Rectangle 42"/>
          <p:cNvSpPr/>
          <p:nvPr/>
        </p:nvSpPr>
        <p:spPr>
          <a:xfrm>
            <a:off x="5472353" y="2088790"/>
            <a:ext cx="2251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5’</a:t>
            </a:r>
            <a:endParaRPr 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21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86373" y="346551"/>
            <a:ext cx="5220300" cy="683100"/>
          </a:xfrm>
        </p:spPr>
        <p:txBody>
          <a:bodyPr/>
          <a:lstStyle/>
          <a:p>
            <a:pPr algn="ctr"/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Sommaire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982924"/>
              </p:ext>
            </p:extLst>
          </p:nvPr>
        </p:nvGraphicFramePr>
        <p:xfrm>
          <a:off x="1327958" y="1808922"/>
          <a:ext cx="633712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4435">
                  <a:extLst>
                    <a:ext uri="{9D8B030D-6E8A-4147-A177-3AD203B41FA5}">
                      <a16:colId xmlns:a16="http://schemas.microsoft.com/office/drawing/2014/main" val="2739027186"/>
                    </a:ext>
                  </a:extLst>
                </a:gridCol>
                <a:gridCol w="1192694">
                  <a:extLst>
                    <a:ext uri="{9D8B030D-6E8A-4147-A177-3AD203B41FA5}">
                      <a16:colId xmlns:a16="http://schemas.microsoft.com/office/drawing/2014/main" val="319156559"/>
                    </a:ext>
                  </a:extLst>
                </a:gridCol>
              </a:tblGrid>
              <a:tr h="380356">
                <a:tc>
                  <a:txBody>
                    <a:bodyPr/>
                    <a:lstStyle/>
                    <a:p>
                      <a:r>
                        <a:rPr lang="fr-FR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Définir</a:t>
                      </a:r>
                      <a:r>
                        <a:rPr lang="fr-FR" sz="2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les étapes</a:t>
                      </a:r>
                      <a:endParaRPr lang="fr-F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Diapo 4</a:t>
                      </a:r>
                      <a:endParaRPr lang="fr-F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14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Bilan</a:t>
                      </a:r>
                      <a:endParaRPr lang="fr-F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Diapo 7</a:t>
                      </a:r>
                      <a:endParaRPr lang="fr-F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098304"/>
                  </a:ext>
                </a:extLst>
              </a:tr>
            </a:tbl>
          </a:graphicData>
        </a:graphic>
      </p:graphicFrame>
      <p:grpSp>
        <p:nvGrpSpPr>
          <p:cNvPr id="7" name="Google Shape;498;p39"/>
          <p:cNvGrpSpPr/>
          <p:nvPr/>
        </p:nvGrpSpPr>
        <p:grpSpPr>
          <a:xfrm>
            <a:off x="3015736" y="538660"/>
            <a:ext cx="349060" cy="298882"/>
            <a:chOff x="1934025" y="1001650"/>
            <a:chExt cx="415300" cy="355600"/>
          </a:xfrm>
        </p:grpSpPr>
        <p:sp>
          <p:nvSpPr>
            <p:cNvPr id="8" name="Google Shape;499;p3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00;p3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01;p3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02;p3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553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24" name="Google Shape;224;p21"/>
          <p:cNvSpPr txBox="1">
            <a:spLocks noGrp="1"/>
          </p:cNvSpPr>
          <p:nvPr>
            <p:ph type="body" idx="1"/>
          </p:nvPr>
        </p:nvSpPr>
        <p:spPr>
          <a:xfrm>
            <a:off x="944532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fr-F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CIBLER</a:t>
            </a:r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les entreprises en fonction du lieu géographique /du secteur d’activité /type et taille </a:t>
            </a:r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d’entreprises.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1490870" y="371350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libri" panose="020F0502020204030204" pitchFamily="34" charset="0"/>
                <a:cs typeface="Calibri" panose="020F0502020204030204" pitchFamily="34" charset="0"/>
              </a:rPr>
              <a:t>Définir les étapes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6" name="Google Shape;226;p21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fr-F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ELABORER 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un fichier d’entreprises sur un tableau Excel et y noter les informations concernant les entreprises à </a:t>
            </a:r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contacter</a:t>
            </a:r>
            <a:endParaRPr sz="1600" dirty="0"/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612;p39"/>
          <p:cNvGrpSpPr/>
          <p:nvPr/>
        </p:nvGrpSpPr>
        <p:grpSpPr>
          <a:xfrm>
            <a:off x="6428758" y="3690187"/>
            <a:ext cx="387933" cy="367467"/>
            <a:chOff x="2583100" y="2973775"/>
            <a:chExt cx="461550" cy="437200"/>
          </a:xfrm>
        </p:grpSpPr>
        <p:sp>
          <p:nvSpPr>
            <p:cNvPr id="14" name="Google Shape;613;p3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bg1">
                  <a:lumMod val="9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5" name="Google Shape;614;p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>
                  <a:lumMod val="9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body" idx="1"/>
          </p:nvPr>
        </p:nvSpPr>
        <p:spPr>
          <a:xfrm>
            <a:off x="944532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fr-FR" sz="1600" b="1" dirty="0">
                <a:latin typeface="Calibri" panose="020F0502020204030204" pitchFamily="34" charset="0"/>
                <a:cs typeface="Calibri" panose="020F0502020204030204" pitchFamily="34" charset="0"/>
              </a:rPr>
              <a:t>APPROFONDIR 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votre connaissance de </a:t>
            </a:r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l’entreprise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en consultant leur site internet</a:t>
            </a:r>
          </a:p>
          <a:p>
            <a:pPr marL="0" indent="0">
              <a:buNone/>
            </a:pPr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Cherchez 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à </a:t>
            </a:r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connaître 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leur stratégie d’évolution et </a:t>
            </a:r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leur développement…</a:t>
            </a: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1490870" y="371350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libri" panose="020F0502020204030204" pitchFamily="34" charset="0"/>
                <a:cs typeface="Calibri" panose="020F0502020204030204" pitchFamily="34" charset="0"/>
              </a:rPr>
              <a:t>Définir les étapes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6" name="Google Shape;226;p21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fr-FR" sz="1600" b="1" dirty="0">
                <a:latin typeface="Calibri" panose="020F0502020204030204" pitchFamily="34" charset="0"/>
                <a:cs typeface="Calibri" panose="020F0502020204030204" pitchFamily="34" charset="0"/>
              </a:rPr>
              <a:t>IDENTIFIER 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la personne</a:t>
            </a:r>
            <a:r>
              <a:rPr lang="fr-FR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à </a:t>
            </a:r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contacter		</a:t>
            </a: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Identifiez le mieux possible à qui vous pouvez adresser votre lettre de motivation.</a:t>
            </a:r>
          </a:p>
          <a:p>
            <a:pPr marL="0" indent="0">
              <a:buNone/>
            </a:pPr>
            <a:endParaRPr sz="1600" dirty="0"/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47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36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24" name="Google Shape;224;p21"/>
          <p:cNvSpPr txBox="1">
            <a:spLocks noGrp="1"/>
          </p:cNvSpPr>
          <p:nvPr>
            <p:ph type="body" idx="1"/>
          </p:nvPr>
        </p:nvSpPr>
        <p:spPr>
          <a:xfrm>
            <a:off x="944532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fr-FR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PROPOSER 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sa </a:t>
            </a:r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candidature</a:t>
            </a:r>
          </a:p>
          <a:p>
            <a:pPr marL="0" lvl="0" indent="0">
              <a:buNone/>
            </a:pPr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Ne 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dites pas que vous êtes à la recherche d'un </a:t>
            </a:r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stage, 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vous offrez vos services.</a:t>
            </a:r>
          </a:p>
        </p:txBody>
      </p:sp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1490870" y="371350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libri" panose="020F0502020204030204" pitchFamily="34" charset="0"/>
                <a:cs typeface="Calibri" panose="020F0502020204030204" pitchFamily="34" charset="0"/>
              </a:rPr>
              <a:t>Définir les étapes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6" name="Google Shape;226;p21"/>
          <p:cNvSpPr txBox="1">
            <a:spLocks noGrp="1"/>
          </p:cNvSpPr>
          <p:nvPr>
            <p:ph type="body" idx="2"/>
          </p:nvPr>
        </p:nvSpPr>
        <p:spPr>
          <a:xfrm>
            <a:off x="342919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6. </a:t>
            </a:r>
            <a:r>
              <a:rPr lang="fr-F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ASSURER 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un </a:t>
            </a:r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suivi		</a:t>
            </a:r>
            <a:endParaRPr lang="fr-FR" sz="16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Après 1 semaine et sans réponse de l’entreprise, relancez par téléphone.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619;p39"/>
          <p:cNvGrpSpPr/>
          <p:nvPr/>
        </p:nvGrpSpPr>
        <p:grpSpPr>
          <a:xfrm>
            <a:off x="6451283" y="3663192"/>
            <a:ext cx="342883" cy="350066"/>
            <a:chOff x="3951850" y="2985350"/>
            <a:chExt cx="407951" cy="416497"/>
          </a:xfrm>
        </p:grpSpPr>
        <p:sp>
          <p:nvSpPr>
            <p:cNvPr id="14" name="Google Shape;620;p3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5" name="Google Shape;621;p3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" name="Google Shape;622;p3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" name="Google Shape;623;p39"/>
            <p:cNvSpPr/>
            <p:nvPr/>
          </p:nvSpPr>
          <p:spPr>
            <a:xfrm>
              <a:off x="4205751" y="3248372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438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libri" panose="020F0502020204030204" pitchFamily="34" charset="0"/>
                <a:cs typeface="Calibri" panose="020F0502020204030204" pitchFamily="34" charset="0"/>
              </a:rPr>
              <a:t>Pour résumer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4294967295"/>
          </p:nvPr>
        </p:nvSpPr>
        <p:spPr>
          <a:xfrm>
            <a:off x="2351788" y="2504416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 smtClean="0"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Afin de bien préparer votre candidature spontanée et obtenir un entretien</a:t>
            </a:r>
            <a:r>
              <a:rPr lang="fr-FR" b="1" smtClean="0"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, </a:t>
            </a:r>
            <a:r>
              <a:rPr lang="fr-FR" b="1" smtClean="0"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veillez </a:t>
            </a:r>
            <a:r>
              <a:rPr lang="fr-FR" b="1" smtClean="0"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à suivre les </a:t>
            </a:r>
            <a:r>
              <a:rPr lang="fr-FR" b="1" dirty="0" smtClean="0">
                <a:latin typeface="Calibri" panose="020F0502020204030204" pitchFamily="34" charset="0"/>
                <a:ea typeface="Poppins"/>
                <a:cs typeface="Calibri" panose="020F0502020204030204" pitchFamily="34" charset="0"/>
                <a:sym typeface="Poppins"/>
              </a:rPr>
              <a:t>6 étapes proposées.  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804239" y="1506373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179</Words>
  <Application>Microsoft Office PowerPoint</Application>
  <PresentationFormat>Affichage à l'écran (16:9)</PresentationFormat>
  <Paragraphs>32</Paragraphs>
  <Slides>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Poppins</vt:lpstr>
      <vt:lpstr>Poppins Light</vt:lpstr>
      <vt:lpstr>Cymbeline template</vt:lpstr>
      <vt:lpstr>Lettre de motivation - Candidature spontanée</vt:lpstr>
      <vt:lpstr>Présentation de la ressource</vt:lpstr>
      <vt:lpstr>Sommaire</vt:lpstr>
      <vt:lpstr>Définir les étapes </vt:lpstr>
      <vt:lpstr>Définir les étapes </vt:lpstr>
      <vt:lpstr>Définir les étapes </vt:lpstr>
      <vt:lpstr>Pour résumer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Lettre de motivation - Candidature spontanée</dc:title>
  <dc:creator>Aleksandra WOJTUNIK</dc:creator>
  <cp:lastModifiedBy>collot laurence</cp:lastModifiedBy>
  <cp:revision>12</cp:revision>
  <dcterms:modified xsi:type="dcterms:W3CDTF">2021-12-23T08:59:43Z</dcterms:modified>
</cp:coreProperties>
</file>