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3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6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5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5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3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6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5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FB24-5EAB-480D-8E2D-32BABB8E867E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3AA8-7775-4495-92BA-1DD88EC12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06358" y="214745"/>
            <a:ext cx="9586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0" indent="-742950">
              <a:buAutoNum type="arabicPeriod"/>
            </a:pPr>
            <a:r>
              <a:rPr lang="en-US" sz="4400" dirty="0" smtClean="0"/>
              <a:t>What </a:t>
            </a:r>
            <a:r>
              <a:rPr lang="en-US" sz="4400" dirty="0"/>
              <a:t>word would describe you best</a:t>
            </a:r>
            <a:r>
              <a:rPr lang="en-US" sz="4400" dirty="0" smtClean="0"/>
              <a:t>?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1" y="1220259"/>
            <a:ext cx="61436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1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10. </a:t>
            </a:r>
            <a:r>
              <a:rPr lang="en-US" dirty="0"/>
              <a:t>What is your experience in IT?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5" y="1928553"/>
            <a:ext cx="7522277" cy="42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4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11. </a:t>
            </a:r>
            <a:r>
              <a:rPr lang="en-US" dirty="0"/>
              <a:t>If I say “English”, what do you say?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2" y="1496291"/>
            <a:ext cx="5205707" cy="52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12. </a:t>
            </a:r>
            <a:r>
              <a:rPr lang="en-US" dirty="0"/>
              <a:t>Do you have a question for me?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54" y="1690688"/>
            <a:ext cx="4382092" cy="291956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58343" y="5370022"/>
            <a:ext cx="516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Have </a:t>
            </a:r>
            <a:r>
              <a:rPr lang="fr-FR" sz="4000" dirty="0" err="1" smtClean="0"/>
              <a:t>you</a:t>
            </a:r>
            <a:r>
              <a:rPr lang="fr-FR" sz="4000" dirty="0" smtClean="0"/>
              <a:t> been </a:t>
            </a:r>
            <a:r>
              <a:rPr lang="fr-FR" sz="4000" dirty="0" err="1" smtClean="0"/>
              <a:t>honest</a:t>
            </a:r>
            <a:r>
              <a:rPr lang="fr-FR" sz="4000" dirty="0" smtClean="0"/>
              <a:t>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844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2. </a:t>
            </a:r>
            <a:r>
              <a:rPr lang="en-US" dirty="0"/>
              <a:t>What were the first impressions you got from walking into in our organization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1690688"/>
            <a:ext cx="9009316" cy="48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3. </a:t>
            </a:r>
            <a:r>
              <a:rPr lang="en-US" dirty="0"/>
              <a:t>Name at least 1 of your strengths (Strong points)? And 1 of your flaws (Weak points</a:t>
            </a:r>
            <a:r>
              <a:rPr lang="en-US" dirty="0" smtClean="0"/>
              <a:t>)?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2309907"/>
            <a:ext cx="3022600" cy="323796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02201" y="3767667"/>
            <a:ext cx="104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BUT</a:t>
            </a:r>
            <a:endParaRPr lang="fr-FR" sz="4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41" y="2575496"/>
            <a:ext cx="3574768" cy="23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4. </a:t>
            </a:r>
            <a:r>
              <a:rPr lang="en-US" dirty="0"/>
              <a:t>What are your favorite websites, apps or other resources? Why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2497666"/>
            <a:ext cx="6324054" cy="356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3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5. </a:t>
            </a:r>
            <a:r>
              <a:rPr lang="en-US" dirty="0"/>
              <a:t>What is your worst memory from work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3886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6. </a:t>
            </a:r>
            <a:r>
              <a:rPr lang="en-US" dirty="0"/>
              <a:t>If you could change something from the past, what would it be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1" y="1690688"/>
            <a:ext cx="7476705" cy="49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7. </a:t>
            </a:r>
            <a:r>
              <a:rPr lang="en-US" dirty="0"/>
              <a:t>If you could compare yourself with any animal, which would it be and why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06" y="2261062"/>
            <a:ext cx="3865418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8. </a:t>
            </a:r>
            <a:r>
              <a:rPr lang="en-US" dirty="0"/>
              <a:t>What piece of advice would you give your previous boss</a:t>
            </a:r>
            <a:r>
              <a:rPr lang="en-US" dirty="0" smtClean="0"/>
              <a:t>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76" y="1882832"/>
            <a:ext cx="8262851" cy="46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5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9. </a:t>
            </a:r>
            <a:r>
              <a:rPr lang="en-US" dirty="0"/>
              <a:t>What makes you uncomfortable?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06" y="1690688"/>
            <a:ext cx="3548788" cy="45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22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162</Words>
  <Application>Microsoft Office PowerPoint</Application>
  <PresentationFormat>Grand écran</PresentationFormat>
  <Paragraphs>14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2. What were the first impressions you got from walking into in our organization?</vt:lpstr>
      <vt:lpstr>3. Name at least 1 of your strengths (Strong points)? And 1 of your flaws (Weak points)?</vt:lpstr>
      <vt:lpstr>4. What are your favorite websites, apps or other resources? Why?</vt:lpstr>
      <vt:lpstr>5. What is your worst memory from work?</vt:lpstr>
      <vt:lpstr>6. If you could change something from the past, what would it be?</vt:lpstr>
      <vt:lpstr>7. If you could compare yourself with any animal, which would it be and why?</vt:lpstr>
      <vt:lpstr>8. What piece of advice would you give your previous boss?</vt:lpstr>
      <vt:lpstr>9. What makes you uncomfortable? </vt:lpstr>
      <vt:lpstr>10. What is your experience in IT? </vt:lpstr>
      <vt:lpstr>11. If I say “English”, what do you say?  </vt:lpstr>
      <vt:lpstr>12. Do you have a question for me?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</dc:creator>
  <cp:lastModifiedBy>dev</cp:lastModifiedBy>
  <cp:revision>5</cp:revision>
  <dcterms:created xsi:type="dcterms:W3CDTF">2022-09-12T09:04:13Z</dcterms:created>
  <dcterms:modified xsi:type="dcterms:W3CDTF">2022-09-12T09:41:01Z</dcterms:modified>
</cp:coreProperties>
</file>