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337" r:id="rId2"/>
    <p:sldId id="266" r:id="rId3"/>
    <p:sldId id="261" r:id="rId4"/>
    <p:sldId id="304" r:id="rId5"/>
    <p:sldId id="305" r:id="rId6"/>
    <p:sldId id="307" r:id="rId7"/>
    <p:sldId id="306" r:id="rId8"/>
    <p:sldId id="327" r:id="rId9"/>
    <p:sldId id="328" r:id="rId10"/>
    <p:sldId id="324" r:id="rId11"/>
    <p:sldId id="326" r:id="rId12"/>
    <p:sldId id="330" r:id="rId13"/>
    <p:sldId id="309" r:id="rId14"/>
    <p:sldId id="308" r:id="rId15"/>
    <p:sldId id="310" r:id="rId16"/>
    <p:sldId id="312" r:id="rId17"/>
    <p:sldId id="311" r:id="rId18"/>
    <p:sldId id="313" r:id="rId19"/>
    <p:sldId id="314" r:id="rId20"/>
    <p:sldId id="315" r:id="rId21"/>
    <p:sldId id="318" r:id="rId22"/>
  </p:sldIdLst>
  <p:sldSz cx="9144000" cy="5143500" type="screen16x9"/>
  <p:notesSz cx="6858000" cy="9144000"/>
  <p:embeddedFontLst>
    <p:embeddedFont>
      <p:font typeface="Montserrat" pitchFamily="2" charset="-52"/>
      <p:regular r:id="rId24"/>
      <p:bold r:id="rId25"/>
      <p:italic r:id="rId26"/>
      <p:boldItalic r:id="rId27"/>
    </p:embeddedFont>
    <p:embeddedFont>
      <p:font typeface="Anaheim" panose="020B0604020202020204" charset="0"/>
      <p:regular r:id="rId28"/>
    </p:embeddedFont>
    <p:embeddedFont>
      <p:font typeface="Overpass Mono" panose="020B0604020202020204" charset="-52"/>
      <p:regular r:id="rId29"/>
      <p:bold r:id="rId30"/>
    </p:embeddedFont>
    <p:embeddedFont>
      <p:font typeface="Nunito Light" panose="020B0604020202020204" charset="-52"/>
      <p:regular r:id="rId31"/>
      <p:italic r:id="rId32"/>
    </p:embeddedFont>
    <p:embeddedFont>
      <p:font typeface="Raleway SemiBold" panose="020B0604020202020204" charset="-52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64"/>
    <a:srgbClr val="1C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9D1FA-D0BF-422B-A9D4-B5208C074F15}">
  <a:tblStyle styleId="{03E9D1FA-D0BF-422B-A9D4-B5208C074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3D6BB7-0BE9-4782-8548-78FD11788F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02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924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55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0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74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466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47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9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09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7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17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1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1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4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4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01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7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4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  <p:sldLayoutId id="2147483664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1371601"/>
            <a:ext cx="8374950" cy="1841156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/>
            <a:r>
              <a:rPr lang="ru-RU" sz="3200" dirty="0"/>
              <a:t>КУРСОВОЙ ПРОЕКТ</a:t>
            </a:r>
            <a:br>
              <a:rPr lang="ru-RU" sz="3200" dirty="0"/>
            </a:br>
            <a:r>
              <a:rPr lang="ru-RU" sz="2400" dirty="0"/>
              <a:t>По МДК.01.02 «Прикладное программирование»</a:t>
            </a:r>
            <a:br>
              <a:rPr lang="ru-RU" sz="24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2400" dirty="0"/>
              <a:t>Тема: «Разработка системы классов для приложения </a:t>
            </a:r>
            <a:r>
              <a:rPr lang="en-US" sz="2400" dirty="0"/>
              <a:t>“</a:t>
            </a:r>
            <a:r>
              <a:rPr lang="ru-RU" sz="2400" dirty="0"/>
              <a:t>Автосалон</a:t>
            </a:r>
            <a:r>
              <a:rPr lang="en-US" sz="2400" dirty="0"/>
              <a:t>”</a:t>
            </a:r>
            <a:r>
              <a:rPr lang="ru-RU" sz="2400" dirty="0"/>
              <a:t>»</a:t>
            </a:r>
            <a:endParaRPr sz="2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86498" y="3212757"/>
            <a:ext cx="7550944" cy="105582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2"/>
                </a:solidFill>
                <a:latin typeface="Montserrat" pitchFamily="2" charset="-52"/>
              </a:rPr>
              <a:t>Выполнил</a:t>
            </a:r>
            <a:r>
              <a:rPr lang="en-US" sz="2100" dirty="0">
                <a:solidFill>
                  <a:schemeClr val="dk2"/>
                </a:solidFill>
                <a:latin typeface="Montserrat" pitchFamily="2" charset="-52"/>
              </a:rPr>
              <a:t>: </a:t>
            </a:r>
            <a:endParaRPr lang="ru-RU" sz="2100" dirty="0">
              <a:solidFill>
                <a:schemeClr val="dk2"/>
              </a:solidFill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  <a:latin typeface="Montserrat" pitchFamily="2" charset="-52"/>
              </a:rPr>
              <a:t>Студент группы П2-19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chemeClr val="dk2"/>
                </a:solidFill>
                <a:latin typeface="Montserrat" pitchFamily="2" charset="-52"/>
              </a:rPr>
              <a:t>Ухорский</a:t>
            </a:r>
            <a:r>
              <a:rPr lang="ru-RU" dirty="0">
                <a:solidFill>
                  <a:schemeClr val="dk2"/>
                </a:solidFill>
                <a:latin typeface="Montserrat" pitchFamily="2" charset="-52"/>
              </a:rPr>
              <a:t> Дмитрий</a:t>
            </a:r>
            <a:r>
              <a:rPr lang="en-US" dirty="0">
                <a:solidFill>
                  <a:schemeClr val="dk2"/>
                </a:solidFill>
                <a:latin typeface="Montserrat" pitchFamily="2" charset="-52"/>
              </a:rPr>
              <a:t> </a:t>
            </a:r>
            <a:r>
              <a:rPr lang="ru-RU" dirty="0">
                <a:solidFill>
                  <a:schemeClr val="dk2"/>
                </a:solidFill>
                <a:latin typeface="Montserrat" pitchFamily="2" charset="-52"/>
              </a:rPr>
              <a:t>Николаевич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/>
              <a:t>ДИАГРАММА КЛАССОВ «ВСПОМОГАТЕЛЬНЫЕ МОДУЛИ»</a:t>
            </a:r>
            <a:endParaRPr sz="27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932CC2-43B5-73B9-D119-C8DA0ADB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2066550"/>
            <a:ext cx="4010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04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 «КОНСТАНТНЫЕ ФАЙЛЫ»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6060E2F-F03F-E43D-E647-FC9BEDA2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6" y="2604712"/>
            <a:ext cx="4772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55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ОКНА ПРИЛОЖЕНИЯ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25153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2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Открытие таблиц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Добавление</a:t>
            </a:r>
            <a:r>
              <a:rPr lang="en-US" dirty="0">
                <a:latin typeface="Montserrat" pitchFamily="2" charset="-52"/>
              </a:rPr>
              <a:t> </a:t>
            </a:r>
            <a:r>
              <a:rPr lang="ru-RU" dirty="0">
                <a:latin typeface="Montserrat" pitchFamily="2" charset="-52"/>
              </a:rPr>
              <a:t>элементов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Удаление элементов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Изменение элементов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Вывод в файл.</a:t>
            </a:r>
            <a:r>
              <a:rPr lang="ru-RU" dirty="0"/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3753" y="1168325"/>
            <a:ext cx="320046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ГЛАВНОЕ ОКНО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858A3-02E0-6B6B-DC39-C14E15684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588" y="1582608"/>
            <a:ext cx="2326867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6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362860" y="1837325"/>
            <a:ext cx="3716094" cy="110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Ввод значений полей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(в зависимости от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выбранной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таблицы)</a:t>
            </a:r>
            <a:endParaRPr dirty="0"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362860" y="1168325"/>
            <a:ext cx="371609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ДОБАВЛЕНИЯ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E3FA32-66D9-1C94-6F38-4FD6F4683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184" y="1584451"/>
            <a:ext cx="2348744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2683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15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138952" y="1837325"/>
            <a:ext cx="4008549" cy="1169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идентификатора записи в таблице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изменяемого поля.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138952" y="1168325"/>
            <a:ext cx="400504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ИЗМЕНЕНИЯ 1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F8C0EA-69EC-3F1E-6CDF-1AA68D0AA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22" y="1584451"/>
            <a:ext cx="2313162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8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202788" y="1837326"/>
            <a:ext cx="3941212" cy="44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Ввод нового значения</a:t>
            </a: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200300" y="1168325"/>
            <a:ext cx="3943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ИЗМЕНЕНИЯ 2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7CCBF-BC16-BA49-9C0D-5EBE8AB96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558" y="1574514"/>
            <a:ext cx="2340336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8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362860" y="1837325"/>
            <a:ext cx="3394063" cy="141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Ввод идентификатора записи в таблице (существующие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записи отражены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 списке слева)</a:t>
            </a: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25644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УДАЛЕНИЯ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AF7658-09A9-910F-5436-EF91A6E9D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333" y="1577955"/>
            <a:ext cx="2340336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41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362860" y="1837325"/>
            <a:ext cx="3394063" cy="141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типа выходного файла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типа выводимой информации.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278521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ВЫВОДА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9EAD30-1B2D-D0B4-4800-0F4226A0A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34" y="1569507"/>
            <a:ext cx="2312950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75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8774" y="1837325"/>
            <a:ext cx="3250831" cy="793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Вывод со стандартным форматированием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25083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 В </a:t>
            </a:r>
            <a:r>
              <a:rPr lang="en-US" dirty="0"/>
              <a:t>EXCEL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6A0543-D69A-073F-B34F-3FAA026C4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16" y="1663964"/>
            <a:ext cx="2502044" cy="1013486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1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Cyrl-AZ" dirty="0"/>
              <a:t>ТЕХНОЛОГИЧЕСКИЙ СТЕК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56317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Cyrl-AZ" sz="1000" dirty="0">
                <a:latin typeface="Montserrat" pitchFamily="2" charset="-52"/>
              </a:rPr>
              <a:t>Компактная встраиваемая СУБД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Высокоуровневый язык программирования общего назначения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Фреймворк для разработки кроссплатформенного ПО</a:t>
            </a:r>
            <a:endParaRPr sz="1000" dirty="0">
              <a:latin typeface="Montserrat" pitchFamily="2" charset="-52"/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PyQt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SQLite</a:t>
            </a:r>
            <a:endParaRPr dirty="0"/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00" y="2905200"/>
            <a:ext cx="860400" cy="774000"/>
          </a:xfrm>
          <a:prstGeom prst="rect">
            <a:avLst/>
          </a:prstGeom>
        </p:spPr>
      </p:pic>
      <p:pic>
        <p:nvPicPr>
          <p:cNvPr id="3" name="Рисунок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00" y="2912400"/>
            <a:ext cx="900000" cy="756000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2926800"/>
            <a:ext cx="950400" cy="727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040257" y="1837325"/>
            <a:ext cx="4103743" cy="141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Вывод данных в формате коллекции пар «ключ</a:t>
            </a:r>
            <a:r>
              <a:rPr lang="en-US" dirty="0">
                <a:latin typeface="Montserrat" pitchFamily="2" charset="-52"/>
              </a:rPr>
              <a:t>:</a:t>
            </a:r>
            <a:r>
              <a:rPr lang="ru-RU" dirty="0">
                <a:latin typeface="Montserrat" pitchFamily="2" charset="-52"/>
              </a:rPr>
              <a:t>значение».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02082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 В </a:t>
            </a:r>
            <a:r>
              <a:rPr lang="en-US" dirty="0"/>
              <a:t>JSON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1B26B5-C838-EEBB-8C32-DE3F91925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703" y="1395745"/>
            <a:ext cx="1581236" cy="1549925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05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389127" y="755251"/>
            <a:ext cx="4131988" cy="130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r>
              <a:rPr lang="en" dirty="0"/>
              <a:t>!</a:t>
            </a:r>
            <a:endParaRPr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316938" y="3355024"/>
            <a:ext cx="4276367" cy="893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00" y="3046619"/>
            <a:ext cx="302400" cy="302400"/>
          </a:xfrm>
          <a:prstGeom prst="rect">
            <a:avLst/>
          </a:prstGeom>
        </p:spPr>
      </p:pic>
      <p:sp>
        <p:nvSpPr>
          <p:cNvPr id="21" name="Google Shape;899;p52"/>
          <p:cNvSpPr txBox="1">
            <a:spLocks/>
          </p:cNvSpPr>
          <p:nvPr/>
        </p:nvSpPr>
        <p:spPr>
          <a:xfrm>
            <a:off x="2881901" y="3413735"/>
            <a:ext cx="3380198" cy="2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https://github.com/SkonSfc44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233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ПРЕЦЕНДЕНТОВ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ДИАГРАММА ПРЕЦЕНДЕНТОВ</a:t>
            </a:r>
            <a:endParaRPr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87" y="1914365"/>
            <a:ext cx="4129623" cy="24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63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ПРОЕКТА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46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ПРОЕКТА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E35E68-6E88-1992-9DA8-A223376B6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99" y="1416093"/>
            <a:ext cx="4969942" cy="34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4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1031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787208" y="305208"/>
            <a:ext cx="75695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 «БАЗА ДАННЫХ»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DA97FA-E74C-1385-2419-B8DD5899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35" y="1654382"/>
            <a:ext cx="4855726" cy="29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77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/>
              <a:t>ДИАГРАММА КЛАССОВ «ГРАФИЧЕСКИЙ ИНТЕРФЕЙС»</a:t>
            </a:r>
            <a:endParaRPr sz="27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D7915E-46DF-1ED3-110D-EDB350FC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138" y="1270020"/>
            <a:ext cx="2813721" cy="37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689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176</Words>
  <Application>Microsoft Office PowerPoint</Application>
  <PresentationFormat>Экран (16:9)</PresentationFormat>
  <Paragraphs>54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Montserrat</vt:lpstr>
      <vt:lpstr>Anaheim</vt:lpstr>
      <vt:lpstr>Arial</vt:lpstr>
      <vt:lpstr>Overpass Mono</vt:lpstr>
      <vt:lpstr>Nunito Light</vt:lpstr>
      <vt:lpstr>Raleway SemiBold</vt:lpstr>
      <vt:lpstr>Programming Lesson by Slidesgo</vt:lpstr>
      <vt:lpstr>КУРСОВОЙ ПРОЕКТ По МДК.01.02 «Прикладное программирование»  Тема: «Разработка системы классов для приложения “Автосалон”»</vt:lpstr>
      <vt:lpstr>ТЕХНОЛОГИЧЕСКИЙ СТЕК</vt:lpstr>
      <vt:lpstr>ДИАГРАММА ПРЕЦЕНДЕНТОВ</vt:lpstr>
      <vt:lpstr>ДИАГРАММА ПРЕЦЕНДЕНТОВ</vt:lpstr>
      <vt:lpstr>СЦЕНАРИЙ ПРОЕКТА</vt:lpstr>
      <vt:lpstr>СЦЕНАРИЙ ПРОЕКТА</vt:lpstr>
      <vt:lpstr>ДИАГРАММА КЛАССОВ</vt:lpstr>
      <vt:lpstr>ДИАГРАММА КЛАССОВ «БАЗА ДАННЫХ»</vt:lpstr>
      <vt:lpstr>ДИАГРАММА КЛАССОВ «ГРАФИЧЕСКИЙ ИНТЕРФЕЙС»</vt:lpstr>
      <vt:lpstr>ДИАГРАММА КЛАССОВ «ВСПОМОГАТЕЛЬНЫЕ МОДУЛИ»</vt:lpstr>
      <vt:lpstr>ДИАГРАММА КЛАССОВ «КОНСТАНТНЫЕ ФАЙЛЫ»</vt:lpstr>
      <vt:lpstr>ОКНА ПРИЛОЖЕНИЯ</vt:lpstr>
      <vt:lpstr>ГЛАВНОЕ ОКНО</vt:lpstr>
      <vt:lpstr>ОКНО ДОБАВЛЕНИЯ</vt:lpstr>
      <vt:lpstr>ОКНО ИЗМЕНЕНИЯ 1</vt:lpstr>
      <vt:lpstr>ОКНО ИЗМЕНЕНИЯ 2</vt:lpstr>
      <vt:lpstr>ОКНО УДАЛЕНИЯ</vt:lpstr>
      <vt:lpstr>ОКНО ВЫВОДА</vt:lpstr>
      <vt:lpstr>ВЫВОД В EXCEL</vt:lpstr>
      <vt:lpstr>ВЫВОД В JSON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«ЧАСТНАЯ КЛИНИКА»</dc:title>
  <dc:creator>Dmitry</dc:creator>
  <cp:lastModifiedBy>Dmitry</cp:lastModifiedBy>
  <cp:revision>135</cp:revision>
  <dcterms:modified xsi:type="dcterms:W3CDTF">2022-07-03T18:05:41Z</dcterms:modified>
</cp:coreProperties>
</file>