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BB75-B9C2-1B41-AC62-43D523FCBC1A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solita.fi/asiakkaa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2" y="663334"/>
            <a:ext cx="76073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76" y="3802303"/>
            <a:ext cx="602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sivulle</a:t>
            </a:r>
            <a:endParaRPr lang="en-US" dirty="0" smtClean="0"/>
          </a:p>
          <a:p>
            <a:r>
              <a:rPr lang="en-US" dirty="0" smtClean="0"/>
              <a:t>&lt;header&gt;, &lt;section&gt; </a:t>
            </a:r>
            <a:r>
              <a:rPr lang="en-US" dirty="0" err="1" smtClean="0"/>
              <a:t>ja</a:t>
            </a:r>
            <a:r>
              <a:rPr lang="en-US" dirty="0" smtClean="0"/>
              <a:t> &lt;footer&gt; -</a:t>
            </a:r>
            <a:r>
              <a:rPr lang="en-US" dirty="0" err="1" smtClean="0"/>
              <a:t>elementit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Laitetaan</a:t>
            </a:r>
            <a:r>
              <a:rPr lang="en-US" dirty="0" smtClean="0"/>
              <a:t> SASS-</a:t>
            </a:r>
            <a:r>
              <a:rPr lang="en-US" dirty="0" err="1" smtClean="0"/>
              <a:t>tyyleillä</a:t>
            </a:r>
            <a:r>
              <a:rPr lang="en-US" dirty="0"/>
              <a:t> </a:t>
            </a:r>
            <a:r>
              <a:rPr lang="en-US" dirty="0" err="1" smtClean="0"/>
              <a:t>headerin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footerin</a:t>
            </a:r>
            <a:r>
              <a:rPr lang="en-US" dirty="0" smtClean="0"/>
              <a:t> </a:t>
            </a:r>
            <a:r>
              <a:rPr lang="en-US" dirty="0" err="1" smtClean="0"/>
              <a:t>taustaväriksi</a:t>
            </a:r>
            <a:r>
              <a:rPr lang="en-US" dirty="0" smtClean="0"/>
              <a:t>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brändiväri</a:t>
            </a:r>
            <a:r>
              <a:rPr lang="en-US" dirty="0" smtClean="0"/>
              <a:t> 50% </a:t>
            </a:r>
            <a:r>
              <a:rPr lang="en-US" dirty="0" err="1" smtClean="0"/>
              <a:t>tummennettuna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käytetään</a:t>
            </a:r>
            <a:r>
              <a:rPr lang="en-US" dirty="0" smtClean="0"/>
              <a:t> SASS –</a:t>
            </a:r>
            <a:r>
              <a:rPr lang="en-US" dirty="0" err="1" smtClean="0"/>
              <a:t>muuttujia</a:t>
            </a:r>
            <a:r>
              <a:rPr lang="en-US" dirty="0" smtClean="0"/>
              <a:t>, </a:t>
            </a:r>
            <a:r>
              <a:rPr lang="en-US" dirty="0" err="1" smtClean="0"/>
              <a:t>operaattoreita</a:t>
            </a:r>
            <a:r>
              <a:rPr lang="en-US" dirty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funktioita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875" y="5758394"/>
            <a:ext cx="5177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suullisesti</a:t>
            </a:r>
            <a:r>
              <a:rPr lang="en-US" dirty="0"/>
              <a:t> </a:t>
            </a:r>
            <a:r>
              <a:rPr lang="en-US" dirty="0" smtClean="0"/>
              <a:t>HTML 5:n </a:t>
            </a:r>
            <a:r>
              <a:rPr lang="en-US" dirty="0" err="1" smtClean="0"/>
              <a:t>uudet</a:t>
            </a:r>
            <a:r>
              <a:rPr lang="en-US" dirty="0" smtClean="0"/>
              <a:t> </a:t>
            </a:r>
            <a:r>
              <a:rPr lang="en-US" dirty="0" err="1" smtClean="0"/>
              <a:t>tagit</a:t>
            </a:r>
            <a:r>
              <a:rPr lang="en-US" dirty="0" smtClean="0"/>
              <a:t>. </a:t>
            </a:r>
            <a:r>
              <a:rPr lang="en-US" dirty="0" err="1" smtClean="0"/>
              <a:t>Mikä</a:t>
            </a:r>
            <a:r>
              <a:rPr lang="en-US" dirty="0" smtClean="0"/>
              <a:t> on </a:t>
            </a:r>
            <a:r>
              <a:rPr lang="en-US" dirty="0" err="1" smtClean="0"/>
              <a:t>esim</a:t>
            </a:r>
            <a:r>
              <a:rPr lang="en-US" dirty="0" smtClean="0"/>
              <a:t>. &lt;footer&gt; -</a:t>
            </a:r>
            <a:r>
              <a:rPr lang="en-US" dirty="0" err="1" smtClean="0"/>
              <a:t>elementin</a:t>
            </a:r>
            <a:r>
              <a:rPr lang="en-US" dirty="0" smtClean="0"/>
              <a:t> </a:t>
            </a:r>
            <a:r>
              <a:rPr lang="en-US" dirty="0" err="1" smtClean="0"/>
              <a:t>suhde</a:t>
            </a:r>
            <a:r>
              <a:rPr lang="en-US" dirty="0" smtClean="0"/>
              <a:t> &lt;div&gt;-</a:t>
            </a:r>
            <a:r>
              <a:rPr lang="en-US" dirty="0" err="1" smtClean="0"/>
              <a:t>elementtiin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27245" y="6126282"/>
            <a:ext cx="3378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8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32" y="5354759"/>
            <a:ext cx="375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thesassway.com</a:t>
            </a:r>
            <a:r>
              <a:rPr lang="en-US" sz="1100" dirty="0" smtClean="0"/>
              <a:t>/intermediate/</a:t>
            </a:r>
            <a:br>
              <a:rPr lang="en-US" sz="1100" dirty="0" smtClean="0"/>
            </a:br>
            <a:r>
              <a:rPr lang="en-US" sz="1100" dirty="0" smtClean="0"/>
              <a:t>responsive-web-design-in-sass-using-media-queries-in-sass-32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2" y="236056"/>
            <a:ext cx="3799787" cy="5234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546" y="1393152"/>
            <a:ext cx="4299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toteutetaan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 </a:t>
            </a:r>
            <a:r>
              <a:rPr lang="en-US" dirty="0" err="1" smtClean="0"/>
              <a:t>ylänavigaatiolle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esponsiivisuutta</a:t>
            </a:r>
            <a:r>
              <a:rPr lang="en-US" dirty="0" smtClean="0"/>
              <a:t>, </a:t>
            </a:r>
            <a:r>
              <a:rPr lang="en-US" dirty="0" err="1" smtClean="0"/>
              <a:t>jossa</a:t>
            </a:r>
            <a:endParaRPr lang="en-US" dirty="0" smtClean="0"/>
          </a:p>
          <a:p>
            <a:r>
              <a:rPr lang="en-US" dirty="0" err="1" smtClean="0"/>
              <a:t>elementistä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/>
              <a:t> </a:t>
            </a:r>
            <a:r>
              <a:rPr lang="en-US" dirty="0" err="1" smtClean="0"/>
              <a:t>tippuu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kun </a:t>
            </a:r>
          </a:p>
          <a:p>
            <a:r>
              <a:rPr lang="en-US" dirty="0" err="1" smtClean="0"/>
              <a:t>ikkunaa</a:t>
            </a:r>
            <a:r>
              <a:rPr lang="en-US" dirty="0" smtClean="0"/>
              <a:t> </a:t>
            </a:r>
            <a:r>
              <a:rPr lang="en-US" dirty="0" err="1" smtClean="0"/>
              <a:t>kavennetaan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Lentäjäkuva</a:t>
            </a:r>
            <a:r>
              <a:rPr lang="en-US" dirty="0" smtClean="0"/>
              <a:t> </a:t>
            </a:r>
            <a:r>
              <a:rPr lang="en-US" dirty="0" err="1" smtClean="0"/>
              <a:t>skaalautuu</a:t>
            </a:r>
            <a:r>
              <a:rPr lang="en-US" dirty="0" smtClean="0"/>
              <a:t> </a:t>
            </a:r>
            <a:r>
              <a:rPr lang="en-US" dirty="0" err="1" smtClean="0"/>
              <a:t>pienemmäksi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kunnes</a:t>
            </a:r>
            <a:r>
              <a:rPr lang="en-US" dirty="0" smtClean="0"/>
              <a:t> </a:t>
            </a:r>
            <a:r>
              <a:rPr lang="en-US" dirty="0" err="1" smtClean="0"/>
              <a:t>tipahtaa</a:t>
            </a:r>
            <a:r>
              <a:rPr lang="en-US" dirty="0" smtClean="0"/>
              <a:t> </a:t>
            </a:r>
            <a:r>
              <a:rPr lang="en-US" dirty="0" err="1" smtClean="0"/>
              <a:t>kokonaa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1394" y="6144243"/>
            <a:ext cx="517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pushataan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9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940" y="4602788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Piirretään</a:t>
            </a:r>
            <a:r>
              <a:rPr lang="en-US" dirty="0" smtClean="0"/>
              <a:t> HTML 5-Canvaksella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r>
              <a:rPr lang="en-US" dirty="0" err="1" smtClean="0"/>
              <a:t>kuva</a:t>
            </a:r>
            <a:r>
              <a:rPr lang="en-US" dirty="0" smtClean="0"/>
              <a:t>,  </a:t>
            </a:r>
            <a:r>
              <a:rPr lang="en-US" dirty="0" err="1" smtClean="0"/>
              <a:t>kuvio</a:t>
            </a:r>
            <a:r>
              <a:rPr lang="en-US" dirty="0" smtClean="0"/>
              <a:t>, </a:t>
            </a:r>
            <a:r>
              <a:rPr lang="en-US" dirty="0" err="1" smtClean="0"/>
              <a:t>maisema</a:t>
            </a:r>
            <a:r>
              <a:rPr lang="en-US" dirty="0" smtClean="0"/>
              <a:t> tai </a:t>
            </a:r>
            <a:r>
              <a:rPr lang="en-US" dirty="0" err="1" smtClean="0"/>
              <a:t>muu</a:t>
            </a:r>
            <a:r>
              <a:rPr lang="en-US" dirty="0" smtClean="0"/>
              <a:t> </a:t>
            </a:r>
            <a:r>
              <a:rPr lang="en-US" dirty="0" err="1" smtClean="0"/>
              <a:t>graafinen</a:t>
            </a:r>
            <a:r>
              <a:rPr lang="en-US" dirty="0" smtClean="0"/>
              <a:t> </a:t>
            </a:r>
            <a:r>
              <a:rPr lang="en-US" dirty="0" err="1" smtClean="0"/>
              <a:t>tuotos</a:t>
            </a:r>
            <a:r>
              <a:rPr lang="en-US" dirty="0" smtClean="0"/>
              <a:t>. Canvas </a:t>
            </a:r>
            <a:r>
              <a:rPr lang="en-US" dirty="0" err="1" smtClean="0"/>
              <a:t>asemoidaan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katkoviivalla</a:t>
            </a:r>
            <a:r>
              <a:rPr lang="en-US" dirty="0" smtClean="0"/>
              <a:t> </a:t>
            </a:r>
            <a:r>
              <a:rPr lang="en-US" dirty="0" err="1" smtClean="0"/>
              <a:t>merkitylle</a:t>
            </a:r>
            <a:r>
              <a:rPr lang="en-US" dirty="0" smtClean="0"/>
              <a:t> </a:t>
            </a:r>
            <a:r>
              <a:rPr lang="en-US" dirty="0" err="1" smtClean="0"/>
              <a:t>kohdalle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5" y="412172"/>
            <a:ext cx="7874000" cy="3544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910" y="1208425"/>
            <a:ext cx="3332788" cy="2370666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1394" y="6144243"/>
            <a:ext cx="517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pushataan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1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765" y="5264727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asiakas-caseille</a:t>
            </a:r>
            <a:r>
              <a:rPr lang="en-US" dirty="0" smtClean="0"/>
              <a:t> </a:t>
            </a:r>
            <a:r>
              <a:rPr lang="en-US" dirty="0" err="1" smtClean="0"/>
              <a:t>asemointia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http://www.solita.fi/asiakkaat/</a:t>
            </a:r>
            <a:r>
              <a:rPr lang="en-US" dirty="0" smtClean="0"/>
              <a:t> </a:t>
            </a:r>
            <a:r>
              <a:rPr lang="en-US" dirty="0" err="1" smtClean="0"/>
              <a:t>tapaan</a:t>
            </a:r>
            <a:r>
              <a:rPr lang="en-US" dirty="0" smtClean="0"/>
              <a:t>. </a:t>
            </a:r>
            <a:r>
              <a:rPr lang="en-US" dirty="0" err="1" smtClean="0"/>
              <a:t>Asetellaan</a:t>
            </a:r>
            <a:r>
              <a:rPr lang="en-US" dirty="0" smtClean="0"/>
              <a:t> </a:t>
            </a:r>
            <a:r>
              <a:rPr lang="en-US" dirty="0" err="1" smtClean="0"/>
              <a:t>sivua</a:t>
            </a:r>
            <a:r>
              <a:rPr lang="en-US" dirty="0" smtClean="0"/>
              <a:t> </a:t>
            </a:r>
            <a:r>
              <a:rPr lang="en-US" dirty="0" err="1" smtClean="0"/>
              <a:t>SASS:in</a:t>
            </a:r>
            <a:r>
              <a:rPr lang="en-US" dirty="0" smtClean="0"/>
              <a:t> </a:t>
            </a:r>
            <a:r>
              <a:rPr lang="en-US" dirty="0" err="1" smtClean="0"/>
              <a:t>avulla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3622" y="6118442"/>
            <a:ext cx="517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pushataan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2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031" y="5264727"/>
            <a:ext cx="668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Laitetaan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kuvien</a:t>
            </a:r>
            <a:r>
              <a:rPr lang="en-US" dirty="0" smtClean="0"/>
              <a:t> </a:t>
            </a:r>
            <a:r>
              <a:rPr lang="en-US" dirty="0" err="1" smtClean="0"/>
              <a:t>päälle</a:t>
            </a:r>
            <a:r>
              <a:rPr lang="en-US" dirty="0" smtClean="0"/>
              <a:t> </a:t>
            </a:r>
            <a:r>
              <a:rPr lang="en-US" dirty="0" err="1" smtClean="0"/>
              <a:t>yläosaan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ellipsin</a:t>
            </a:r>
            <a:r>
              <a:rPr lang="en-US" dirty="0" smtClean="0"/>
              <a:t> </a:t>
            </a:r>
            <a:r>
              <a:rPr lang="en-US" dirty="0" err="1" smtClean="0"/>
              <a:t>muotoinen</a:t>
            </a:r>
            <a:r>
              <a:rPr lang="en-US" dirty="0" smtClean="0"/>
              <a:t> </a:t>
            </a:r>
            <a:r>
              <a:rPr lang="en-US" dirty="0" err="1" smtClean="0"/>
              <a:t>valkoinen</a:t>
            </a:r>
            <a:r>
              <a:rPr lang="en-US" dirty="0" smtClean="0"/>
              <a:t> </a:t>
            </a:r>
            <a:r>
              <a:rPr lang="en-US" dirty="0" err="1" smtClean="0"/>
              <a:t>osuus</a:t>
            </a:r>
            <a:r>
              <a:rPr lang="en-US" dirty="0" smtClean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78017" y="3040303"/>
            <a:ext cx="1403013" cy="2345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44179" y="6050164"/>
            <a:ext cx="517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pushataan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20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176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Solita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Lehtonen</dc:creator>
  <cp:lastModifiedBy>Timo Lehtonen</cp:lastModifiedBy>
  <cp:revision>21</cp:revision>
  <dcterms:created xsi:type="dcterms:W3CDTF">2012-10-24T15:07:33Z</dcterms:created>
  <dcterms:modified xsi:type="dcterms:W3CDTF">2012-10-25T04:15:19Z</dcterms:modified>
</cp:coreProperties>
</file>