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79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BB75-B9C2-1B41-AC62-43D523FCBC1A}" type="datetimeFigureOut">
              <a:rPr lang="en-US" smtClean="0"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E346-CF78-9A48-9540-5EEC93F53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54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BB75-B9C2-1B41-AC62-43D523FCBC1A}" type="datetimeFigureOut">
              <a:rPr lang="en-US" smtClean="0"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E346-CF78-9A48-9540-5EEC93F53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74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BB75-B9C2-1B41-AC62-43D523FCBC1A}" type="datetimeFigureOut">
              <a:rPr lang="en-US" smtClean="0"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E346-CF78-9A48-9540-5EEC93F53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866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BB75-B9C2-1B41-AC62-43D523FCBC1A}" type="datetimeFigureOut">
              <a:rPr lang="en-US" smtClean="0"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E346-CF78-9A48-9540-5EEC93F53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378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BB75-B9C2-1B41-AC62-43D523FCBC1A}" type="datetimeFigureOut">
              <a:rPr lang="en-US" smtClean="0"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E346-CF78-9A48-9540-5EEC93F53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78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BB75-B9C2-1B41-AC62-43D523FCBC1A}" type="datetimeFigureOut">
              <a:rPr lang="en-US" smtClean="0"/>
              <a:t>11/13/2012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E346-CF78-9A48-9540-5EEC93F53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78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BB75-B9C2-1B41-AC62-43D523FCBC1A}" type="datetimeFigureOut">
              <a:rPr lang="en-US" smtClean="0"/>
              <a:t>11/13/2012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E346-CF78-9A48-9540-5EEC93F53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91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BB75-B9C2-1B41-AC62-43D523FCBC1A}" type="datetimeFigureOut">
              <a:rPr lang="en-US" smtClean="0"/>
              <a:t>11/13/2012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E346-CF78-9A48-9540-5EEC93F53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0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BB75-B9C2-1B41-AC62-43D523FCBC1A}" type="datetimeFigureOut">
              <a:rPr lang="en-US" smtClean="0"/>
              <a:t>11/13/2012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E346-CF78-9A48-9540-5EEC93F53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47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BB75-B9C2-1B41-AC62-43D523FCBC1A}" type="datetimeFigureOut">
              <a:rPr lang="en-US" smtClean="0"/>
              <a:t>11/13/2012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E346-CF78-9A48-9540-5EEC93F53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70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BB75-B9C2-1B41-AC62-43D523FCBC1A}" type="datetimeFigureOut">
              <a:rPr lang="en-US" smtClean="0"/>
              <a:t>11/13/2012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E346-CF78-9A48-9540-5EEC93F53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2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EBB75-B9C2-1B41-AC62-43D523FCBC1A}" type="datetimeFigureOut">
              <a:rPr lang="en-US" smtClean="0"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9E346-CF78-9A48-9540-5EEC93F53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25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lita.fi/asiakkaat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02" y="663334"/>
            <a:ext cx="7607300" cy="2044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31576" y="3802303"/>
            <a:ext cx="602039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Tehtävä</a:t>
            </a:r>
            <a:r>
              <a:rPr lang="en-US" dirty="0" smtClean="0"/>
              <a:t>: </a:t>
            </a:r>
            <a:r>
              <a:rPr lang="en-US" dirty="0" err="1" smtClean="0"/>
              <a:t>tehdään</a:t>
            </a:r>
            <a:r>
              <a:rPr lang="en-US" dirty="0" smtClean="0"/>
              <a:t> </a:t>
            </a:r>
            <a:r>
              <a:rPr lang="en-US" dirty="0" err="1" smtClean="0"/>
              <a:t>sivulle</a:t>
            </a:r>
            <a:endParaRPr lang="en-US" dirty="0" smtClean="0"/>
          </a:p>
          <a:p>
            <a:r>
              <a:rPr lang="en-US" dirty="0" smtClean="0"/>
              <a:t>&lt;header&gt;, &lt;section&gt; </a:t>
            </a:r>
            <a:r>
              <a:rPr lang="en-US" dirty="0" err="1" smtClean="0"/>
              <a:t>ja</a:t>
            </a:r>
            <a:r>
              <a:rPr lang="en-US" dirty="0" smtClean="0"/>
              <a:t> &lt;footer&gt; -</a:t>
            </a:r>
            <a:r>
              <a:rPr lang="en-US" dirty="0" err="1" smtClean="0"/>
              <a:t>elementit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Laitetaan</a:t>
            </a:r>
            <a:r>
              <a:rPr lang="en-US" dirty="0" smtClean="0"/>
              <a:t> SASS-</a:t>
            </a:r>
            <a:r>
              <a:rPr lang="en-US" dirty="0" err="1" smtClean="0"/>
              <a:t>tyyleillä</a:t>
            </a:r>
            <a:r>
              <a:rPr lang="en-US" dirty="0"/>
              <a:t> </a:t>
            </a:r>
            <a:r>
              <a:rPr lang="en-US" dirty="0" err="1" smtClean="0"/>
              <a:t>headerin</a:t>
            </a:r>
            <a:r>
              <a:rPr lang="en-US" dirty="0" smtClean="0"/>
              <a:t> </a:t>
            </a:r>
            <a:r>
              <a:rPr lang="en-US" dirty="0" err="1" smtClean="0"/>
              <a:t>ja</a:t>
            </a:r>
            <a:r>
              <a:rPr lang="en-US" dirty="0" smtClean="0"/>
              <a:t> </a:t>
            </a:r>
            <a:r>
              <a:rPr lang="en-US" dirty="0" err="1" smtClean="0"/>
              <a:t>footerin</a:t>
            </a:r>
            <a:r>
              <a:rPr lang="en-US" dirty="0" smtClean="0"/>
              <a:t> </a:t>
            </a:r>
            <a:r>
              <a:rPr lang="en-US" dirty="0" err="1" smtClean="0"/>
              <a:t>taustaväriksi</a:t>
            </a:r>
            <a:r>
              <a:rPr lang="en-US" dirty="0" smtClean="0"/>
              <a:t> </a:t>
            </a:r>
            <a:r>
              <a:rPr lang="en-US" dirty="0" err="1" smtClean="0"/>
              <a:t>jokin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brändiväri</a:t>
            </a:r>
            <a:r>
              <a:rPr lang="en-US" dirty="0" smtClean="0"/>
              <a:t> 50% </a:t>
            </a:r>
            <a:r>
              <a:rPr lang="en-US" dirty="0" err="1" smtClean="0"/>
              <a:t>tummennettuna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käytetään</a:t>
            </a:r>
            <a:r>
              <a:rPr lang="en-US" dirty="0" smtClean="0"/>
              <a:t> SASS –</a:t>
            </a:r>
            <a:r>
              <a:rPr lang="en-US" dirty="0" err="1" smtClean="0"/>
              <a:t>muuttujia</a:t>
            </a:r>
            <a:r>
              <a:rPr lang="en-US" dirty="0" smtClean="0"/>
              <a:t>, </a:t>
            </a:r>
            <a:r>
              <a:rPr lang="en-US" dirty="0" err="1" smtClean="0"/>
              <a:t>operaattoreita</a:t>
            </a:r>
            <a:r>
              <a:rPr lang="en-US" dirty="0"/>
              <a:t> </a:t>
            </a:r>
            <a:r>
              <a:rPr lang="en-US" dirty="0" err="1" smtClean="0"/>
              <a:t>ja</a:t>
            </a:r>
            <a:r>
              <a:rPr lang="en-US" dirty="0" smtClean="0"/>
              <a:t> </a:t>
            </a:r>
            <a:r>
              <a:rPr lang="en-US" dirty="0" err="1" smtClean="0"/>
              <a:t>funktioita</a:t>
            </a:r>
            <a:r>
              <a:rPr lang="en-US" dirty="0" smtClean="0"/>
              <a:t>)</a:t>
            </a:r>
          </a:p>
          <a:p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449875" y="5758394"/>
            <a:ext cx="51773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Lopuksi</a:t>
            </a:r>
            <a:r>
              <a:rPr lang="en-US" dirty="0" smtClean="0"/>
              <a:t> </a:t>
            </a:r>
            <a:r>
              <a:rPr lang="en-US" dirty="0" err="1" smtClean="0"/>
              <a:t>esitellään</a:t>
            </a:r>
            <a:r>
              <a:rPr lang="en-US" dirty="0" smtClean="0"/>
              <a:t> </a:t>
            </a:r>
            <a:r>
              <a:rPr lang="en-US" dirty="0" err="1" smtClean="0"/>
              <a:t>suullisesti</a:t>
            </a:r>
            <a:r>
              <a:rPr lang="en-US" dirty="0"/>
              <a:t> </a:t>
            </a:r>
            <a:r>
              <a:rPr lang="en-US" dirty="0" smtClean="0"/>
              <a:t>HTML 5:n </a:t>
            </a:r>
            <a:r>
              <a:rPr lang="en-US" dirty="0" err="1" smtClean="0"/>
              <a:t>uudet</a:t>
            </a:r>
            <a:r>
              <a:rPr lang="en-US" dirty="0" smtClean="0"/>
              <a:t> </a:t>
            </a:r>
            <a:r>
              <a:rPr lang="en-US" dirty="0" err="1" smtClean="0"/>
              <a:t>tagit</a:t>
            </a:r>
            <a:r>
              <a:rPr lang="en-US" dirty="0" smtClean="0"/>
              <a:t>. </a:t>
            </a:r>
            <a:r>
              <a:rPr lang="en-US" dirty="0" err="1" smtClean="0"/>
              <a:t>Mikä</a:t>
            </a:r>
            <a:r>
              <a:rPr lang="en-US" dirty="0" smtClean="0"/>
              <a:t> on </a:t>
            </a:r>
            <a:r>
              <a:rPr lang="en-US" dirty="0" err="1" smtClean="0"/>
              <a:t>esim</a:t>
            </a:r>
            <a:r>
              <a:rPr lang="en-US" dirty="0" smtClean="0"/>
              <a:t>. &lt;footer&gt; -</a:t>
            </a:r>
            <a:r>
              <a:rPr lang="en-US" dirty="0" err="1" smtClean="0"/>
              <a:t>elementin</a:t>
            </a:r>
            <a:r>
              <a:rPr lang="en-US" dirty="0" smtClean="0"/>
              <a:t> </a:t>
            </a:r>
            <a:r>
              <a:rPr lang="en-US" dirty="0" err="1" smtClean="0"/>
              <a:t>suhde</a:t>
            </a:r>
            <a:r>
              <a:rPr lang="en-US" dirty="0" smtClean="0"/>
              <a:t> &lt;div&gt;-</a:t>
            </a:r>
            <a:r>
              <a:rPr lang="en-US" dirty="0" err="1" smtClean="0"/>
              <a:t>elementtiin</a:t>
            </a:r>
            <a:r>
              <a:rPr lang="en-US" dirty="0" smtClean="0"/>
              <a:t>?</a:t>
            </a:r>
          </a:p>
        </p:txBody>
      </p:sp>
      <p:sp>
        <p:nvSpPr>
          <p:cNvPr id="7" name="Rectangle 6"/>
          <p:cNvSpPr/>
          <p:nvPr/>
        </p:nvSpPr>
        <p:spPr>
          <a:xfrm>
            <a:off x="5627245" y="5771043"/>
            <a:ext cx="33789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P</a:t>
            </a:r>
            <a:r>
              <a:rPr lang="en-US" dirty="0" err="1" smtClean="0"/>
              <a:t>ushataan</a:t>
            </a:r>
            <a:r>
              <a:rPr lang="en-US" dirty="0" smtClean="0"/>
              <a:t> </a:t>
            </a:r>
            <a:r>
              <a:rPr lang="en-US" dirty="0" err="1" smtClean="0"/>
              <a:t>muutokset</a:t>
            </a:r>
            <a:r>
              <a:rPr lang="en-US" dirty="0" smtClean="0"/>
              <a:t> </a:t>
            </a:r>
            <a:r>
              <a:rPr lang="en-US" dirty="0" err="1" smtClean="0"/>
              <a:t>githubiin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tiedostoon</a:t>
            </a:r>
            <a:r>
              <a:rPr lang="en-US" dirty="0" smtClean="0"/>
              <a:t> </a:t>
            </a:r>
            <a:r>
              <a:rPr lang="en-US" b="1" dirty="0" smtClean="0"/>
              <a:t>index1.html</a:t>
            </a:r>
            <a:r>
              <a:rPr lang="en-US" dirty="0" smtClean="0"/>
              <a:t> </a:t>
            </a:r>
            <a:r>
              <a:rPr lang="en-US" dirty="0" err="1" smtClean="0"/>
              <a:t>ja</a:t>
            </a:r>
            <a:r>
              <a:rPr lang="en-US" dirty="0" smtClean="0"/>
              <a:t> </a:t>
            </a:r>
            <a:r>
              <a:rPr lang="en-US" dirty="0" err="1" smtClean="0"/>
              <a:t>esitellään</a:t>
            </a:r>
            <a:r>
              <a:rPr lang="en-US" dirty="0" smtClean="0"/>
              <a:t> </a:t>
            </a:r>
            <a:r>
              <a:rPr lang="en-US" dirty="0" err="1" smtClean="0"/>
              <a:t>lähdekoodia</a:t>
            </a:r>
            <a:r>
              <a:rPr lang="en-US" dirty="0" smtClean="0"/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3214830" y="156291"/>
            <a:ext cx="4573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/>
              <a:t>git clone https://github.com/timleh/HTML5.git</a:t>
            </a:r>
          </a:p>
        </p:txBody>
      </p:sp>
    </p:spTree>
    <p:extLst>
      <p:ext uri="{BB962C8B-B14F-4D97-AF65-F5344CB8AC3E}">
        <p14:creationId xmlns:p14="http://schemas.microsoft.com/office/powerpoint/2010/main" val="912867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4432" y="5354759"/>
            <a:ext cx="37592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http://</a:t>
            </a:r>
            <a:r>
              <a:rPr lang="en-US" sz="1100" dirty="0" err="1" smtClean="0"/>
              <a:t>thesassway.com</a:t>
            </a:r>
            <a:r>
              <a:rPr lang="en-US" sz="1100" dirty="0" smtClean="0"/>
              <a:t>/intermediate/</a:t>
            </a:r>
            <a:br>
              <a:rPr lang="en-US" sz="1100" dirty="0" smtClean="0"/>
            </a:br>
            <a:r>
              <a:rPr lang="en-US" sz="1100" dirty="0" smtClean="0"/>
              <a:t>responsive-web-design-in-sass-using-media-queries-in-sass-32</a:t>
            </a:r>
            <a:endParaRPr lang="en-US" sz="11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42" y="236056"/>
            <a:ext cx="3799787" cy="52345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10546" y="1393152"/>
            <a:ext cx="42991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Tehtävä</a:t>
            </a:r>
            <a:r>
              <a:rPr lang="en-US" dirty="0" smtClean="0"/>
              <a:t>: </a:t>
            </a:r>
            <a:r>
              <a:rPr lang="en-US" dirty="0" err="1" smtClean="0"/>
              <a:t>toteutetaan</a:t>
            </a:r>
            <a:r>
              <a:rPr lang="en-US" dirty="0" smtClean="0"/>
              <a:t> </a:t>
            </a:r>
            <a:r>
              <a:rPr lang="en-US" dirty="0" err="1" smtClean="0"/>
              <a:t>sivun</a:t>
            </a:r>
            <a:r>
              <a:rPr lang="en-US" dirty="0" smtClean="0"/>
              <a:t>  </a:t>
            </a:r>
            <a:r>
              <a:rPr lang="en-US" dirty="0" err="1" smtClean="0"/>
              <a:t>ylänavigaatiolle</a:t>
            </a:r>
            <a:endParaRPr lang="en-US" dirty="0" smtClean="0"/>
          </a:p>
          <a:p>
            <a:r>
              <a:rPr lang="en-US" dirty="0" err="1"/>
              <a:t>r</a:t>
            </a:r>
            <a:r>
              <a:rPr lang="en-US" dirty="0" err="1" smtClean="0"/>
              <a:t>esponsiivisuutta</a:t>
            </a:r>
            <a:r>
              <a:rPr lang="en-US" dirty="0" smtClean="0"/>
              <a:t>, </a:t>
            </a:r>
            <a:r>
              <a:rPr lang="en-US" dirty="0" err="1" smtClean="0"/>
              <a:t>jossa</a:t>
            </a:r>
            <a:endParaRPr lang="en-US" dirty="0" smtClean="0"/>
          </a:p>
          <a:p>
            <a:r>
              <a:rPr lang="en-US" dirty="0" err="1" smtClean="0"/>
              <a:t>elementistä</a:t>
            </a:r>
            <a:r>
              <a:rPr lang="en-US" dirty="0" smtClean="0"/>
              <a:t> </a:t>
            </a:r>
            <a:r>
              <a:rPr lang="en-US" dirty="0" err="1" smtClean="0"/>
              <a:t>osa</a:t>
            </a:r>
            <a:r>
              <a:rPr lang="en-US" dirty="0"/>
              <a:t> </a:t>
            </a:r>
            <a:r>
              <a:rPr lang="en-US" dirty="0" err="1" smtClean="0"/>
              <a:t>tippuu</a:t>
            </a:r>
            <a:r>
              <a:rPr lang="en-US" dirty="0" smtClean="0"/>
              <a:t> </a:t>
            </a:r>
            <a:r>
              <a:rPr lang="en-US" dirty="0" err="1" smtClean="0"/>
              <a:t>osa</a:t>
            </a:r>
            <a:r>
              <a:rPr lang="en-US" dirty="0" smtClean="0"/>
              <a:t> </a:t>
            </a:r>
            <a:r>
              <a:rPr lang="en-US" dirty="0" err="1" smtClean="0"/>
              <a:t>pois</a:t>
            </a:r>
            <a:r>
              <a:rPr lang="en-US" dirty="0" smtClean="0"/>
              <a:t> kun </a:t>
            </a:r>
          </a:p>
          <a:p>
            <a:r>
              <a:rPr lang="en-US" dirty="0" err="1" smtClean="0"/>
              <a:t>ikkunaa</a:t>
            </a:r>
            <a:r>
              <a:rPr lang="en-US" dirty="0" smtClean="0"/>
              <a:t> </a:t>
            </a:r>
            <a:r>
              <a:rPr lang="en-US" dirty="0" err="1" smtClean="0"/>
              <a:t>kavennetaan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Lentäjäkuva</a:t>
            </a:r>
            <a:r>
              <a:rPr lang="en-US" dirty="0" smtClean="0"/>
              <a:t> </a:t>
            </a:r>
            <a:r>
              <a:rPr lang="en-US" dirty="0" err="1" smtClean="0"/>
              <a:t>skaalautuu</a:t>
            </a:r>
            <a:r>
              <a:rPr lang="en-US" dirty="0" smtClean="0"/>
              <a:t> </a:t>
            </a:r>
            <a:r>
              <a:rPr lang="en-US" dirty="0" err="1" smtClean="0"/>
              <a:t>pienemmäksi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err="1" smtClean="0"/>
              <a:t>kunnes</a:t>
            </a:r>
            <a:r>
              <a:rPr lang="en-US" dirty="0" smtClean="0"/>
              <a:t> </a:t>
            </a:r>
            <a:r>
              <a:rPr lang="en-US" dirty="0" err="1" smtClean="0"/>
              <a:t>tipahtaa</a:t>
            </a:r>
            <a:r>
              <a:rPr lang="en-US" dirty="0" smtClean="0"/>
              <a:t> </a:t>
            </a:r>
            <a:r>
              <a:rPr lang="en-US" dirty="0" err="1" smtClean="0"/>
              <a:t>kokonaa</a:t>
            </a:r>
            <a:r>
              <a:rPr lang="en-US" dirty="0" smtClean="0"/>
              <a:t> </a:t>
            </a:r>
            <a:r>
              <a:rPr lang="en-US" dirty="0" err="1" smtClean="0"/>
              <a:t>pois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14830" y="156291"/>
            <a:ext cx="4573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/>
              <a:t>git clone https://github.com/timleh/HTML5.git</a:t>
            </a:r>
          </a:p>
        </p:txBody>
      </p:sp>
      <p:sp>
        <p:nvSpPr>
          <p:cNvPr id="9" name="Rectangle 8"/>
          <p:cNvSpPr/>
          <p:nvPr/>
        </p:nvSpPr>
        <p:spPr>
          <a:xfrm>
            <a:off x="5627245" y="5771043"/>
            <a:ext cx="33789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P</a:t>
            </a:r>
            <a:r>
              <a:rPr lang="en-US" dirty="0" err="1" smtClean="0"/>
              <a:t>ushataan</a:t>
            </a:r>
            <a:r>
              <a:rPr lang="en-US" dirty="0" smtClean="0"/>
              <a:t> </a:t>
            </a:r>
            <a:r>
              <a:rPr lang="en-US" dirty="0" err="1" smtClean="0"/>
              <a:t>muutokset</a:t>
            </a:r>
            <a:r>
              <a:rPr lang="en-US" dirty="0" smtClean="0"/>
              <a:t> </a:t>
            </a:r>
            <a:r>
              <a:rPr lang="en-US" dirty="0" err="1" smtClean="0"/>
              <a:t>githubiin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tiedostoon</a:t>
            </a:r>
            <a:r>
              <a:rPr lang="en-US" dirty="0" smtClean="0"/>
              <a:t> </a:t>
            </a:r>
            <a:r>
              <a:rPr lang="en-US" b="1" dirty="0" smtClean="0"/>
              <a:t>index2.html</a:t>
            </a:r>
            <a:r>
              <a:rPr lang="en-US" dirty="0" smtClean="0"/>
              <a:t> </a:t>
            </a:r>
            <a:r>
              <a:rPr lang="en-US" dirty="0" err="1" smtClean="0"/>
              <a:t>ja</a:t>
            </a:r>
            <a:r>
              <a:rPr lang="en-US" dirty="0" smtClean="0"/>
              <a:t> </a:t>
            </a:r>
            <a:r>
              <a:rPr lang="en-US" dirty="0" err="1" smtClean="0"/>
              <a:t>esitellään</a:t>
            </a:r>
            <a:r>
              <a:rPr lang="en-US" dirty="0" smtClean="0"/>
              <a:t> </a:t>
            </a:r>
            <a:r>
              <a:rPr lang="en-US" dirty="0" err="1" smtClean="0"/>
              <a:t>lähdekoodia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5915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7940" y="4602788"/>
            <a:ext cx="66809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Tehtävä</a:t>
            </a:r>
            <a:r>
              <a:rPr lang="en-US" dirty="0" smtClean="0"/>
              <a:t>: </a:t>
            </a:r>
            <a:r>
              <a:rPr lang="en-US" dirty="0" err="1" smtClean="0"/>
              <a:t>Piirretään</a:t>
            </a:r>
            <a:r>
              <a:rPr lang="en-US" dirty="0" smtClean="0"/>
              <a:t> HTML 5-Canvaksella </a:t>
            </a:r>
            <a:r>
              <a:rPr lang="en-US" dirty="0" err="1" smtClean="0"/>
              <a:t>jokin</a:t>
            </a:r>
            <a:r>
              <a:rPr lang="en-US" dirty="0" smtClean="0"/>
              <a:t> </a:t>
            </a:r>
            <a:r>
              <a:rPr lang="en-US" dirty="0" err="1" smtClean="0"/>
              <a:t>kuva</a:t>
            </a:r>
            <a:r>
              <a:rPr lang="en-US" dirty="0" smtClean="0"/>
              <a:t>,  </a:t>
            </a:r>
            <a:r>
              <a:rPr lang="en-US" dirty="0" err="1" smtClean="0"/>
              <a:t>kuvio</a:t>
            </a:r>
            <a:r>
              <a:rPr lang="en-US" dirty="0" smtClean="0"/>
              <a:t>, </a:t>
            </a:r>
            <a:r>
              <a:rPr lang="en-US" dirty="0" err="1" smtClean="0"/>
              <a:t>maisema</a:t>
            </a:r>
            <a:r>
              <a:rPr lang="en-US" dirty="0" smtClean="0"/>
              <a:t> tai </a:t>
            </a:r>
            <a:r>
              <a:rPr lang="en-US" dirty="0" err="1" smtClean="0"/>
              <a:t>muu</a:t>
            </a:r>
            <a:r>
              <a:rPr lang="en-US" dirty="0" smtClean="0"/>
              <a:t> </a:t>
            </a:r>
            <a:r>
              <a:rPr lang="en-US" dirty="0" err="1" smtClean="0"/>
              <a:t>graafinen</a:t>
            </a:r>
            <a:r>
              <a:rPr lang="en-US" dirty="0" smtClean="0"/>
              <a:t> </a:t>
            </a:r>
            <a:r>
              <a:rPr lang="en-US" dirty="0" err="1" smtClean="0"/>
              <a:t>tuotos</a:t>
            </a:r>
            <a:r>
              <a:rPr lang="en-US" dirty="0" smtClean="0"/>
              <a:t>. Canvas </a:t>
            </a:r>
            <a:r>
              <a:rPr lang="en-US" dirty="0" err="1" smtClean="0"/>
              <a:t>asemoidaan</a:t>
            </a:r>
            <a:r>
              <a:rPr lang="en-US" dirty="0" smtClean="0"/>
              <a:t> </a:t>
            </a:r>
            <a:r>
              <a:rPr lang="en-US" dirty="0" err="1" smtClean="0"/>
              <a:t>SASS:illa</a:t>
            </a:r>
            <a:r>
              <a:rPr lang="en-US" dirty="0" smtClean="0"/>
              <a:t> </a:t>
            </a:r>
            <a:r>
              <a:rPr lang="en-US" dirty="0" err="1" smtClean="0"/>
              <a:t>katkoviivalla</a:t>
            </a:r>
            <a:r>
              <a:rPr lang="en-US" dirty="0" smtClean="0"/>
              <a:t> </a:t>
            </a:r>
            <a:r>
              <a:rPr lang="en-US" dirty="0" err="1" smtClean="0"/>
              <a:t>merkitylle</a:t>
            </a:r>
            <a:r>
              <a:rPr lang="en-US" dirty="0" smtClean="0"/>
              <a:t> </a:t>
            </a:r>
            <a:r>
              <a:rPr lang="en-US" dirty="0" err="1" smtClean="0"/>
              <a:t>kohdalle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25" y="412172"/>
            <a:ext cx="7874000" cy="354490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92910" y="1208425"/>
            <a:ext cx="3332788" cy="2370666"/>
          </a:xfrm>
          <a:prstGeom prst="rect">
            <a:avLst/>
          </a:prstGeom>
          <a:noFill/>
          <a:ln>
            <a:solidFill>
              <a:srgbClr val="4F81BD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14830" y="156291"/>
            <a:ext cx="4573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/>
              <a:t>git clone https://github.com/timleh/HTML5.git</a:t>
            </a:r>
          </a:p>
        </p:txBody>
      </p:sp>
      <p:sp>
        <p:nvSpPr>
          <p:cNvPr id="8" name="Rectangle 7"/>
          <p:cNvSpPr/>
          <p:nvPr/>
        </p:nvSpPr>
        <p:spPr>
          <a:xfrm>
            <a:off x="5604574" y="5771043"/>
            <a:ext cx="33789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P</a:t>
            </a:r>
            <a:r>
              <a:rPr lang="en-US" dirty="0" err="1" smtClean="0"/>
              <a:t>ushataan</a:t>
            </a:r>
            <a:r>
              <a:rPr lang="en-US" dirty="0" smtClean="0"/>
              <a:t> </a:t>
            </a:r>
            <a:r>
              <a:rPr lang="en-US" dirty="0" err="1" smtClean="0"/>
              <a:t>muutokset</a:t>
            </a:r>
            <a:r>
              <a:rPr lang="en-US" dirty="0" smtClean="0"/>
              <a:t> </a:t>
            </a:r>
            <a:r>
              <a:rPr lang="en-US" dirty="0" err="1" smtClean="0"/>
              <a:t>githubiin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tiedostoon</a:t>
            </a:r>
            <a:r>
              <a:rPr lang="en-US" dirty="0" smtClean="0"/>
              <a:t> </a:t>
            </a:r>
            <a:r>
              <a:rPr lang="en-US" b="1" dirty="0" smtClean="0"/>
              <a:t>index3.html</a:t>
            </a:r>
            <a:r>
              <a:rPr lang="en-US" dirty="0" smtClean="0"/>
              <a:t> </a:t>
            </a:r>
            <a:r>
              <a:rPr lang="en-US" dirty="0" err="1" smtClean="0"/>
              <a:t>ja</a:t>
            </a:r>
            <a:r>
              <a:rPr lang="en-US" dirty="0" smtClean="0"/>
              <a:t> </a:t>
            </a:r>
            <a:r>
              <a:rPr lang="en-US" dirty="0" err="1" smtClean="0"/>
              <a:t>esitellään</a:t>
            </a:r>
            <a:r>
              <a:rPr lang="en-US" dirty="0" smtClean="0"/>
              <a:t> </a:t>
            </a:r>
            <a:r>
              <a:rPr lang="en-US" dirty="0" err="1" smtClean="0"/>
              <a:t>lähdekoodia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0160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12" y="310188"/>
            <a:ext cx="7504545" cy="47397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5765" y="5264727"/>
            <a:ext cx="66809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Tehtävä</a:t>
            </a:r>
            <a:r>
              <a:rPr lang="en-US" dirty="0" smtClean="0"/>
              <a:t>: </a:t>
            </a:r>
            <a:r>
              <a:rPr lang="en-US" dirty="0" err="1" smtClean="0"/>
              <a:t>tehdään</a:t>
            </a:r>
            <a:r>
              <a:rPr lang="en-US" dirty="0" smtClean="0"/>
              <a:t> </a:t>
            </a:r>
            <a:r>
              <a:rPr lang="en-US" dirty="0" err="1" smtClean="0"/>
              <a:t>asiakas-caseille</a:t>
            </a:r>
            <a:r>
              <a:rPr lang="en-US" dirty="0" smtClean="0"/>
              <a:t> </a:t>
            </a:r>
            <a:r>
              <a:rPr lang="en-US" dirty="0" err="1" smtClean="0"/>
              <a:t>asemointia</a:t>
            </a:r>
            <a:r>
              <a:rPr lang="en-US" dirty="0" smtClean="0"/>
              <a:t> </a:t>
            </a:r>
            <a:r>
              <a:rPr lang="en-US" dirty="0" err="1" smtClean="0"/>
              <a:t>sivun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http://www.solita.fi/asiakkaat/</a:t>
            </a:r>
            <a:r>
              <a:rPr lang="en-US" dirty="0" smtClean="0"/>
              <a:t> </a:t>
            </a:r>
            <a:r>
              <a:rPr lang="en-US" dirty="0" err="1" smtClean="0"/>
              <a:t>tapaan</a:t>
            </a:r>
            <a:r>
              <a:rPr lang="en-US" dirty="0" smtClean="0"/>
              <a:t>. </a:t>
            </a:r>
            <a:r>
              <a:rPr lang="en-US" dirty="0" err="1" smtClean="0"/>
              <a:t>Asetellaan</a:t>
            </a:r>
            <a:r>
              <a:rPr lang="en-US" dirty="0" smtClean="0"/>
              <a:t> </a:t>
            </a:r>
            <a:r>
              <a:rPr lang="en-US" dirty="0" err="1" smtClean="0"/>
              <a:t>sivua</a:t>
            </a:r>
            <a:r>
              <a:rPr lang="en-US" dirty="0" smtClean="0"/>
              <a:t> </a:t>
            </a:r>
            <a:r>
              <a:rPr lang="en-US" dirty="0" err="1" smtClean="0"/>
              <a:t>SASS:in</a:t>
            </a:r>
            <a:r>
              <a:rPr lang="en-US" dirty="0" smtClean="0"/>
              <a:t> </a:t>
            </a:r>
            <a:r>
              <a:rPr lang="en-US" dirty="0" err="1" smtClean="0"/>
              <a:t>avulla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14830" y="156291"/>
            <a:ext cx="4573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/>
              <a:t>git clone https://github.com/timleh/HTML5.git</a:t>
            </a:r>
          </a:p>
        </p:txBody>
      </p:sp>
      <p:sp>
        <p:nvSpPr>
          <p:cNvPr id="7" name="Rectangle 6"/>
          <p:cNvSpPr/>
          <p:nvPr/>
        </p:nvSpPr>
        <p:spPr>
          <a:xfrm>
            <a:off x="5627245" y="5771043"/>
            <a:ext cx="33789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P</a:t>
            </a:r>
            <a:r>
              <a:rPr lang="en-US" dirty="0" err="1" smtClean="0"/>
              <a:t>ushataan</a:t>
            </a:r>
            <a:r>
              <a:rPr lang="en-US" dirty="0" smtClean="0"/>
              <a:t> </a:t>
            </a:r>
            <a:r>
              <a:rPr lang="en-US" dirty="0" err="1" smtClean="0"/>
              <a:t>muutokset</a:t>
            </a:r>
            <a:r>
              <a:rPr lang="en-US" dirty="0" smtClean="0"/>
              <a:t> </a:t>
            </a:r>
            <a:r>
              <a:rPr lang="en-US" dirty="0" err="1" smtClean="0"/>
              <a:t>githubiin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tiedostoon</a:t>
            </a:r>
            <a:r>
              <a:rPr lang="en-US" dirty="0" smtClean="0"/>
              <a:t> </a:t>
            </a:r>
            <a:r>
              <a:rPr lang="en-US" b="1" dirty="0" smtClean="0"/>
              <a:t>index4.html</a:t>
            </a:r>
            <a:r>
              <a:rPr lang="en-US" dirty="0" smtClean="0"/>
              <a:t> </a:t>
            </a:r>
            <a:r>
              <a:rPr lang="en-US" dirty="0" err="1" smtClean="0"/>
              <a:t>ja</a:t>
            </a:r>
            <a:r>
              <a:rPr lang="en-US" dirty="0" smtClean="0"/>
              <a:t> </a:t>
            </a:r>
            <a:r>
              <a:rPr lang="en-US" dirty="0" err="1" smtClean="0"/>
              <a:t>esitellään</a:t>
            </a:r>
            <a:r>
              <a:rPr lang="en-US" dirty="0" smtClean="0"/>
              <a:t> </a:t>
            </a:r>
            <a:r>
              <a:rPr lang="en-US" dirty="0" err="1" smtClean="0"/>
              <a:t>lähdekoodia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6215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12" y="310188"/>
            <a:ext cx="7504545" cy="47397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031" y="5264727"/>
            <a:ext cx="6680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Tehtävä</a:t>
            </a:r>
            <a:r>
              <a:rPr lang="en-US" dirty="0" smtClean="0"/>
              <a:t>: </a:t>
            </a:r>
            <a:r>
              <a:rPr lang="en-US" dirty="0" err="1" smtClean="0"/>
              <a:t>Laitetaan</a:t>
            </a:r>
            <a:r>
              <a:rPr lang="en-US" dirty="0" smtClean="0"/>
              <a:t> </a:t>
            </a:r>
            <a:r>
              <a:rPr lang="en-US" dirty="0" err="1" smtClean="0"/>
              <a:t>SASS:illa</a:t>
            </a:r>
            <a:r>
              <a:rPr lang="en-US" dirty="0" smtClean="0"/>
              <a:t> </a:t>
            </a:r>
            <a:r>
              <a:rPr lang="en-US" dirty="0" err="1" smtClean="0"/>
              <a:t>kuvien</a:t>
            </a:r>
            <a:r>
              <a:rPr lang="en-US" dirty="0" smtClean="0"/>
              <a:t> </a:t>
            </a:r>
            <a:r>
              <a:rPr lang="en-US" dirty="0" err="1" smtClean="0"/>
              <a:t>päälle</a:t>
            </a:r>
            <a:r>
              <a:rPr lang="en-US" dirty="0" smtClean="0"/>
              <a:t> </a:t>
            </a:r>
            <a:r>
              <a:rPr lang="en-US" dirty="0" err="1" smtClean="0"/>
              <a:t>yläosaan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ellipsin</a:t>
            </a:r>
            <a:r>
              <a:rPr lang="en-US" dirty="0" smtClean="0"/>
              <a:t> </a:t>
            </a:r>
            <a:r>
              <a:rPr lang="en-US" dirty="0" err="1" smtClean="0"/>
              <a:t>muotoinen</a:t>
            </a:r>
            <a:r>
              <a:rPr lang="en-US" dirty="0" smtClean="0"/>
              <a:t> </a:t>
            </a:r>
            <a:r>
              <a:rPr lang="en-US" dirty="0" err="1" smtClean="0"/>
              <a:t>valkoinen</a:t>
            </a:r>
            <a:r>
              <a:rPr lang="en-US" dirty="0" smtClean="0"/>
              <a:t> </a:t>
            </a:r>
            <a:r>
              <a:rPr lang="en-US" dirty="0" err="1" smtClean="0"/>
              <a:t>osuus</a:t>
            </a:r>
            <a:r>
              <a:rPr lang="en-US" dirty="0" smtClean="0"/>
              <a:t>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378017" y="3040303"/>
            <a:ext cx="1403013" cy="23457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214830" y="156291"/>
            <a:ext cx="4573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/>
              <a:t>git clone https://github.com/timleh/HTML5.git</a:t>
            </a:r>
          </a:p>
        </p:txBody>
      </p:sp>
      <p:sp>
        <p:nvSpPr>
          <p:cNvPr id="9" name="Rectangle 8"/>
          <p:cNvSpPr/>
          <p:nvPr/>
        </p:nvSpPr>
        <p:spPr>
          <a:xfrm>
            <a:off x="5627245" y="5771043"/>
            <a:ext cx="33789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P</a:t>
            </a:r>
            <a:r>
              <a:rPr lang="en-US" dirty="0" err="1" smtClean="0"/>
              <a:t>ushataan</a:t>
            </a:r>
            <a:r>
              <a:rPr lang="en-US" dirty="0" smtClean="0"/>
              <a:t> </a:t>
            </a:r>
            <a:r>
              <a:rPr lang="en-US" dirty="0" err="1" smtClean="0"/>
              <a:t>muutokset</a:t>
            </a:r>
            <a:r>
              <a:rPr lang="en-US" dirty="0" smtClean="0"/>
              <a:t> </a:t>
            </a:r>
            <a:r>
              <a:rPr lang="en-US" dirty="0" err="1" smtClean="0"/>
              <a:t>githubiin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tiedostoon</a:t>
            </a:r>
            <a:r>
              <a:rPr lang="en-US" dirty="0" smtClean="0"/>
              <a:t> </a:t>
            </a:r>
            <a:r>
              <a:rPr lang="en-US" b="1" dirty="0" smtClean="0"/>
              <a:t>index5.html</a:t>
            </a:r>
            <a:r>
              <a:rPr lang="en-US" dirty="0" smtClean="0"/>
              <a:t> </a:t>
            </a:r>
            <a:r>
              <a:rPr lang="en-US" dirty="0" err="1" smtClean="0"/>
              <a:t>ja</a:t>
            </a:r>
            <a:r>
              <a:rPr lang="en-US" dirty="0" smtClean="0"/>
              <a:t> </a:t>
            </a:r>
            <a:r>
              <a:rPr lang="en-US" dirty="0" err="1" smtClean="0"/>
              <a:t>esitellään</a:t>
            </a:r>
            <a:r>
              <a:rPr lang="en-US" dirty="0" smtClean="0"/>
              <a:t> </a:t>
            </a:r>
            <a:r>
              <a:rPr lang="en-US" dirty="0" err="1" smtClean="0"/>
              <a:t>lähdekoodia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6204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12" y="310188"/>
            <a:ext cx="7504545" cy="473971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214830" y="156291"/>
            <a:ext cx="4573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/>
              <a:t>git clone https://github.com/timleh/HTML5.git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5031" y="5264727"/>
            <a:ext cx="6680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Tehtävä</a:t>
            </a:r>
            <a:r>
              <a:rPr lang="en-US" dirty="0" smtClean="0"/>
              <a:t>: </a:t>
            </a:r>
            <a:r>
              <a:rPr lang="en-US" dirty="0" err="1" smtClean="0"/>
              <a:t>Miten</a:t>
            </a:r>
            <a:r>
              <a:rPr lang="en-US" dirty="0" smtClean="0"/>
              <a:t> </a:t>
            </a:r>
            <a:r>
              <a:rPr lang="en-US" dirty="0" err="1" smtClean="0"/>
              <a:t>toimivat</a:t>
            </a:r>
            <a:r>
              <a:rPr lang="en-US" dirty="0" smtClean="0"/>
              <a:t> </a:t>
            </a:r>
            <a:r>
              <a:rPr lang="en-US" dirty="0" err="1" smtClean="0"/>
              <a:t>fontit</a:t>
            </a:r>
            <a:r>
              <a:rPr lang="en-US" dirty="0" smtClean="0"/>
              <a:t> </a:t>
            </a:r>
            <a:r>
              <a:rPr lang="en-US" dirty="0" err="1" smtClean="0"/>
              <a:t>tänä</a:t>
            </a:r>
            <a:r>
              <a:rPr lang="en-US" dirty="0" smtClean="0"/>
              <a:t> </a:t>
            </a:r>
            <a:r>
              <a:rPr lang="en-US" dirty="0" err="1" smtClean="0"/>
              <a:t>päivänä</a:t>
            </a:r>
            <a:r>
              <a:rPr lang="en-US" dirty="0" smtClean="0"/>
              <a:t>? </a:t>
            </a:r>
            <a:r>
              <a:rPr lang="en-US" dirty="0" err="1" smtClean="0"/>
              <a:t>Asetaan</a:t>
            </a:r>
            <a:r>
              <a:rPr lang="en-US" dirty="0" smtClean="0"/>
              <a:t> </a:t>
            </a:r>
            <a:r>
              <a:rPr lang="en-US" dirty="0" err="1" smtClean="0"/>
              <a:t>koko</a:t>
            </a:r>
            <a:r>
              <a:rPr lang="en-US" dirty="0" smtClean="0"/>
              <a:t> </a:t>
            </a:r>
            <a:r>
              <a:rPr lang="en-US" dirty="0" err="1" smtClean="0"/>
              <a:t>sivuston</a:t>
            </a:r>
            <a:r>
              <a:rPr lang="en-US" dirty="0" smtClean="0"/>
              <a:t> </a:t>
            </a:r>
            <a:r>
              <a:rPr lang="en-US" dirty="0" err="1"/>
              <a:t>fontiksi</a:t>
            </a:r>
            <a:r>
              <a:rPr lang="en-US" dirty="0"/>
              <a:t> </a:t>
            </a:r>
            <a:r>
              <a:rPr lang="en-US" dirty="0" smtClean="0"/>
              <a:t>“chaparral-pro”. </a:t>
            </a:r>
            <a:r>
              <a:rPr lang="en-US" dirty="0" err="1" smtClean="0"/>
              <a:t>Jatkokysymys</a:t>
            </a:r>
            <a:r>
              <a:rPr lang="en-US" dirty="0" smtClean="0"/>
              <a:t>: </a:t>
            </a:r>
            <a:r>
              <a:rPr lang="en-US" dirty="0" err="1" smtClean="0"/>
              <a:t>mikä</a:t>
            </a:r>
            <a:r>
              <a:rPr lang="en-US" dirty="0" smtClean="0"/>
              <a:t> on baseline </a:t>
            </a:r>
            <a:r>
              <a:rPr lang="en-US" dirty="0" err="1" smtClean="0"/>
              <a:t>ja</a:t>
            </a:r>
            <a:r>
              <a:rPr lang="en-US" dirty="0" smtClean="0"/>
              <a:t> </a:t>
            </a:r>
            <a:r>
              <a:rPr lang="en-US" dirty="0" err="1" smtClean="0"/>
              <a:t>miten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 </a:t>
            </a:r>
            <a:r>
              <a:rPr lang="en-US" dirty="0" err="1" smtClean="0"/>
              <a:t>voisi</a:t>
            </a:r>
            <a:r>
              <a:rPr lang="en-US" dirty="0" smtClean="0"/>
              <a:t> </a:t>
            </a:r>
            <a:r>
              <a:rPr lang="en-US" dirty="0" err="1" smtClean="0"/>
              <a:t>toimia</a:t>
            </a:r>
            <a:r>
              <a:rPr lang="en-US" dirty="0" smtClean="0"/>
              <a:t> </a:t>
            </a:r>
            <a:r>
              <a:rPr lang="en-US" dirty="0" err="1" smtClean="0"/>
              <a:t>tällä</a:t>
            </a:r>
            <a:r>
              <a:rPr lang="en-US" dirty="0" smtClean="0"/>
              <a:t> </a:t>
            </a:r>
            <a:r>
              <a:rPr lang="en-US" dirty="0" err="1" smtClean="0"/>
              <a:t>sivulla</a:t>
            </a:r>
            <a:r>
              <a:rPr lang="en-US" dirty="0" smtClean="0"/>
              <a:t>?</a:t>
            </a:r>
          </a:p>
        </p:txBody>
      </p:sp>
      <p:sp>
        <p:nvSpPr>
          <p:cNvPr id="10" name="Rectangle 9"/>
          <p:cNvSpPr/>
          <p:nvPr/>
        </p:nvSpPr>
        <p:spPr>
          <a:xfrm>
            <a:off x="5627245" y="5925962"/>
            <a:ext cx="33789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P</a:t>
            </a:r>
            <a:r>
              <a:rPr lang="en-US" dirty="0" err="1" smtClean="0"/>
              <a:t>ushataan</a:t>
            </a:r>
            <a:r>
              <a:rPr lang="en-US" dirty="0" smtClean="0"/>
              <a:t> </a:t>
            </a:r>
            <a:r>
              <a:rPr lang="en-US" dirty="0" err="1" smtClean="0"/>
              <a:t>muutokset</a:t>
            </a:r>
            <a:r>
              <a:rPr lang="en-US" dirty="0" smtClean="0"/>
              <a:t> </a:t>
            </a:r>
            <a:r>
              <a:rPr lang="en-US" dirty="0" err="1" smtClean="0"/>
              <a:t>githubiin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tiedostoon</a:t>
            </a:r>
            <a:r>
              <a:rPr lang="en-US" dirty="0" smtClean="0"/>
              <a:t> </a:t>
            </a:r>
            <a:r>
              <a:rPr lang="en-US" b="1" dirty="0" smtClean="0"/>
              <a:t>index6.html</a:t>
            </a:r>
            <a:r>
              <a:rPr lang="en-US" dirty="0" smtClean="0"/>
              <a:t> </a:t>
            </a:r>
            <a:r>
              <a:rPr lang="en-US" dirty="0" err="1" smtClean="0"/>
              <a:t>ja</a:t>
            </a:r>
            <a:r>
              <a:rPr lang="en-US" dirty="0" smtClean="0"/>
              <a:t> </a:t>
            </a:r>
            <a:r>
              <a:rPr lang="en-US" dirty="0" err="1" smtClean="0"/>
              <a:t>esitellään</a:t>
            </a:r>
            <a:r>
              <a:rPr lang="en-US" dirty="0" smtClean="0"/>
              <a:t> </a:t>
            </a:r>
            <a:r>
              <a:rPr lang="en-US" dirty="0" err="1" smtClean="0"/>
              <a:t>lähdekoodia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1246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</TotalTime>
  <Words>189</Words>
  <Application>Microsoft Office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Solita Oy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 Lehtonen</dc:creator>
  <cp:lastModifiedBy>Timo Lehtonen</cp:lastModifiedBy>
  <cp:revision>24</cp:revision>
  <dcterms:created xsi:type="dcterms:W3CDTF">2012-10-24T15:07:33Z</dcterms:created>
  <dcterms:modified xsi:type="dcterms:W3CDTF">2012-11-13T05:07:00Z</dcterms:modified>
</cp:coreProperties>
</file>