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79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7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7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BB75-B9C2-1B41-AC62-43D523FCBC1A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ita.fi/asiakkaa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webfonts/specimen/ABeeZe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2" y="663334"/>
            <a:ext cx="7607300" cy="204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576" y="3802303"/>
            <a:ext cx="602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tehdään</a:t>
            </a:r>
            <a:r>
              <a:rPr lang="en-US" dirty="0" smtClean="0"/>
              <a:t> </a:t>
            </a:r>
            <a:r>
              <a:rPr lang="en-US" dirty="0" err="1" smtClean="0"/>
              <a:t>sivulle</a:t>
            </a:r>
            <a:endParaRPr lang="en-US" dirty="0" smtClean="0"/>
          </a:p>
          <a:p>
            <a:r>
              <a:rPr lang="en-US" dirty="0" smtClean="0"/>
              <a:t>&lt;header&gt;, &lt;section&gt; </a:t>
            </a:r>
            <a:r>
              <a:rPr lang="en-US" dirty="0" err="1" smtClean="0"/>
              <a:t>ja</a:t>
            </a:r>
            <a:r>
              <a:rPr lang="en-US" dirty="0" smtClean="0"/>
              <a:t> &lt;footer&gt; -</a:t>
            </a:r>
            <a:r>
              <a:rPr lang="en-US" dirty="0" err="1" smtClean="0"/>
              <a:t>elementit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Laitetaan</a:t>
            </a:r>
            <a:r>
              <a:rPr lang="en-US" dirty="0" smtClean="0"/>
              <a:t> SASS-</a:t>
            </a:r>
            <a:r>
              <a:rPr lang="en-US" dirty="0" err="1" smtClean="0"/>
              <a:t>tyyleillä</a:t>
            </a:r>
            <a:r>
              <a:rPr lang="en-US" dirty="0"/>
              <a:t> </a:t>
            </a:r>
            <a:r>
              <a:rPr lang="en-US" dirty="0" err="1" smtClean="0"/>
              <a:t>headerin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footerin</a:t>
            </a:r>
            <a:r>
              <a:rPr lang="en-US" dirty="0" smtClean="0"/>
              <a:t> </a:t>
            </a:r>
            <a:r>
              <a:rPr lang="en-US" dirty="0" err="1" smtClean="0"/>
              <a:t>taustaväriksi</a:t>
            </a:r>
            <a:r>
              <a:rPr lang="en-US" dirty="0" smtClean="0"/>
              <a:t> </a:t>
            </a:r>
            <a:r>
              <a:rPr lang="en-US" dirty="0" err="1" smtClean="0"/>
              <a:t>jokin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brändiväri</a:t>
            </a:r>
            <a:r>
              <a:rPr lang="en-US" dirty="0" smtClean="0"/>
              <a:t> 50% </a:t>
            </a:r>
            <a:r>
              <a:rPr lang="en-US" dirty="0" err="1" smtClean="0"/>
              <a:t>tummennettuna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käytetään</a:t>
            </a:r>
            <a:r>
              <a:rPr lang="en-US" dirty="0" smtClean="0"/>
              <a:t> SASS –</a:t>
            </a:r>
            <a:r>
              <a:rPr lang="en-US" dirty="0" err="1" smtClean="0"/>
              <a:t>muuttujia</a:t>
            </a:r>
            <a:r>
              <a:rPr lang="en-US" dirty="0" smtClean="0"/>
              <a:t>, </a:t>
            </a:r>
            <a:r>
              <a:rPr lang="en-US" dirty="0" err="1" smtClean="0"/>
              <a:t>operaattoreita</a:t>
            </a:r>
            <a:r>
              <a:rPr lang="en-US" dirty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funktioita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86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432" y="5354759"/>
            <a:ext cx="3759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thesassway.com</a:t>
            </a:r>
            <a:r>
              <a:rPr lang="en-US" sz="1100" dirty="0" smtClean="0"/>
              <a:t>/intermediate/</a:t>
            </a:r>
            <a:br>
              <a:rPr lang="en-US" sz="1100" dirty="0" smtClean="0"/>
            </a:br>
            <a:r>
              <a:rPr lang="en-US" sz="1100" dirty="0" smtClean="0"/>
              <a:t>responsive-web-design-in-sass-using-media-queries-in-sass-32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2" y="236056"/>
            <a:ext cx="3799787" cy="5234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0546" y="1393152"/>
            <a:ext cx="43051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toteutetaan</a:t>
            </a:r>
            <a:r>
              <a:rPr lang="en-US" dirty="0" smtClean="0"/>
              <a:t> </a:t>
            </a:r>
            <a:r>
              <a:rPr lang="en-US" dirty="0" err="1" smtClean="0"/>
              <a:t>sivun</a:t>
            </a:r>
            <a:r>
              <a:rPr lang="en-US" dirty="0" smtClean="0"/>
              <a:t>  </a:t>
            </a:r>
            <a:r>
              <a:rPr lang="en-US" dirty="0" err="1" smtClean="0"/>
              <a:t>ylänavigaatiolle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esponsiivisuutta</a:t>
            </a:r>
            <a:r>
              <a:rPr lang="en-US" dirty="0" smtClean="0"/>
              <a:t>, </a:t>
            </a:r>
            <a:r>
              <a:rPr lang="en-US" dirty="0" err="1" smtClean="0"/>
              <a:t>jossa</a:t>
            </a:r>
            <a:endParaRPr lang="en-US" dirty="0" smtClean="0"/>
          </a:p>
          <a:p>
            <a:r>
              <a:rPr lang="en-US" dirty="0" err="1" smtClean="0"/>
              <a:t>elementistä</a:t>
            </a:r>
            <a:r>
              <a:rPr lang="en-US" dirty="0" smtClean="0"/>
              <a:t> </a:t>
            </a:r>
            <a:r>
              <a:rPr lang="en-US" dirty="0" err="1" smtClean="0"/>
              <a:t>osa</a:t>
            </a:r>
            <a:r>
              <a:rPr lang="en-US" dirty="0"/>
              <a:t> </a:t>
            </a:r>
            <a:r>
              <a:rPr lang="en-US" dirty="0" err="1" smtClean="0"/>
              <a:t>tippuu</a:t>
            </a:r>
            <a:r>
              <a:rPr lang="en-US" dirty="0" smtClean="0"/>
              <a:t> </a:t>
            </a:r>
            <a:r>
              <a:rPr lang="en-US" dirty="0" err="1" smtClean="0"/>
              <a:t>osa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kun </a:t>
            </a:r>
          </a:p>
          <a:p>
            <a:r>
              <a:rPr lang="en-US" dirty="0" err="1" smtClean="0"/>
              <a:t>ikkunaa</a:t>
            </a:r>
            <a:r>
              <a:rPr lang="en-US" dirty="0" smtClean="0"/>
              <a:t> </a:t>
            </a:r>
            <a:r>
              <a:rPr lang="en-US" dirty="0" err="1" smtClean="0"/>
              <a:t>kavennetaan</a:t>
            </a:r>
            <a:r>
              <a:rPr lang="en-US" dirty="0" smtClean="0"/>
              <a:t>. </a:t>
            </a:r>
            <a:r>
              <a:rPr lang="en-US" dirty="0" err="1" smtClean="0"/>
              <a:t>Esim</a:t>
            </a:r>
            <a:r>
              <a:rPr lang="en-US" dirty="0" smtClean="0"/>
              <a:t>. 480px </a:t>
            </a:r>
            <a:r>
              <a:rPr lang="en-US" dirty="0" err="1" smtClean="0"/>
              <a:t>leveällä</a:t>
            </a:r>
            <a:endParaRPr lang="en-US" dirty="0" smtClean="0"/>
          </a:p>
          <a:p>
            <a:r>
              <a:rPr lang="en-US" dirty="0" err="1" smtClean="0"/>
              <a:t>näytöllä</a:t>
            </a:r>
            <a:r>
              <a:rPr lang="en-US" dirty="0" smtClean="0"/>
              <a:t> </a:t>
            </a:r>
            <a:r>
              <a:rPr lang="en-US" dirty="0" err="1" smtClean="0"/>
              <a:t>näkyy</a:t>
            </a:r>
            <a:r>
              <a:rPr lang="en-US" dirty="0" smtClean="0"/>
              <a:t> vain </a:t>
            </a:r>
            <a:r>
              <a:rPr lang="en-US" dirty="0" err="1" smtClean="0"/>
              <a:t>valinnat</a:t>
            </a:r>
            <a:r>
              <a:rPr lang="en-US" dirty="0" smtClean="0"/>
              <a:t> </a:t>
            </a:r>
            <a:r>
              <a:rPr lang="en-US" dirty="0" err="1" smtClean="0"/>
              <a:t>Yritys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Ura</a:t>
            </a:r>
            <a:r>
              <a:rPr lang="en-US" dirty="0" smtClean="0"/>
              <a:t>, </a:t>
            </a:r>
            <a:r>
              <a:rPr lang="en-US" dirty="0" err="1" smtClean="0"/>
              <a:t>ja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loput</a:t>
            </a:r>
            <a:r>
              <a:rPr lang="en-US" dirty="0" smtClean="0"/>
              <a:t> </a:t>
            </a:r>
            <a:r>
              <a:rPr lang="en-US" dirty="0" err="1" smtClean="0"/>
              <a:t>ovat</a:t>
            </a:r>
            <a:r>
              <a:rPr lang="en-US" dirty="0" smtClean="0"/>
              <a:t> </a:t>
            </a:r>
            <a:r>
              <a:rPr lang="en-US" dirty="0" err="1" smtClean="0"/>
              <a:t>valittavissa</a:t>
            </a:r>
            <a:r>
              <a:rPr lang="en-US" dirty="0" smtClean="0"/>
              <a:t> </a:t>
            </a:r>
            <a:r>
              <a:rPr lang="en-US" dirty="0" err="1" smtClean="0"/>
              <a:t>painikkeen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takaa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Myös</a:t>
            </a:r>
            <a:r>
              <a:rPr lang="en-US" dirty="0" smtClean="0"/>
              <a:t> </a:t>
            </a:r>
            <a:r>
              <a:rPr lang="en-US" dirty="0" err="1" smtClean="0"/>
              <a:t>lentäjäkuva</a:t>
            </a:r>
            <a:r>
              <a:rPr lang="en-US" dirty="0" smtClean="0"/>
              <a:t> </a:t>
            </a:r>
            <a:r>
              <a:rPr lang="en-US" dirty="0" err="1" smtClean="0"/>
              <a:t>skaalautuu</a:t>
            </a:r>
            <a:r>
              <a:rPr lang="en-US" dirty="0" smtClean="0"/>
              <a:t> </a:t>
            </a:r>
            <a:r>
              <a:rPr lang="en-US" dirty="0" err="1" smtClean="0"/>
              <a:t>pienemmäksi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kunnes</a:t>
            </a:r>
            <a:r>
              <a:rPr lang="en-US" dirty="0" smtClean="0"/>
              <a:t> </a:t>
            </a:r>
            <a:r>
              <a:rPr lang="en-US" dirty="0" err="1" smtClean="0"/>
              <a:t>tipahtaa</a:t>
            </a:r>
            <a:r>
              <a:rPr lang="en-US" dirty="0" smtClean="0"/>
              <a:t> </a:t>
            </a:r>
            <a:r>
              <a:rPr lang="en-US" dirty="0" err="1" smtClean="0"/>
              <a:t>kokonaa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779" y="2824313"/>
            <a:ext cx="3619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91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940" y="4602788"/>
            <a:ext cx="668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Piirretään</a:t>
            </a:r>
            <a:r>
              <a:rPr lang="en-US" dirty="0" smtClean="0"/>
              <a:t> HTML 5-Canvaksella </a:t>
            </a:r>
            <a:r>
              <a:rPr lang="en-US" dirty="0" err="1" smtClean="0"/>
              <a:t>jokin</a:t>
            </a:r>
            <a:r>
              <a:rPr lang="en-US" dirty="0" smtClean="0"/>
              <a:t> </a:t>
            </a:r>
            <a:r>
              <a:rPr lang="en-US" dirty="0" err="1" smtClean="0"/>
              <a:t>kuva</a:t>
            </a:r>
            <a:r>
              <a:rPr lang="en-US" dirty="0" smtClean="0"/>
              <a:t>,  </a:t>
            </a:r>
            <a:r>
              <a:rPr lang="en-US" dirty="0" err="1" smtClean="0"/>
              <a:t>kuvio</a:t>
            </a:r>
            <a:r>
              <a:rPr lang="en-US" dirty="0" smtClean="0"/>
              <a:t>, </a:t>
            </a:r>
            <a:r>
              <a:rPr lang="en-US" dirty="0" err="1" smtClean="0"/>
              <a:t>maisema</a:t>
            </a:r>
            <a:r>
              <a:rPr lang="en-US" dirty="0" smtClean="0"/>
              <a:t> tai </a:t>
            </a:r>
            <a:r>
              <a:rPr lang="en-US" dirty="0" err="1" smtClean="0"/>
              <a:t>muu</a:t>
            </a:r>
            <a:r>
              <a:rPr lang="en-US" dirty="0" smtClean="0"/>
              <a:t> </a:t>
            </a:r>
            <a:r>
              <a:rPr lang="en-US" dirty="0" err="1" smtClean="0"/>
              <a:t>graafinen</a:t>
            </a:r>
            <a:r>
              <a:rPr lang="en-US" dirty="0" smtClean="0"/>
              <a:t> </a:t>
            </a:r>
            <a:r>
              <a:rPr lang="en-US" dirty="0" err="1" smtClean="0"/>
              <a:t>tuotos</a:t>
            </a:r>
            <a:r>
              <a:rPr lang="en-US" dirty="0" smtClean="0"/>
              <a:t>. Canvas </a:t>
            </a:r>
            <a:r>
              <a:rPr lang="en-US" dirty="0" err="1" smtClean="0"/>
              <a:t>asemoidaan</a:t>
            </a:r>
            <a:r>
              <a:rPr lang="en-US" dirty="0" smtClean="0"/>
              <a:t> </a:t>
            </a:r>
            <a:r>
              <a:rPr lang="en-US" dirty="0" err="1" smtClean="0"/>
              <a:t>SASS:illa</a:t>
            </a:r>
            <a:r>
              <a:rPr lang="en-US" dirty="0" smtClean="0"/>
              <a:t> </a:t>
            </a:r>
            <a:r>
              <a:rPr lang="en-US" dirty="0" err="1" smtClean="0"/>
              <a:t>katkoviivalla</a:t>
            </a:r>
            <a:r>
              <a:rPr lang="en-US" dirty="0" smtClean="0"/>
              <a:t> </a:t>
            </a:r>
            <a:r>
              <a:rPr lang="en-US" dirty="0" err="1" smtClean="0"/>
              <a:t>merkitylle</a:t>
            </a:r>
            <a:r>
              <a:rPr lang="en-US" dirty="0" smtClean="0"/>
              <a:t> </a:t>
            </a:r>
            <a:r>
              <a:rPr lang="en-US" dirty="0" err="1" smtClean="0"/>
              <a:t>kohdalle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25" y="412172"/>
            <a:ext cx="7874000" cy="35449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2910" y="1208425"/>
            <a:ext cx="3332788" cy="2370666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6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" y="310188"/>
            <a:ext cx="7504545" cy="4739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765" y="5264727"/>
            <a:ext cx="668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tehdään</a:t>
            </a:r>
            <a:r>
              <a:rPr lang="en-US" dirty="0" smtClean="0"/>
              <a:t> </a:t>
            </a:r>
            <a:r>
              <a:rPr lang="en-US" dirty="0" err="1" smtClean="0"/>
              <a:t>asiakas-caseille</a:t>
            </a:r>
            <a:r>
              <a:rPr lang="en-US" dirty="0" smtClean="0"/>
              <a:t> </a:t>
            </a:r>
            <a:r>
              <a:rPr lang="en-US" dirty="0" err="1" smtClean="0"/>
              <a:t>asemointia</a:t>
            </a:r>
            <a:r>
              <a:rPr lang="en-US" dirty="0" smtClean="0"/>
              <a:t> </a:t>
            </a:r>
            <a:r>
              <a:rPr lang="en-US" dirty="0" err="1" smtClean="0"/>
              <a:t>sivun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http://www.solita.fi/asiakkaat/</a:t>
            </a:r>
            <a:r>
              <a:rPr lang="en-US" dirty="0" smtClean="0"/>
              <a:t> </a:t>
            </a:r>
            <a:r>
              <a:rPr lang="en-US" dirty="0" err="1" smtClean="0"/>
              <a:t>tapaan</a:t>
            </a:r>
            <a:r>
              <a:rPr lang="en-US" dirty="0" smtClean="0"/>
              <a:t>. </a:t>
            </a:r>
            <a:r>
              <a:rPr lang="en-US" dirty="0" err="1" smtClean="0"/>
              <a:t>Asetellaan</a:t>
            </a:r>
            <a:r>
              <a:rPr lang="en-US" dirty="0" smtClean="0"/>
              <a:t> </a:t>
            </a:r>
            <a:r>
              <a:rPr lang="en-US" dirty="0" err="1" smtClean="0"/>
              <a:t>sivua</a:t>
            </a:r>
            <a:r>
              <a:rPr lang="en-US" dirty="0" smtClean="0"/>
              <a:t> </a:t>
            </a:r>
            <a:r>
              <a:rPr lang="en-US" dirty="0" err="1" smtClean="0"/>
              <a:t>SASS:in</a:t>
            </a:r>
            <a:r>
              <a:rPr lang="en-US" dirty="0" smtClean="0"/>
              <a:t> </a:t>
            </a:r>
            <a:r>
              <a:rPr lang="en-US" dirty="0" err="1" smtClean="0"/>
              <a:t>avulla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1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" y="310189"/>
            <a:ext cx="6673601" cy="4214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031" y="4525095"/>
            <a:ext cx="8048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Asetaan</a:t>
            </a:r>
            <a:r>
              <a:rPr lang="en-US" dirty="0" smtClean="0"/>
              <a:t> </a:t>
            </a:r>
            <a:r>
              <a:rPr lang="en-US" dirty="0" err="1" smtClean="0"/>
              <a:t>koko</a:t>
            </a:r>
            <a:r>
              <a:rPr lang="en-US" dirty="0" smtClean="0"/>
              <a:t> </a:t>
            </a:r>
            <a:r>
              <a:rPr lang="en-US" dirty="0" err="1" smtClean="0"/>
              <a:t>sivuston</a:t>
            </a:r>
            <a:r>
              <a:rPr lang="en-US" dirty="0" smtClean="0"/>
              <a:t> </a:t>
            </a:r>
            <a:r>
              <a:rPr lang="en-US" dirty="0" err="1"/>
              <a:t>fontiksi</a:t>
            </a:r>
            <a:r>
              <a:rPr lang="en-US" dirty="0"/>
              <a:t> </a:t>
            </a:r>
            <a:r>
              <a:rPr lang="en-US" dirty="0" smtClean="0"/>
              <a:t>Google-</a:t>
            </a:r>
            <a:r>
              <a:rPr lang="en-US" dirty="0" err="1" smtClean="0"/>
              <a:t>fontti</a:t>
            </a:r>
            <a:r>
              <a:rPr lang="en-US" dirty="0" smtClean="0"/>
              <a:t> “</a:t>
            </a:r>
            <a:r>
              <a:rPr lang="en-US" dirty="0" err="1" smtClean="0"/>
              <a:t>ABeeZee</a:t>
            </a:r>
            <a:r>
              <a:rPr lang="en-US" dirty="0" smtClean="0"/>
              <a:t>”, </a:t>
            </a:r>
            <a:r>
              <a:rPr lang="en-US" dirty="0" err="1" smtClean="0"/>
              <a:t>ks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www.google.com/webfonts/specimen/ABeeZee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vinkki</a:t>
            </a:r>
            <a:r>
              <a:rPr lang="en-US" dirty="0" smtClean="0"/>
              <a:t>: </a:t>
            </a:r>
            <a:r>
              <a:rPr lang="en-US" dirty="0" err="1" smtClean="0"/>
              <a:t>pitää</a:t>
            </a:r>
            <a:r>
              <a:rPr lang="en-US" dirty="0" smtClean="0"/>
              <a:t> </a:t>
            </a:r>
            <a:r>
              <a:rPr lang="en-US" dirty="0" err="1" smtClean="0"/>
              <a:t>muokata</a:t>
            </a:r>
            <a:r>
              <a:rPr lang="en-US" dirty="0" smtClean="0"/>
              <a:t> </a:t>
            </a:r>
            <a:r>
              <a:rPr lang="en-US" dirty="0" err="1" smtClean="0"/>
              <a:t>JavaScriptiä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Jatkokysymys</a:t>
            </a:r>
            <a:r>
              <a:rPr lang="en-US" dirty="0" smtClean="0"/>
              <a:t>: </a:t>
            </a:r>
            <a:r>
              <a:rPr lang="en-US" dirty="0" err="1" smtClean="0"/>
              <a:t>mikä</a:t>
            </a:r>
            <a:r>
              <a:rPr lang="en-US" dirty="0" smtClean="0"/>
              <a:t> on baseline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miten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toimii</a:t>
            </a:r>
            <a:r>
              <a:rPr lang="en-US" dirty="0" smtClean="0"/>
              <a:t> </a:t>
            </a:r>
            <a:r>
              <a:rPr lang="en-US" dirty="0" err="1" smtClean="0"/>
              <a:t>tällä</a:t>
            </a:r>
            <a:r>
              <a:rPr lang="en-US" dirty="0" smtClean="0"/>
              <a:t> </a:t>
            </a:r>
            <a:r>
              <a:rPr lang="en-US" dirty="0" err="1" smtClean="0"/>
              <a:t>sivulla</a:t>
            </a:r>
            <a:r>
              <a:rPr lang="en-US" dirty="0" smtClean="0"/>
              <a:t>? </a:t>
            </a:r>
            <a:r>
              <a:rPr lang="en-US" dirty="0" err="1" smtClean="0"/>
              <a:t>Paina</a:t>
            </a:r>
            <a:r>
              <a:rPr lang="en-US" dirty="0" smtClean="0"/>
              <a:t> g-</a:t>
            </a:r>
            <a:r>
              <a:rPr lang="en-US" dirty="0" err="1" smtClean="0"/>
              <a:t>näppäintä</a:t>
            </a:r>
            <a:r>
              <a:rPr lang="en-US" dirty="0" smtClean="0"/>
              <a:t>! </a:t>
            </a:r>
            <a:r>
              <a:rPr lang="en-US" dirty="0" err="1" smtClean="0"/>
              <a:t>Mitä</a:t>
            </a:r>
            <a:r>
              <a:rPr lang="en-US" dirty="0" smtClean="0"/>
              <a:t> </a:t>
            </a:r>
            <a:r>
              <a:rPr lang="en-US" dirty="0" err="1" smtClean="0"/>
              <a:t>näkyy</a:t>
            </a:r>
            <a:r>
              <a:rPr lang="en-US" dirty="0" smtClean="0"/>
              <a:t>? Tee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juuren</a:t>
            </a:r>
            <a:r>
              <a:rPr lang="en-US" dirty="0" smtClean="0"/>
              <a:t> </a:t>
            </a:r>
            <a:r>
              <a:rPr lang="en-US" dirty="0" err="1" smtClean="0"/>
              <a:t>index.html:ssa</a:t>
            </a:r>
            <a:r>
              <a:rPr lang="en-US" dirty="0" smtClean="0"/>
              <a:t>. </a:t>
            </a:r>
            <a:r>
              <a:rPr lang="en-US" dirty="0" err="1" smtClean="0"/>
              <a:t>Siinä</a:t>
            </a:r>
            <a:r>
              <a:rPr lang="en-US" dirty="0" smtClean="0"/>
              <a:t> </a:t>
            </a:r>
            <a:r>
              <a:rPr lang="en-US" dirty="0" err="1" smtClean="0"/>
              <a:t>mennee</a:t>
            </a:r>
            <a:r>
              <a:rPr lang="en-US" dirty="0" smtClean="0"/>
              <a:t> </a:t>
            </a:r>
            <a:r>
              <a:rPr lang="en-US" dirty="0" err="1" smtClean="0"/>
              <a:t>kohdilleen</a:t>
            </a:r>
            <a:r>
              <a:rPr lang="en-US" dirty="0" smtClean="0"/>
              <a:t>? </a:t>
            </a:r>
            <a:r>
              <a:rPr lang="en-US" dirty="0" err="1" smtClean="0"/>
              <a:t>Muuta</a:t>
            </a:r>
            <a:r>
              <a:rPr lang="en-US" dirty="0" smtClean="0"/>
              <a:t> _</a:t>
            </a:r>
            <a:r>
              <a:rPr lang="en-US" dirty="0" err="1" smtClean="0"/>
              <a:t>vars:issa</a:t>
            </a:r>
            <a:r>
              <a:rPr lang="en-US" dirty="0" smtClean="0"/>
              <a:t> </a:t>
            </a:r>
            <a:r>
              <a:rPr lang="en-US" dirty="0" err="1" smtClean="0"/>
              <a:t>oleava</a:t>
            </a:r>
            <a:r>
              <a:rPr lang="en-US" dirty="0" smtClean="0"/>
              <a:t> </a:t>
            </a:r>
            <a:r>
              <a:rPr lang="en-US" dirty="0" err="1" smtClean="0"/>
              <a:t>baselinea</a:t>
            </a:r>
            <a:r>
              <a:rPr lang="en-US" dirty="0" smtClean="0"/>
              <a:t>. </a:t>
            </a:r>
            <a:r>
              <a:rPr lang="en-US" dirty="0" err="1" smtClean="0"/>
              <a:t>Mikä</a:t>
            </a:r>
            <a:r>
              <a:rPr lang="en-US" dirty="0" smtClean="0"/>
              <a:t> </a:t>
            </a:r>
            <a:r>
              <a:rPr lang="en-US" dirty="0" err="1" smtClean="0"/>
              <a:t>muuttuu</a:t>
            </a:r>
            <a:r>
              <a:rPr lang="en-US" dirty="0" smtClean="0"/>
              <a:t>? </a:t>
            </a:r>
            <a:r>
              <a:rPr lang="en-US" dirty="0" err="1" smtClean="0"/>
              <a:t>Muuta</a:t>
            </a:r>
            <a:r>
              <a:rPr lang="en-US" dirty="0" smtClean="0"/>
              <a:t> </a:t>
            </a:r>
            <a:r>
              <a:rPr lang="en-US" dirty="0" err="1" smtClean="0"/>
              <a:t>vielä</a:t>
            </a:r>
            <a:r>
              <a:rPr lang="en-US" dirty="0" smtClean="0"/>
              <a:t> column </a:t>
            </a:r>
            <a:r>
              <a:rPr lang="en-US" dirty="0" err="1" smtClean="0"/>
              <a:t>ja</a:t>
            </a:r>
            <a:r>
              <a:rPr lang="en-US" dirty="0" smtClean="0"/>
              <a:t> gutter-</a:t>
            </a:r>
            <a:r>
              <a:rPr lang="en-US" smtClean="0"/>
              <a:t>muutujiakin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24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120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Solita 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Lehtonen</dc:creator>
  <cp:lastModifiedBy>Timo Lehtonen</cp:lastModifiedBy>
  <cp:revision>33</cp:revision>
  <dcterms:created xsi:type="dcterms:W3CDTF">2012-10-24T15:07:33Z</dcterms:created>
  <dcterms:modified xsi:type="dcterms:W3CDTF">2012-11-13T05:09:43Z</dcterms:modified>
</cp:coreProperties>
</file>