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на, Забуселова" userId="e3011e63a7a7ab4b" providerId="LiveId" clId="{CF5F73CA-53FF-43CD-88FB-3337E13185B6}"/>
    <pc:docChg chg="undo custSel addSld delSld modSld sldOrd">
      <pc:chgData name="Алена, Забуселова" userId="e3011e63a7a7ab4b" providerId="LiveId" clId="{CF5F73CA-53FF-43CD-88FB-3337E13185B6}" dt="2022-01-28T19:39:27.842" v="3314"/>
      <pc:docMkLst>
        <pc:docMk/>
      </pc:docMkLst>
      <pc:sldChg chg="addSp delSp modSp new mod">
        <pc:chgData name="Алена, Забуселова" userId="e3011e63a7a7ab4b" providerId="LiveId" clId="{CF5F73CA-53FF-43CD-88FB-3337E13185B6}" dt="2022-01-28T19:29:29.371" v="3241" actId="14100"/>
        <pc:sldMkLst>
          <pc:docMk/>
          <pc:sldMk cId="3574678521" sldId="256"/>
        </pc:sldMkLst>
        <pc:spChg chg="add del mod">
          <ac:chgData name="Алена, Забуселова" userId="e3011e63a7a7ab4b" providerId="LiveId" clId="{CF5F73CA-53FF-43CD-88FB-3337E13185B6}" dt="2022-01-28T19:29:16.760" v="3238" actId="1076"/>
          <ac:spMkLst>
            <pc:docMk/>
            <pc:sldMk cId="3574678521" sldId="256"/>
            <ac:spMk id="2" creationId="{60C3FD9C-D6FC-4A6A-A27F-BCE0CF8BB8D9}"/>
          </ac:spMkLst>
        </pc:spChg>
        <pc:spChg chg="mod">
          <ac:chgData name="Алена, Забуселова" userId="e3011e63a7a7ab4b" providerId="LiveId" clId="{CF5F73CA-53FF-43CD-88FB-3337E13185B6}" dt="2022-01-28T19:29:29.371" v="3241" actId="14100"/>
          <ac:spMkLst>
            <pc:docMk/>
            <pc:sldMk cId="3574678521" sldId="256"/>
            <ac:spMk id="3" creationId="{921CF5CB-43B0-46CD-B0C4-BC6DB69CED54}"/>
          </ac:spMkLst>
        </pc:spChg>
        <pc:spChg chg="add del mod">
          <ac:chgData name="Алена, Забуселова" userId="e3011e63a7a7ab4b" providerId="LiveId" clId="{CF5F73CA-53FF-43CD-88FB-3337E13185B6}" dt="2022-01-28T12:21:14.988" v="4"/>
          <ac:spMkLst>
            <pc:docMk/>
            <pc:sldMk cId="3574678521" sldId="256"/>
            <ac:spMk id="4" creationId="{E94AC2E8-197E-4514-B2C5-5E5F34D8CA27}"/>
          </ac:spMkLst>
        </pc:spChg>
      </pc:sldChg>
      <pc:sldChg chg="modSp new mod modTransition">
        <pc:chgData name="Алена, Забуселова" userId="e3011e63a7a7ab4b" providerId="LiveId" clId="{CF5F73CA-53FF-43CD-88FB-3337E13185B6}" dt="2022-01-28T19:39:12.869" v="3308"/>
        <pc:sldMkLst>
          <pc:docMk/>
          <pc:sldMk cId="1220134491" sldId="257"/>
        </pc:sldMkLst>
        <pc:spChg chg="mod">
          <ac:chgData name="Алена, Забуселова" userId="e3011e63a7a7ab4b" providerId="LiveId" clId="{CF5F73CA-53FF-43CD-88FB-3337E13185B6}" dt="2022-01-28T19:30:01.891" v="3248" actId="1076"/>
          <ac:spMkLst>
            <pc:docMk/>
            <pc:sldMk cId="1220134491" sldId="257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0:11.763" v="3251" actId="1076"/>
          <ac:spMkLst>
            <pc:docMk/>
            <pc:sldMk cId="1220134491" sldId="257"/>
            <ac:spMk id="3" creationId="{473F67D0-2BF1-4897-9119-B42C1A3686A5}"/>
          </ac:spMkLst>
        </pc:spChg>
      </pc:sldChg>
      <pc:sldChg chg="addSp delSp modSp mod modTransition">
        <pc:chgData name="Алена, Забуселова" userId="e3011e63a7a7ab4b" providerId="LiveId" clId="{CF5F73CA-53FF-43CD-88FB-3337E13185B6}" dt="2022-01-28T19:39:07.663" v="3307"/>
        <pc:sldMkLst>
          <pc:docMk/>
          <pc:sldMk cId="3928495484" sldId="258"/>
        </pc:sldMkLst>
        <pc:spChg chg="mod">
          <ac:chgData name="Алена, Забуселова" userId="e3011e63a7a7ab4b" providerId="LiveId" clId="{CF5F73CA-53FF-43CD-88FB-3337E13185B6}" dt="2022-01-28T19:30:49.819" v="3257" actId="1076"/>
          <ac:spMkLst>
            <pc:docMk/>
            <pc:sldMk cId="3928495484" sldId="258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5:24.935" v="3299" actId="20577"/>
          <ac:spMkLst>
            <pc:docMk/>
            <pc:sldMk cId="3928495484" sldId="258"/>
            <ac:spMk id="3" creationId="{473F67D0-2BF1-4897-9119-B42C1A3686A5}"/>
          </ac:spMkLst>
        </pc:spChg>
        <pc:picChg chg="add del mod">
          <ac:chgData name="Алена, Забуселова" userId="e3011e63a7a7ab4b" providerId="LiveId" clId="{CF5F73CA-53FF-43CD-88FB-3337E13185B6}" dt="2022-01-28T18:28:56.462" v="1705" actId="21"/>
          <ac:picMkLst>
            <pc:docMk/>
            <pc:sldMk cId="3928495484" sldId="258"/>
            <ac:picMk id="5" creationId="{783C009B-5DD4-4C4B-8339-A8B2DE3EA3F9}"/>
          </ac:picMkLst>
        </pc:picChg>
        <pc:picChg chg="add mod">
          <ac:chgData name="Алена, Забуселова" userId="e3011e63a7a7ab4b" providerId="LiveId" clId="{CF5F73CA-53FF-43CD-88FB-3337E13185B6}" dt="2022-01-28T19:31:04.171" v="3259" actId="1076"/>
          <ac:picMkLst>
            <pc:docMk/>
            <pc:sldMk cId="3928495484" sldId="258"/>
            <ac:picMk id="7" creationId="{0085717E-9D7F-4667-AD54-697F200B6865}"/>
          </ac:picMkLst>
        </pc:picChg>
      </pc:sldChg>
      <pc:sldChg chg="addSp modSp mod modTransition">
        <pc:chgData name="Алена, Забуселова" userId="e3011e63a7a7ab4b" providerId="LiveId" clId="{CF5F73CA-53FF-43CD-88FB-3337E13185B6}" dt="2022-01-28T19:39:15.166" v="3309"/>
        <pc:sldMkLst>
          <pc:docMk/>
          <pc:sldMk cId="2692476477" sldId="259"/>
        </pc:sldMkLst>
        <pc:spChg chg="mod">
          <ac:chgData name="Алена, Забуселова" userId="e3011e63a7a7ab4b" providerId="LiveId" clId="{CF5F73CA-53FF-43CD-88FB-3337E13185B6}" dt="2022-01-28T19:31:27.091" v="3262" actId="1076"/>
          <ac:spMkLst>
            <pc:docMk/>
            <pc:sldMk cId="2692476477" sldId="259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1:42.467" v="3265" actId="1076"/>
          <ac:spMkLst>
            <pc:docMk/>
            <pc:sldMk cId="2692476477" sldId="259"/>
            <ac:spMk id="3" creationId="{473F67D0-2BF1-4897-9119-B42C1A3686A5}"/>
          </ac:spMkLst>
        </pc:spChg>
        <pc:picChg chg="add mod">
          <ac:chgData name="Алена, Забуселова" userId="e3011e63a7a7ab4b" providerId="LiveId" clId="{CF5F73CA-53FF-43CD-88FB-3337E13185B6}" dt="2022-01-28T19:31:45.562" v="3266" actId="1076"/>
          <ac:picMkLst>
            <pc:docMk/>
            <pc:sldMk cId="2692476477" sldId="259"/>
            <ac:picMk id="5" creationId="{088CA5E8-546A-4636-A656-16704353345A}"/>
          </ac:picMkLst>
        </pc:picChg>
        <pc:picChg chg="add mod">
          <ac:chgData name="Алена, Забуселова" userId="e3011e63a7a7ab4b" providerId="LiveId" clId="{CF5F73CA-53FF-43CD-88FB-3337E13185B6}" dt="2022-01-28T19:31:47.259" v="3267" actId="1076"/>
          <ac:picMkLst>
            <pc:docMk/>
            <pc:sldMk cId="2692476477" sldId="259"/>
            <ac:picMk id="7" creationId="{CE22D9BC-340C-454E-87F0-F507C3F2251D}"/>
          </ac:picMkLst>
        </pc:picChg>
      </pc:sldChg>
      <pc:sldChg chg="addSp delSp modSp mod modTransition">
        <pc:chgData name="Алена, Забуселова" userId="e3011e63a7a7ab4b" providerId="LiveId" clId="{CF5F73CA-53FF-43CD-88FB-3337E13185B6}" dt="2022-01-28T19:39:17.195" v="3310"/>
        <pc:sldMkLst>
          <pc:docMk/>
          <pc:sldMk cId="3089797864" sldId="260"/>
        </pc:sldMkLst>
        <pc:spChg chg="mod">
          <ac:chgData name="Алена, Забуселова" userId="e3011e63a7a7ab4b" providerId="LiveId" clId="{CF5F73CA-53FF-43CD-88FB-3337E13185B6}" dt="2022-01-28T19:32:03.155" v="3270" actId="1076"/>
          <ac:spMkLst>
            <pc:docMk/>
            <pc:sldMk cId="3089797864" sldId="260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2:32.603" v="3277" actId="1076"/>
          <ac:spMkLst>
            <pc:docMk/>
            <pc:sldMk cId="3089797864" sldId="260"/>
            <ac:spMk id="3" creationId="{473F67D0-2BF1-4897-9119-B42C1A3686A5}"/>
          </ac:spMkLst>
        </pc:sp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5" creationId="{6A42382A-B125-498B-AD75-33416BC03925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7" creationId="{1D21F023-3989-4DA5-8DA6-DDACA9A48546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9" creationId="{81EE9370-9941-4D4C-A5C0-4490297C1790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1" creationId="{373154D2-F016-406A-86F0-F776BD4BC4CD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3" creationId="{85AA4DB5-B59C-4D31-A2F6-CCA6A6368070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5" creationId="{E0A81AD5-E45F-44AA-ADE1-C85957AB6488}"/>
          </ac:picMkLst>
        </pc:picChg>
        <pc:picChg chg="add del mod">
          <ac:chgData name="Алена, Забуселова" userId="e3011e63a7a7ab4b" providerId="LiveId" clId="{CF5F73CA-53FF-43CD-88FB-3337E13185B6}" dt="2022-01-28T18:58:30.424" v="1913" actId="21"/>
          <ac:picMkLst>
            <pc:docMk/>
            <pc:sldMk cId="3089797864" sldId="260"/>
            <ac:picMk id="17" creationId="{43B26B7F-4C9A-47C9-8D61-F436A28C7496}"/>
          </ac:picMkLst>
        </pc:picChg>
        <pc:picChg chg="add del mod">
          <ac:chgData name="Алена, Забуселова" userId="e3011e63a7a7ab4b" providerId="LiveId" clId="{CF5F73CA-53FF-43CD-88FB-3337E13185B6}" dt="2022-01-28T18:58:51.854" v="1922" actId="21"/>
          <ac:picMkLst>
            <pc:docMk/>
            <pc:sldMk cId="3089797864" sldId="260"/>
            <ac:picMk id="18" creationId="{75565F48-6A24-4D9F-AFC5-634C35511B41}"/>
          </ac:picMkLst>
        </pc:picChg>
        <pc:picChg chg="add mod">
          <ac:chgData name="Алена, Забуселова" userId="e3011e63a7a7ab4b" providerId="LiveId" clId="{CF5F73CA-53FF-43CD-88FB-3337E13185B6}" dt="2022-01-28T19:32:16.515" v="3273" actId="1076"/>
          <ac:picMkLst>
            <pc:docMk/>
            <pc:sldMk cId="3089797864" sldId="260"/>
            <ac:picMk id="19" creationId="{43F3D40E-0116-43B1-817B-F1DED10F2E7D}"/>
          </ac:picMkLst>
        </pc:picChg>
        <pc:picChg chg="add del mod">
          <ac:chgData name="Алена, Забуселова" userId="e3011e63a7a7ab4b" providerId="LiveId" clId="{CF5F73CA-53FF-43CD-88FB-3337E13185B6}" dt="2022-01-28T19:07:45.304" v="1999" actId="21"/>
          <ac:picMkLst>
            <pc:docMk/>
            <pc:sldMk cId="3089797864" sldId="260"/>
            <ac:picMk id="20" creationId="{EEACB5D3-EB15-428E-91F2-7825BAF048E9}"/>
          </ac:picMkLst>
        </pc:picChg>
        <pc:picChg chg="add mod">
          <ac:chgData name="Алена, Забуселова" userId="e3011e63a7a7ab4b" providerId="LiveId" clId="{CF5F73CA-53FF-43CD-88FB-3337E13185B6}" dt="2022-01-28T19:32:26.923" v="3276" actId="1076"/>
          <ac:picMkLst>
            <pc:docMk/>
            <pc:sldMk cId="3089797864" sldId="260"/>
            <ac:picMk id="21" creationId="{A3EB4A45-8EEE-4DEF-8E55-76EC6D19FFE8}"/>
          </ac:picMkLst>
        </pc:picChg>
      </pc:sldChg>
      <pc:sldChg chg="new del">
        <pc:chgData name="Алена, Забуселова" userId="e3011e63a7a7ab4b" providerId="LiveId" clId="{CF5F73CA-53FF-43CD-88FB-3337E13185B6}" dt="2022-01-28T18:55:35.329" v="1851" actId="2696"/>
        <pc:sldMkLst>
          <pc:docMk/>
          <pc:sldMk cId="1491282552" sldId="261"/>
        </pc:sldMkLst>
      </pc:sldChg>
      <pc:sldChg chg="addSp delSp modSp mod modTransition">
        <pc:chgData name="Алена, Забуселова" userId="e3011e63a7a7ab4b" providerId="LiveId" clId="{CF5F73CA-53FF-43CD-88FB-3337E13185B6}" dt="2022-01-28T19:39:21.287" v="3312"/>
        <pc:sldMkLst>
          <pc:docMk/>
          <pc:sldMk cId="3603016316" sldId="261"/>
        </pc:sldMkLst>
        <pc:spChg chg="del mod">
          <ac:chgData name="Алена, Забуселова" userId="e3011e63a7a7ab4b" providerId="LiveId" clId="{CF5F73CA-53FF-43CD-88FB-3337E13185B6}" dt="2022-01-28T19:19:02.361" v="2577" actId="478"/>
          <ac:spMkLst>
            <pc:docMk/>
            <pc:sldMk cId="3603016316" sldId="261"/>
            <ac:spMk id="2" creationId="{57FA5E6E-9163-4D59-8235-A6DF150FC246}"/>
          </ac:spMkLst>
        </pc:spChg>
        <pc:spChg chg="del">
          <ac:chgData name="Алена, Забуселова" userId="e3011e63a7a7ab4b" providerId="LiveId" clId="{CF5F73CA-53FF-43CD-88FB-3337E13185B6}" dt="2022-01-28T18:56:12.789" v="1891" actId="21"/>
          <ac:spMkLst>
            <pc:docMk/>
            <pc:sldMk cId="3603016316" sldId="261"/>
            <ac:spMk id="3" creationId="{473F67D0-2BF1-4897-9119-B42C1A3686A5}"/>
          </ac:spMkLst>
        </pc:spChg>
        <pc:spChg chg="add del mod">
          <ac:chgData name="Алена, Забуселова" userId="e3011e63a7a7ab4b" providerId="LiveId" clId="{CF5F73CA-53FF-43CD-88FB-3337E13185B6}" dt="2022-01-28T18:56:16.452" v="1892" actId="21"/>
          <ac:spMkLst>
            <pc:docMk/>
            <pc:sldMk cId="3603016316" sldId="261"/>
            <ac:spMk id="5" creationId="{1E07A225-289C-4BD3-A8FB-4D6B19957BC8}"/>
          </ac:spMkLst>
        </pc:spChg>
        <pc:spChg chg="add del mod">
          <ac:chgData name="Алена, Забуселова" userId="e3011e63a7a7ab4b" providerId="LiveId" clId="{CF5F73CA-53FF-43CD-88FB-3337E13185B6}" dt="2022-01-28T19:19:04.507" v="2578" actId="478"/>
          <ac:spMkLst>
            <pc:docMk/>
            <pc:sldMk cId="3603016316" sldId="261"/>
            <ac:spMk id="27" creationId="{E7EA207E-086E-466F-9FA5-F22F6E28972D}"/>
          </ac:spMkLst>
        </pc:spChg>
        <pc:picChg chg="del">
          <ac:chgData name="Алена, Забуселова" userId="e3011e63a7a7ab4b" providerId="LiveId" clId="{CF5F73CA-53FF-43CD-88FB-3337E13185B6}" dt="2022-01-28T18:56:08.846" v="1890" actId="478"/>
          <ac:picMkLst>
            <pc:docMk/>
            <pc:sldMk cId="3603016316" sldId="261"/>
            <ac:picMk id="7" creationId="{0085717E-9D7F-4667-AD54-697F200B6865}"/>
          </ac:picMkLst>
        </pc:picChg>
        <pc:picChg chg="add del mod">
          <ac:chgData name="Алена, Забуселова" userId="e3011e63a7a7ab4b" providerId="LiveId" clId="{CF5F73CA-53FF-43CD-88FB-3337E13185B6}" dt="2022-01-28T18:58:38.888" v="1916" actId="21"/>
          <ac:picMkLst>
            <pc:docMk/>
            <pc:sldMk cId="3603016316" sldId="261"/>
            <ac:picMk id="8" creationId="{0B6D2399-BFE5-4762-BA46-83DA31D3B89A}"/>
          </ac:picMkLst>
        </pc:picChg>
        <pc:picChg chg="add del mod">
          <ac:chgData name="Алена, Забуселова" userId="e3011e63a7a7ab4b" providerId="LiveId" clId="{CF5F73CA-53FF-43CD-88FB-3337E13185B6}" dt="2022-01-28T19:00:44.348" v="1956" actId="21"/>
          <ac:picMkLst>
            <pc:docMk/>
            <pc:sldMk cId="3603016316" sldId="261"/>
            <ac:picMk id="10" creationId="{113A0989-4C28-4CF4-9F68-C9C3EC68576D}"/>
          </ac:picMkLst>
        </pc:picChg>
        <pc:picChg chg="add del mod">
          <ac:chgData name="Алена, Забуселова" userId="e3011e63a7a7ab4b" providerId="LiveId" clId="{CF5F73CA-53FF-43CD-88FB-3337E13185B6}" dt="2022-01-28T19:00:11.952" v="1946" actId="21"/>
          <ac:picMkLst>
            <pc:docMk/>
            <pc:sldMk cId="3603016316" sldId="261"/>
            <ac:picMk id="12" creationId="{71EEBA5F-9FF2-447A-B97A-4D1887B20E93}"/>
          </ac:picMkLst>
        </pc:picChg>
        <pc:picChg chg="add del mod">
          <ac:chgData name="Алена, Забуселова" userId="e3011e63a7a7ab4b" providerId="LiveId" clId="{CF5F73CA-53FF-43CD-88FB-3337E13185B6}" dt="2022-01-28T18:57:18.884" v="1903" actId="21"/>
          <ac:picMkLst>
            <pc:docMk/>
            <pc:sldMk cId="3603016316" sldId="261"/>
            <ac:picMk id="14" creationId="{08F808A6-2070-4668-A0FB-AA55E35E8BD6}"/>
          </ac:picMkLst>
        </pc:picChg>
        <pc:picChg chg="add del mod">
          <ac:chgData name="Алена, Забуселова" userId="e3011e63a7a7ab4b" providerId="LiveId" clId="{CF5F73CA-53FF-43CD-88FB-3337E13185B6}" dt="2022-01-28T19:01:26.591" v="1968" actId="478"/>
          <ac:picMkLst>
            <pc:docMk/>
            <pc:sldMk cId="3603016316" sldId="261"/>
            <ac:picMk id="15" creationId="{B4CD5B06-95E8-4BA0-BF5A-03B6F364B3EA}"/>
          </ac:picMkLst>
        </pc:picChg>
        <pc:picChg chg="add del mod">
          <ac:chgData name="Алена, Забуселова" userId="e3011e63a7a7ab4b" providerId="LiveId" clId="{CF5F73CA-53FF-43CD-88FB-3337E13185B6}" dt="2022-01-28T19:01:25.021" v="1967" actId="478"/>
          <ac:picMkLst>
            <pc:docMk/>
            <pc:sldMk cId="3603016316" sldId="261"/>
            <ac:picMk id="16" creationId="{7C34B96C-F40A-4296-8919-5B8A32E51926}"/>
          </ac:picMkLst>
        </pc:picChg>
        <pc:picChg chg="add del mod">
          <ac:chgData name="Алена, Забуселова" userId="e3011e63a7a7ab4b" providerId="LiveId" clId="{CF5F73CA-53FF-43CD-88FB-3337E13185B6}" dt="2022-01-28T19:09:42.123" v="2069" actId="478"/>
          <ac:picMkLst>
            <pc:docMk/>
            <pc:sldMk cId="3603016316" sldId="261"/>
            <ac:picMk id="17" creationId="{DF8CCF0E-6CFF-4FEB-8538-8ADE0D8EE389}"/>
          </ac:picMkLst>
        </pc:picChg>
        <pc:picChg chg="add del mod">
          <ac:chgData name="Алена, Забуселова" userId="e3011e63a7a7ab4b" providerId="LiveId" clId="{CF5F73CA-53FF-43CD-88FB-3337E13185B6}" dt="2022-01-28T19:09:13.163" v="2060" actId="478"/>
          <ac:picMkLst>
            <pc:docMk/>
            <pc:sldMk cId="3603016316" sldId="261"/>
            <ac:picMk id="19" creationId="{A7E5B7DB-43CB-4EE6-B0AF-A1E6303C50CB}"/>
          </ac:picMkLst>
        </pc:picChg>
        <pc:picChg chg="add mod">
          <ac:chgData name="Алена, Забуселова" userId="e3011e63a7a7ab4b" providerId="LiveId" clId="{CF5F73CA-53FF-43CD-88FB-3337E13185B6}" dt="2022-01-28T19:19:08.700" v="2599" actId="1036"/>
          <ac:picMkLst>
            <pc:docMk/>
            <pc:sldMk cId="3603016316" sldId="261"/>
            <ac:picMk id="21" creationId="{60CB73E6-5DA9-4EE3-96C5-8AFA5CE2AD2A}"/>
          </ac:picMkLst>
        </pc:picChg>
        <pc:picChg chg="add del mod">
          <ac:chgData name="Алена, Забуселова" userId="e3011e63a7a7ab4b" providerId="LiveId" clId="{CF5F73CA-53FF-43CD-88FB-3337E13185B6}" dt="2022-01-28T19:07:37.975" v="1996" actId="21"/>
          <ac:picMkLst>
            <pc:docMk/>
            <pc:sldMk cId="3603016316" sldId="261"/>
            <ac:picMk id="23" creationId="{37865260-BEBF-4082-A9DB-0A1895CB71A4}"/>
          </ac:picMkLst>
        </pc:picChg>
        <pc:picChg chg="add mod">
          <ac:chgData name="Алена, Забуселова" userId="e3011e63a7a7ab4b" providerId="LiveId" clId="{CF5F73CA-53FF-43CD-88FB-3337E13185B6}" dt="2022-01-28T19:19:10.311" v="2600" actId="1076"/>
          <ac:picMkLst>
            <pc:docMk/>
            <pc:sldMk cId="3603016316" sldId="261"/>
            <ac:picMk id="24" creationId="{C375942F-BD47-4F18-8E2B-CD0809F11330}"/>
          </ac:picMkLst>
        </pc:picChg>
        <pc:picChg chg="add mod">
          <ac:chgData name="Алена, Забуселова" userId="e3011e63a7a7ab4b" providerId="LiveId" clId="{CF5F73CA-53FF-43CD-88FB-3337E13185B6}" dt="2022-01-28T19:19:13.644" v="2601" actId="1076"/>
          <ac:picMkLst>
            <pc:docMk/>
            <pc:sldMk cId="3603016316" sldId="261"/>
            <ac:picMk id="25" creationId="{A01E8A53-56E2-4A5C-B223-DC4CC2DC525B}"/>
          </ac:picMkLst>
        </pc:picChg>
      </pc:sldChg>
      <pc:sldChg chg="addSp delSp modSp mod ord modTransition">
        <pc:chgData name="Алена, Забуселова" userId="e3011e63a7a7ab4b" providerId="LiveId" clId="{CF5F73CA-53FF-43CD-88FB-3337E13185B6}" dt="2022-01-28T19:39:19.339" v="3311"/>
        <pc:sldMkLst>
          <pc:docMk/>
          <pc:sldMk cId="3030362081" sldId="262"/>
        </pc:sldMkLst>
        <pc:spChg chg="del">
          <ac:chgData name="Алена, Забуселова" userId="e3011e63a7a7ab4b" providerId="LiveId" clId="{CF5F73CA-53FF-43CD-88FB-3337E13185B6}" dt="2022-01-28T19:18:03.013" v="2546" actId="478"/>
          <ac:spMkLst>
            <pc:docMk/>
            <pc:sldMk cId="3030362081" sldId="262"/>
            <ac:spMk id="2" creationId="{57FA5E6E-9163-4D59-8235-A6DF150FC246}"/>
          </ac:spMkLst>
        </pc:spChg>
        <pc:spChg chg="add mod">
          <ac:chgData name="Алена, Забуселова" userId="e3011e63a7a7ab4b" providerId="LiveId" clId="{CF5F73CA-53FF-43CD-88FB-3337E13185B6}" dt="2022-01-28T19:38:41.527" v="3305" actId="20577"/>
          <ac:spMkLst>
            <pc:docMk/>
            <pc:sldMk cId="3030362081" sldId="262"/>
            <ac:spMk id="7" creationId="{3B3E6CE0-27BF-43F7-8F91-CA6C7B6B9555}"/>
          </ac:spMkLst>
        </pc:spChg>
        <pc:spChg chg="add del mod">
          <ac:chgData name="Алена, Забуселова" userId="e3011e63a7a7ab4b" providerId="LiveId" clId="{CF5F73CA-53FF-43CD-88FB-3337E13185B6}" dt="2022-01-28T19:18:05.503" v="2547" actId="478"/>
          <ac:spMkLst>
            <pc:docMk/>
            <pc:sldMk cId="3030362081" sldId="262"/>
            <ac:spMk id="9" creationId="{414CBA09-E4EB-4EF7-87FC-79A400542CD1}"/>
          </ac:spMkLst>
        </pc:spChg>
        <pc:picChg chg="add del mod">
          <ac:chgData name="Алена, Забуселова" userId="e3011e63a7a7ab4b" providerId="LiveId" clId="{CF5F73CA-53FF-43CD-88FB-3337E13185B6}" dt="2022-01-28T19:05:32.197" v="1971" actId="478"/>
          <ac:picMkLst>
            <pc:docMk/>
            <pc:sldMk cId="3030362081" sldId="262"/>
            <ac:picMk id="4" creationId="{E78055A5-78E1-4DC5-AC68-2DBC62978B9D}"/>
          </ac:picMkLst>
        </pc:picChg>
        <pc:picChg chg="add del mod">
          <ac:chgData name="Алена, Забуселова" userId="e3011e63a7a7ab4b" providerId="LiveId" clId="{CF5F73CA-53FF-43CD-88FB-3337E13185B6}" dt="2022-01-28T19:09:49.178" v="2071" actId="21"/>
          <ac:picMkLst>
            <pc:docMk/>
            <pc:sldMk cId="3030362081" sldId="262"/>
            <ac:picMk id="6" creationId="{3BD3450B-EE21-48C2-91F1-AA33FCF8CF2F}"/>
          </ac:picMkLst>
        </pc:picChg>
        <pc:picChg chg="mod">
          <ac:chgData name="Алена, Забуселова" userId="e3011e63a7a7ab4b" providerId="LiveId" clId="{CF5F73CA-53FF-43CD-88FB-3337E13185B6}" dt="2022-01-28T19:33:06.331" v="3285" actId="1076"/>
          <ac:picMkLst>
            <pc:docMk/>
            <pc:sldMk cId="3030362081" sldId="262"/>
            <ac:picMk id="15" creationId="{B4CD5B06-95E8-4BA0-BF5A-03B6F364B3EA}"/>
          </ac:picMkLst>
        </pc:picChg>
        <pc:picChg chg="mod">
          <ac:chgData name="Алена, Забуселова" userId="e3011e63a7a7ab4b" providerId="LiveId" clId="{CF5F73CA-53FF-43CD-88FB-3337E13185B6}" dt="2022-01-28T19:33:03.023" v="3284" actId="1076"/>
          <ac:picMkLst>
            <pc:docMk/>
            <pc:sldMk cId="3030362081" sldId="262"/>
            <ac:picMk id="16" creationId="{7C34B96C-F40A-4296-8919-5B8A32E51926}"/>
          </ac:picMkLst>
        </pc:picChg>
        <pc:picChg chg="del">
          <ac:chgData name="Алена, Забуселова" userId="e3011e63a7a7ab4b" providerId="LiveId" clId="{CF5F73CA-53FF-43CD-88FB-3337E13185B6}" dt="2022-01-28T19:00:59.041" v="1959" actId="21"/>
          <ac:picMkLst>
            <pc:docMk/>
            <pc:sldMk cId="3030362081" sldId="262"/>
            <ac:picMk id="17" creationId="{DF8CCF0E-6CFF-4FEB-8538-8ADE0D8EE389}"/>
          </ac:picMkLst>
        </pc:picChg>
      </pc:sldChg>
      <pc:sldChg chg="modSp mod modTransition">
        <pc:chgData name="Алена, Забуселова" userId="e3011e63a7a7ab4b" providerId="LiveId" clId="{CF5F73CA-53FF-43CD-88FB-3337E13185B6}" dt="2022-01-28T19:39:24.986" v="3313"/>
        <pc:sldMkLst>
          <pc:docMk/>
          <pc:sldMk cId="145129177" sldId="263"/>
        </pc:sldMkLst>
        <pc:spChg chg="mod">
          <ac:chgData name="Алена, Забуселова" userId="e3011e63a7a7ab4b" providerId="LiveId" clId="{CF5F73CA-53FF-43CD-88FB-3337E13185B6}" dt="2022-01-28T19:33:24.355" v="3287" actId="1076"/>
          <ac:spMkLst>
            <pc:docMk/>
            <pc:sldMk cId="145129177" sldId="263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3:54.963" v="3292" actId="1076"/>
          <ac:spMkLst>
            <pc:docMk/>
            <pc:sldMk cId="145129177" sldId="263"/>
            <ac:spMk id="3" creationId="{473F67D0-2BF1-4897-9119-B42C1A3686A5}"/>
          </ac:spMkLst>
        </pc:spChg>
      </pc:sldChg>
      <pc:sldChg chg="delSp modSp new mod modTransition">
        <pc:chgData name="Алена, Забуселова" userId="e3011e63a7a7ab4b" providerId="LiveId" clId="{CF5F73CA-53FF-43CD-88FB-3337E13185B6}" dt="2022-01-28T19:39:27.842" v="3314"/>
        <pc:sldMkLst>
          <pc:docMk/>
          <pc:sldMk cId="2270206685" sldId="264"/>
        </pc:sldMkLst>
        <pc:spChg chg="mod">
          <ac:chgData name="Алена, Забуселова" userId="e3011e63a7a7ab4b" providerId="LiveId" clId="{CF5F73CA-53FF-43CD-88FB-3337E13185B6}" dt="2022-01-28T19:27:17.375" v="3211" actId="27636"/>
          <ac:spMkLst>
            <pc:docMk/>
            <pc:sldMk cId="2270206685" sldId="264"/>
            <ac:spMk id="2" creationId="{8E58AA5E-887D-4976-935C-85B18184DF63}"/>
          </ac:spMkLst>
        </pc:spChg>
        <pc:spChg chg="del">
          <ac:chgData name="Алена, Забуселова" userId="e3011e63a7a7ab4b" providerId="LiveId" clId="{CF5F73CA-53FF-43CD-88FB-3337E13185B6}" dt="2022-01-28T19:26:03.448" v="3188" actId="478"/>
          <ac:spMkLst>
            <pc:docMk/>
            <pc:sldMk cId="2270206685" sldId="264"/>
            <ac:spMk id="3" creationId="{F6CDB6F1-8848-41B0-BE1D-C3821F763ADE}"/>
          </ac:spMkLst>
        </pc:spChg>
      </pc:sldChg>
      <pc:sldMasterChg chg="addSldLayout">
        <pc:chgData name="Алена, Забуселова" userId="e3011e63a7a7ab4b" providerId="LiveId" clId="{CF5F73CA-53FF-43CD-88FB-3337E13185B6}" dt="2022-01-28T12:20:48.810" v="0" actId="680"/>
        <pc:sldMasterMkLst>
          <pc:docMk/>
          <pc:sldMasterMk cId="1391789939" sldId="2147483648"/>
        </pc:sldMasterMkLst>
        <pc:sldLayoutChg chg="add">
          <pc:chgData name="Алена, Забуселова" userId="e3011e63a7a7ab4b" providerId="LiveId" clId="{CF5F73CA-53FF-43CD-88FB-3337E13185B6}" dt="2022-01-28T12:20:48.810" v="0" actId="680"/>
          <pc:sldLayoutMkLst>
            <pc:docMk/>
            <pc:sldMasterMk cId="1391789939" sldId="2147483648"/>
            <pc:sldLayoutMk cId="83873398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6456F-F47D-4F25-8053-2A695DA0CA7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6C7379-69CC-4837-9905-BEBA22830C8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35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EB8B7E-8AEE-4F10-BFEE-C999AD004D3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4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0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0FD78B-DB02-4362-BCDC-98A55456977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39F4F5-F4D2-4D2A-AB60-88D37ADCB869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2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3FD9C-D6FC-4A6A-A27F-BCE0CF8B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08765"/>
            <a:ext cx="9448800" cy="1825096"/>
          </a:xfrm>
        </p:spPr>
        <p:txBody>
          <a:bodyPr>
            <a:normAutofit/>
          </a:bodyPr>
          <a:lstStyle/>
          <a:p>
            <a:r>
              <a:rPr lang="en-US" sz="6000" dirty="0"/>
              <a:t>Kindly request: do not throw garbage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1CF5CB-43B0-46CD-B0C4-BC6DB69C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16680"/>
            <a:ext cx="9448800" cy="1041399"/>
          </a:xfrm>
        </p:spPr>
        <p:txBody>
          <a:bodyPr>
            <a:noAutofit/>
          </a:bodyPr>
          <a:lstStyle/>
          <a:p>
            <a:r>
              <a:rPr lang="ru-RU" sz="2400" dirty="0"/>
              <a:t>Проект </a:t>
            </a:r>
            <a:r>
              <a:rPr lang="en-US" sz="2400" dirty="0" err="1"/>
              <a:t>PyGame</a:t>
            </a:r>
            <a:endParaRPr lang="en-US" sz="2400" dirty="0"/>
          </a:p>
          <a:p>
            <a:r>
              <a:rPr lang="ru-RU" sz="2400" dirty="0"/>
              <a:t>Скориков Георгий, Забуселова Алёна</a:t>
            </a:r>
          </a:p>
        </p:txBody>
      </p:sp>
    </p:spTree>
    <p:extLst>
      <p:ext uri="{BB962C8B-B14F-4D97-AF65-F5344CB8AC3E}">
        <p14:creationId xmlns:p14="http://schemas.microsoft.com/office/powerpoint/2010/main" val="35746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360" y="325121"/>
            <a:ext cx="6197600" cy="1107439"/>
          </a:xfrm>
        </p:spPr>
        <p:txBody>
          <a:bodyPr>
            <a:normAutofit/>
          </a:bodyPr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1432560"/>
            <a:ext cx="9906000" cy="4196080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Основной целью и идеей проекта является создать игру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, которая может заинтересовать пользователя, и научиться использовать модуль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ru-RU" sz="2400" dirty="0"/>
              <a:t>для написания полноценных игр.</a:t>
            </a:r>
          </a:p>
          <a:p>
            <a:pPr algn="l"/>
            <a:r>
              <a:rPr lang="ru-RU" sz="2400" dirty="0"/>
              <a:t>Задачи</a:t>
            </a:r>
            <a:r>
              <a:rPr lang="en-US" sz="2400" dirty="0"/>
              <a:t>: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Научиться использовать все возможности модуля </a:t>
            </a:r>
            <a:r>
              <a:rPr lang="en-US" sz="2400" dirty="0" err="1"/>
              <a:t>PyGame</a:t>
            </a:r>
            <a:r>
              <a:rPr lang="en-US" sz="2400" dirty="0"/>
              <a:t>.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Спроектировать структуру игры, научиться это делать.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Создать интересный пользовательский интерфейс.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Придумать сюжет игры</a:t>
            </a:r>
          </a:p>
        </p:txBody>
      </p:sp>
    </p:spTree>
    <p:extLst>
      <p:ext uri="{BB962C8B-B14F-4D97-AF65-F5344CB8AC3E}">
        <p14:creationId xmlns:p14="http://schemas.microsoft.com/office/powerpoint/2010/main" val="12201344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0" y="254001"/>
            <a:ext cx="7284720" cy="1107439"/>
          </a:xfrm>
        </p:spPr>
        <p:txBody>
          <a:bodyPr>
            <a:normAutofit/>
          </a:bodyPr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10" y="1493520"/>
            <a:ext cx="5073650" cy="2712720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Космический корабль летает в космосе между метеоритами и собирает мусор. Задача игрока – собрать весь мусор как можно быстрее, при этом не врезаться в «опасные» метеориты с лавой. Врезаясь в метеорит с лавой игрок погибает, и игра заканчивается проигрышем. В случае успешного прохождения игры, в качестве результата сохраняется время, за которое игрок собрал весь мусор на карте.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5717E-9D7F-4667-AD54-697F200B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767840"/>
            <a:ext cx="5073650" cy="42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954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840" y="713740"/>
            <a:ext cx="9113520" cy="1107439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Технические особенности, 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1821179"/>
            <a:ext cx="10850880" cy="1341120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Программный код спроектирован в основном с помощью классов различных объектов – окна, игрок, метеориты, кнопки. Навигация между разными окнами и основные события осуществлены в цикле </a:t>
            </a:r>
            <a:r>
              <a:rPr lang="en-US" sz="2400" dirty="0"/>
              <a:t>while true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CA5E8-546A-4636-A656-16704353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3429000"/>
            <a:ext cx="4286250" cy="232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2D9BC-340C-454E-87F0-F507C3F2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30" y="3830320"/>
            <a:ext cx="499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64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94" y="305644"/>
            <a:ext cx="10641966" cy="1107439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14" y="1736508"/>
            <a:ext cx="5572126" cy="1796633"/>
          </a:xfrm>
        </p:spPr>
        <p:txBody>
          <a:bodyPr/>
          <a:lstStyle/>
          <a:p>
            <a:pPr algn="l"/>
            <a:r>
              <a:rPr lang="ru-RU" sz="2400" dirty="0"/>
              <a:t>Библиотеки и модули</a:t>
            </a:r>
            <a:r>
              <a:rPr lang="en-US" sz="2400" dirty="0"/>
              <a:t>: </a:t>
            </a:r>
            <a:endParaRPr lang="ru-RU" sz="2400" dirty="0"/>
          </a:p>
          <a:p>
            <a:pPr algn="l"/>
            <a:r>
              <a:rPr lang="en-US" sz="2400" dirty="0" err="1"/>
              <a:t>PyGame</a:t>
            </a:r>
            <a:r>
              <a:rPr lang="en-US" sz="2400" dirty="0"/>
              <a:t>, random, sys</a:t>
            </a:r>
            <a:r>
              <a:rPr lang="ru-RU" sz="2400" dirty="0"/>
              <a:t>, </a:t>
            </a:r>
            <a:r>
              <a:rPr lang="en-US" sz="2400" dirty="0" err="1"/>
              <a:t>pygame.sprite</a:t>
            </a:r>
            <a:r>
              <a:rPr lang="en-US" sz="2400" dirty="0"/>
              <a:t>, </a:t>
            </a:r>
            <a:r>
              <a:rPr lang="en-US" sz="2400" dirty="0" err="1"/>
              <a:t>pygame.mixer</a:t>
            </a:r>
            <a:r>
              <a:rPr lang="en-US" sz="2400" dirty="0"/>
              <a:t>, </a:t>
            </a:r>
            <a:r>
              <a:rPr lang="en-US" sz="2400" dirty="0" err="1"/>
              <a:t>pygame.clock</a:t>
            </a:r>
            <a:r>
              <a:rPr lang="en-US" sz="2400" dirty="0"/>
              <a:t>, </a:t>
            </a:r>
            <a:r>
              <a:rPr lang="en-US" sz="2400" dirty="0" err="1"/>
              <a:t>pygame.font</a:t>
            </a:r>
            <a:r>
              <a:rPr lang="en-US" sz="2400" dirty="0"/>
              <a:t> </a:t>
            </a:r>
            <a:r>
              <a:rPr lang="ru-RU" sz="2400" dirty="0"/>
              <a:t>и др.</a:t>
            </a:r>
            <a:endParaRPr lang="en-US" sz="2400" dirty="0"/>
          </a:p>
          <a:p>
            <a:pPr algn="l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F3D40E-0116-43B1-817B-F1DED10F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7" y="3429000"/>
            <a:ext cx="7773773" cy="313057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EB4A45-8EEE-4DEF-8E55-76EC6D19F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38910"/>
            <a:ext cx="5572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78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CD5B06-95E8-4BA0-BF5A-03B6F364B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" y="1122308"/>
            <a:ext cx="7346077" cy="28161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34B96C-F40A-4296-8919-5B8A32E51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5" y="4113324"/>
            <a:ext cx="8237050" cy="2130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E6CE0-27BF-43F7-8F91-CA6C7B6B9555}"/>
              </a:ext>
            </a:extLst>
          </p:cNvPr>
          <p:cNvSpPr txBox="1"/>
          <p:nvPr/>
        </p:nvSpPr>
        <p:spPr>
          <a:xfrm>
            <a:off x="7355841" y="439432"/>
            <a:ext cx="4826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проекте реализовано наличие нескольких уровней, стартового и финального окон, подсчёт результатов в виде времени прохождения уровня, хранение и изменение данных о лучшем результате-рекорде в файлах </a:t>
            </a:r>
            <a:r>
              <a:rPr lang="en-US" sz="2400" dirty="0"/>
              <a:t>.txt</a:t>
            </a:r>
            <a:r>
              <a:rPr lang="ru-RU" sz="2400" dirty="0"/>
              <a:t>, анимация, работа со звуком, </a:t>
            </a:r>
            <a:r>
              <a:rPr lang="en-US" sz="2400" dirty="0"/>
              <a:t>collides</a:t>
            </a:r>
            <a:r>
              <a:rPr lang="ru-RU" sz="2400" dirty="0"/>
              <a:t> игрока с разными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30303620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0CB73E6-5DA9-4EE3-96C5-8AFA5CE2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6" y="714967"/>
            <a:ext cx="6065123" cy="518755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375942F-BD47-4F18-8E2B-CD0809F1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4" y="714967"/>
            <a:ext cx="3905250" cy="16097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01E8A53-56E2-4A5C-B223-DC4CC2DC5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94" y="2447654"/>
            <a:ext cx="3417232" cy="36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63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200" y="477521"/>
            <a:ext cx="9144000" cy="1107439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Выводы по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2011680"/>
            <a:ext cx="10982960" cy="41960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Научились работать с библиотекой </a:t>
            </a:r>
            <a:r>
              <a:rPr lang="en-US" sz="2400" dirty="0" err="1"/>
              <a:t>PyGame</a:t>
            </a:r>
            <a:r>
              <a:rPr lang="ru-RU" sz="2400" dirty="0"/>
              <a:t> и её модулями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Поняли структуру игр, получили опыт создания своей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Освоили командную работу с помощью </a:t>
            </a:r>
            <a:r>
              <a:rPr lang="en-US" sz="2400" dirty="0"/>
              <a:t>Git</a:t>
            </a:r>
            <a:endParaRPr lang="ru-R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l"/>
            <a:r>
              <a:rPr lang="ru-RU" sz="2400" dirty="0"/>
              <a:t>Перспективы для развития проекта</a:t>
            </a:r>
            <a:r>
              <a:rPr lang="en-US" sz="2400" dirty="0"/>
              <a:t>:</a:t>
            </a:r>
            <a:endParaRPr lang="ru-RU" sz="2400" dirty="0"/>
          </a:p>
          <a:p>
            <a:pPr algn="l"/>
            <a:r>
              <a:rPr lang="ru-RU" sz="2400" dirty="0"/>
              <a:t>Увеличение количества уровней, написание новых карт и их усложнение (создание «врагов» и других дополнительных препятствий для игрока), совершенствование графического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45129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8AA5E-887D-4976-935C-85B18184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4879"/>
            <a:ext cx="9144000" cy="1295083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702066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439</TotalTime>
  <Words>309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Kindly request: do not throw garbage</vt:lpstr>
      <vt:lpstr>Идея проекта</vt:lpstr>
      <vt:lpstr>Описание игры</vt:lpstr>
      <vt:lpstr>Технические особенности, структура</vt:lpstr>
      <vt:lpstr>Использованные технологии</vt:lpstr>
      <vt:lpstr>Презентация PowerPoint</vt:lpstr>
      <vt:lpstr>Презентация PowerPoint</vt:lpstr>
      <vt:lpstr>Выводы по работе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Kindly request: do not throw garbage</dc:title>
  <dc:creator>Алена, Забуселова</dc:creator>
  <cp:lastModifiedBy>Алена, Забуселова</cp:lastModifiedBy>
  <cp:revision>7</cp:revision>
  <dcterms:created xsi:type="dcterms:W3CDTF">2022-01-28T12:20:40Z</dcterms:created>
  <dcterms:modified xsi:type="dcterms:W3CDTF">2022-01-28T19:40:03Z</dcterms:modified>
</cp:coreProperties>
</file>