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на, Забуселова" userId="e3011e63a7a7ab4b" providerId="LiveId" clId="{CC942C3C-0687-4DBC-B351-8F204F20D857}"/>
    <pc:docChg chg="undo redo custSel addSld delSld modSld sldOrd">
      <pc:chgData name="Алена, Забуселова" userId="e3011e63a7a7ab4b" providerId="LiveId" clId="{CC942C3C-0687-4DBC-B351-8F204F20D857}" dt="2022-04-28T18:04:43.535" v="535" actId="14100"/>
      <pc:docMkLst>
        <pc:docMk/>
      </pc:docMkLst>
      <pc:sldChg chg="modSp new mod">
        <pc:chgData name="Алена, Забуселова" userId="e3011e63a7a7ab4b" providerId="LiveId" clId="{CC942C3C-0687-4DBC-B351-8F204F20D857}" dt="2022-04-28T17:31:56.029" v="74"/>
        <pc:sldMkLst>
          <pc:docMk/>
          <pc:sldMk cId="394728694" sldId="256"/>
        </pc:sldMkLst>
        <pc:spChg chg="mod">
          <ac:chgData name="Алена, Забуселова" userId="e3011e63a7a7ab4b" providerId="LiveId" clId="{CC942C3C-0687-4DBC-B351-8F204F20D857}" dt="2022-04-28T17:31:56.029" v="74"/>
          <ac:spMkLst>
            <pc:docMk/>
            <pc:sldMk cId="394728694" sldId="256"/>
            <ac:spMk id="2" creationId="{F9C18EBA-3E96-4AD8-93FF-6E91BB74771B}"/>
          </ac:spMkLst>
        </pc:spChg>
        <pc:spChg chg="mod">
          <ac:chgData name="Алена, Забуселова" userId="e3011e63a7a7ab4b" providerId="LiveId" clId="{CC942C3C-0687-4DBC-B351-8F204F20D857}" dt="2022-04-28T17:31:56.029" v="74"/>
          <ac:spMkLst>
            <pc:docMk/>
            <pc:sldMk cId="394728694" sldId="256"/>
            <ac:spMk id="3" creationId="{A4B2C43C-E68B-41B2-AA1F-A9CEB8375132}"/>
          </ac:spMkLst>
        </pc:spChg>
      </pc:sldChg>
      <pc:sldChg chg="addSp delSp modSp new del mod">
        <pc:chgData name="Алена, Забуселова" userId="e3011e63a7a7ab4b" providerId="LiveId" clId="{CC942C3C-0687-4DBC-B351-8F204F20D857}" dt="2022-04-28T17:30:56.108" v="72" actId="2696"/>
        <pc:sldMkLst>
          <pc:docMk/>
          <pc:sldMk cId="1266665768" sldId="257"/>
        </pc:sldMkLst>
        <pc:spChg chg="mod">
          <ac:chgData name="Алена, Забуселова" userId="e3011e63a7a7ab4b" providerId="LiveId" clId="{CC942C3C-0687-4DBC-B351-8F204F20D857}" dt="2022-04-28T17:27:31.765" v="47" actId="1076"/>
          <ac:spMkLst>
            <pc:docMk/>
            <pc:sldMk cId="1266665768" sldId="257"/>
            <ac:spMk id="2" creationId="{EBEE82A1-3B90-44CD-91CD-F466CCD8BE5A}"/>
          </ac:spMkLst>
        </pc:spChg>
        <pc:spChg chg="del">
          <ac:chgData name="Алена, Забуселова" userId="e3011e63a7a7ab4b" providerId="LiveId" clId="{CC942C3C-0687-4DBC-B351-8F204F20D857}" dt="2022-04-28T17:24:59.059" v="10" actId="931"/>
          <ac:spMkLst>
            <pc:docMk/>
            <pc:sldMk cId="1266665768" sldId="257"/>
            <ac:spMk id="3" creationId="{82D6426D-D71F-4A8B-8B8F-07530459A84B}"/>
          </ac:spMkLst>
        </pc:spChg>
        <pc:spChg chg="add mod">
          <ac:chgData name="Алена, Забуселова" userId="e3011e63a7a7ab4b" providerId="LiveId" clId="{CC942C3C-0687-4DBC-B351-8F204F20D857}" dt="2022-04-28T17:30:41.901" v="70" actId="1076"/>
          <ac:spMkLst>
            <pc:docMk/>
            <pc:sldMk cId="1266665768" sldId="257"/>
            <ac:spMk id="6" creationId="{EF886C0D-EB60-4CA5-A283-6AC56ADA3C40}"/>
          </ac:spMkLst>
        </pc:spChg>
        <pc:picChg chg="add mod modCrop">
          <ac:chgData name="Алена, Забуселова" userId="e3011e63a7a7ab4b" providerId="LiveId" clId="{CC942C3C-0687-4DBC-B351-8F204F20D857}" dt="2022-04-28T17:30:45.604" v="71" actId="1076"/>
          <ac:picMkLst>
            <pc:docMk/>
            <pc:sldMk cId="1266665768" sldId="257"/>
            <ac:picMk id="5" creationId="{D69CB3A0-3580-4D2A-AD78-A7FF660F426B}"/>
          </ac:picMkLst>
        </pc:picChg>
      </pc:sldChg>
      <pc:sldChg chg="addSp delSp modSp new mod">
        <pc:chgData name="Алена, Забуселова" userId="e3011e63a7a7ab4b" providerId="LiveId" clId="{CC942C3C-0687-4DBC-B351-8F204F20D857}" dt="2022-04-28T17:37:52.352" v="151" actId="1076"/>
        <pc:sldMkLst>
          <pc:docMk/>
          <pc:sldMk cId="3721612107" sldId="258"/>
        </pc:sldMkLst>
        <pc:spChg chg="mod">
          <ac:chgData name="Алена, Забуселова" userId="e3011e63a7a7ab4b" providerId="LiveId" clId="{CC942C3C-0687-4DBC-B351-8F204F20D857}" dt="2022-04-28T17:37:52.352" v="151" actId="1076"/>
          <ac:spMkLst>
            <pc:docMk/>
            <pc:sldMk cId="3721612107" sldId="258"/>
            <ac:spMk id="2" creationId="{295A6A9F-82D5-4355-8FEA-4B1CDDC951AE}"/>
          </ac:spMkLst>
        </pc:spChg>
        <pc:spChg chg="del mod">
          <ac:chgData name="Алена, Забуселова" userId="e3011e63a7a7ab4b" providerId="LiveId" clId="{CC942C3C-0687-4DBC-B351-8F204F20D857}" dt="2022-04-28T17:33:40.623" v="75" actId="931"/>
          <ac:spMkLst>
            <pc:docMk/>
            <pc:sldMk cId="3721612107" sldId="258"/>
            <ac:spMk id="3" creationId="{BA62D446-9569-47BE-BD02-B06580917BEF}"/>
          </ac:spMkLst>
        </pc:spChg>
        <pc:spChg chg="add mod">
          <ac:chgData name="Алена, Забуселова" userId="e3011e63a7a7ab4b" providerId="LiveId" clId="{CC942C3C-0687-4DBC-B351-8F204F20D857}" dt="2022-04-28T17:37:43.314" v="150" actId="1035"/>
          <ac:spMkLst>
            <pc:docMk/>
            <pc:sldMk cId="3721612107" sldId="258"/>
            <ac:spMk id="6" creationId="{6130F96D-2713-4CB3-8E81-A31A2135567B}"/>
          </ac:spMkLst>
        </pc:spChg>
        <pc:picChg chg="add mod modCrop">
          <ac:chgData name="Алена, Забуселова" userId="e3011e63a7a7ab4b" providerId="LiveId" clId="{CC942C3C-0687-4DBC-B351-8F204F20D857}" dt="2022-04-28T17:37:35.670" v="137" actId="1036"/>
          <ac:picMkLst>
            <pc:docMk/>
            <pc:sldMk cId="3721612107" sldId="258"/>
            <ac:picMk id="5" creationId="{B77AED57-46C0-4A6B-ADFE-19E554D93D71}"/>
          </ac:picMkLst>
        </pc:picChg>
      </pc:sldChg>
      <pc:sldChg chg="addSp delSp modSp new mod">
        <pc:chgData name="Алена, Забуселова" userId="e3011e63a7a7ab4b" providerId="LiveId" clId="{CC942C3C-0687-4DBC-B351-8F204F20D857}" dt="2022-04-28T18:04:19.271" v="534" actId="1076"/>
        <pc:sldMkLst>
          <pc:docMk/>
          <pc:sldMk cId="1693846321" sldId="259"/>
        </pc:sldMkLst>
        <pc:spChg chg="mod">
          <ac:chgData name="Алена, Забуселова" userId="e3011e63a7a7ab4b" providerId="LiveId" clId="{CC942C3C-0687-4DBC-B351-8F204F20D857}" dt="2022-04-28T17:40:23.967" v="227" actId="1038"/>
          <ac:spMkLst>
            <pc:docMk/>
            <pc:sldMk cId="1693846321" sldId="259"/>
            <ac:spMk id="2" creationId="{3EEA0E7B-ADBF-47A5-BAA3-CFA6517F0DE9}"/>
          </ac:spMkLst>
        </pc:spChg>
        <pc:spChg chg="del">
          <ac:chgData name="Алена, Забуселова" userId="e3011e63a7a7ab4b" providerId="LiveId" clId="{CC942C3C-0687-4DBC-B351-8F204F20D857}" dt="2022-04-28T17:39:04.842" v="199" actId="931"/>
          <ac:spMkLst>
            <pc:docMk/>
            <pc:sldMk cId="1693846321" sldId="259"/>
            <ac:spMk id="3" creationId="{EC76DEEB-448C-4F3E-B5A1-C8FC81BDFDF6}"/>
          </ac:spMkLst>
        </pc:spChg>
        <pc:spChg chg="add mod">
          <ac:chgData name="Алена, Забуселова" userId="e3011e63a7a7ab4b" providerId="LiveId" clId="{CC942C3C-0687-4DBC-B351-8F204F20D857}" dt="2022-04-28T17:54:44.760" v="459" actId="1076"/>
          <ac:spMkLst>
            <pc:docMk/>
            <pc:sldMk cId="1693846321" sldId="259"/>
            <ac:spMk id="6" creationId="{D105CB6A-FB6D-4482-BF50-B91126C49AFB}"/>
          </ac:spMkLst>
        </pc:spChg>
        <pc:picChg chg="add mod">
          <ac:chgData name="Алена, Забуселова" userId="e3011e63a7a7ab4b" providerId="LiveId" clId="{CC942C3C-0687-4DBC-B351-8F204F20D857}" dt="2022-04-28T18:04:19.271" v="534" actId="1076"/>
          <ac:picMkLst>
            <pc:docMk/>
            <pc:sldMk cId="1693846321" sldId="259"/>
            <ac:picMk id="5" creationId="{0C398C48-4632-4741-A275-35CDEC59CD1B}"/>
          </ac:picMkLst>
        </pc:picChg>
      </pc:sldChg>
      <pc:sldChg chg="addSp delSp modSp new mod">
        <pc:chgData name="Алена, Забуселова" userId="e3011e63a7a7ab4b" providerId="LiveId" clId="{CC942C3C-0687-4DBC-B351-8F204F20D857}" dt="2022-04-28T18:00:05.264" v="504" actId="1076"/>
        <pc:sldMkLst>
          <pc:docMk/>
          <pc:sldMk cId="1979380746" sldId="260"/>
        </pc:sldMkLst>
        <pc:spChg chg="mod">
          <ac:chgData name="Алена, Забуселова" userId="e3011e63a7a7ab4b" providerId="LiveId" clId="{CC942C3C-0687-4DBC-B351-8F204F20D857}" dt="2022-04-28T17:59:26.023" v="491" actId="1076"/>
          <ac:spMkLst>
            <pc:docMk/>
            <pc:sldMk cId="1979380746" sldId="260"/>
            <ac:spMk id="2" creationId="{D9A70B5E-E54D-498B-AC6A-1A3029396DC0}"/>
          </ac:spMkLst>
        </pc:spChg>
        <pc:spChg chg="del">
          <ac:chgData name="Алена, Забуселова" userId="e3011e63a7a7ab4b" providerId="LiveId" clId="{CC942C3C-0687-4DBC-B351-8F204F20D857}" dt="2022-04-28T17:41:12.430" v="276" actId="931"/>
          <ac:spMkLst>
            <pc:docMk/>
            <pc:sldMk cId="1979380746" sldId="260"/>
            <ac:spMk id="3" creationId="{633BD4CE-66A6-4D75-8339-77D9F03B582B}"/>
          </ac:spMkLst>
        </pc:spChg>
        <pc:spChg chg="add del mod">
          <ac:chgData name="Алена, Забуселова" userId="e3011e63a7a7ab4b" providerId="LiveId" clId="{CC942C3C-0687-4DBC-B351-8F204F20D857}" dt="2022-04-28T17:41:25.830" v="280" actId="478"/>
          <ac:spMkLst>
            <pc:docMk/>
            <pc:sldMk cId="1979380746" sldId="260"/>
            <ac:spMk id="6" creationId="{B43AFD8C-54CF-4317-B7CD-D885657BA1E8}"/>
          </ac:spMkLst>
        </pc:spChg>
        <pc:spChg chg="add mod">
          <ac:chgData name="Алена, Забуселова" userId="e3011e63a7a7ab4b" providerId="LiveId" clId="{CC942C3C-0687-4DBC-B351-8F204F20D857}" dt="2022-04-28T17:57:43.744" v="470" actId="1076"/>
          <ac:spMkLst>
            <pc:docMk/>
            <pc:sldMk cId="1979380746" sldId="260"/>
            <ac:spMk id="13" creationId="{6D9F8816-EDDD-4869-BB66-AA277EE2FD6A}"/>
          </ac:spMkLst>
        </pc:spChg>
        <pc:picChg chg="add mod">
          <ac:chgData name="Алена, Забуселова" userId="e3011e63a7a7ab4b" providerId="LiveId" clId="{CC942C3C-0687-4DBC-B351-8F204F20D857}" dt="2022-04-28T18:00:02.063" v="503" actId="1076"/>
          <ac:picMkLst>
            <pc:docMk/>
            <pc:sldMk cId="1979380746" sldId="260"/>
            <ac:picMk id="5" creationId="{9978737F-AFCB-424F-9EAD-85120073EFD9}"/>
          </ac:picMkLst>
        </pc:picChg>
        <pc:picChg chg="add del mod modCrop">
          <ac:chgData name="Алена, Забуселова" userId="e3011e63a7a7ab4b" providerId="LiveId" clId="{CC942C3C-0687-4DBC-B351-8F204F20D857}" dt="2022-04-28T17:53:58.282" v="446" actId="21"/>
          <ac:picMkLst>
            <pc:docMk/>
            <pc:sldMk cId="1979380746" sldId="260"/>
            <ac:picMk id="8" creationId="{9B53CBA9-BE91-46F9-83C4-0BA679AE2113}"/>
          </ac:picMkLst>
        </pc:picChg>
        <pc:picChg chg="add del mod">
          <ac:chgData name="Алена, Забуселова" userId="e3011e63a7a7ab4b" providerId="LiveId" clId="{CC942C3C-0687-4DBC-B351-8F204F20D857}" dt="2022-04-28T17:57:35.737" v="468" actId="478"/>
          <ac:picMkLst>
            <pc:docMk/>
            <pc:sldMk cId="1979380746" sldId="260"/>
            <ac:picMk id="10" creationId="{EDD7C9B5-B6BE-4C9E-A322-37904C48F04D}"/>
          </ac:picMkLst>
        </pc:picChg>
        <pc:picChg chg="add mod">
          <ac:chgData name="Алена, Забуселова" userId="e3011e63a7a7ab4b" providerId="LiveId" clId="{CC942C3C-0687-4DBC-B351-8F204F20D857}" dt="2022-04-28T17:59:52.471" v="497" actId="1076"/>
          <ac:picMkLst>
            <pc:docMk/>
            <pc:sldMk cId="1979380746" sldId="260"/>
            <ac:picMk id="12" creationId="{98F9B4E2-9885-4B6E-8B53-D36864DB7CA7}"/>
          </ac:picMkLst>
        </pc:picChg>
        <pc:picChg chg="add mod modCrop">
          <ac:chgData name="Алена, Забуселова" userId="e3011e63a7a7ab4b" providerId="LiveId" clId="{CC942C3C-0687-4DBC-B351-8F204F20D857}" dt="2022-04-28T17:59:18.256" v="489" actId="1076"/>
          <ac:picMkLst>
            <pc:docMk/>
            <pc:sldMk cId="1979380746" sldId="260"/>
            <ac:picMk id="15" creationId="{1EC310E3-0B0F-4FCA-9420-E786986E0BDB}"/>
          </ac:picMkLst>
        </pc:picChg>
        <pc:picChg chg="add mod modCrop">
          <ac:chgData name="Алена, Забуселова" userId="e3011e63a7a7ab4b" providerId="LiveId" clId="{CC942C3C-0687-4DBC-B351-8F204F20D857}" dt="2022-04-28T18:00:05.264" v="504" actId="1076"/>
          <ac:picMkLst>
            <pc:docMk/>
            <pc:sldMk cId="1979380746" sldId="260"/>
            <ac:picMk id="17" creationId="{C2601149-130D-493B-80EB-9A75FFA8DC2E}"/>
          </ac:picMkLst>
        </pc:picChg>
      </pc:sldChg>
      <pc:sldChg chg="addSp delSp modSp new mod">
        <pc:chgData name="Алена, Забуселова" userId="e3011e63a7a7ab4b" providerId="LiveId" clId="{CC942C3C-0687-4DBC-B351-8F204F20D857}" dt="2022-04-28T18:04:43.535" v="535" actId="14100"/>
        <pc:sldMkLst>
          <pc:docMk/>
          <pc:sldMk cId="4025420540" sldId="261"/>
        </pc:sldMkLst>
        <pc:spChg chg="mod">
          <ac:chgData name="Алена, Забуселова" userId="e3011e63a7a7ab4b" providerId="LiveId" clId="{CC942C3C-0687-4DBC-B351-8F204F20D857}" dt="2022-04-28T17:50:01.852" v="408" actId="1076"/>
          <ac:spMkLst>
            <pc:docMk/>
            <pc:sldMk cId="4025420540" sldId="261"/>
            <ac:spMk id="2" creationId="{90EB6B0D-1B59-4F2E-B262-BCDD90F21B6A}"/>
          </ac:spMkLst>
        </pc:spChg>
        <pc:spChg chg="mod">
          <ac:chgData name="Алена, Забуселова" userId="e3011e63a7a7ab4b" providerId="LiveId" clId="{CC942C3C-0687-4DBC-B351-8F204F20D857}" dt="2022-04-28T17:53:33.284" v="441" actId="14100"/>
          <ac:spMkLst>
            <pc:docMk/>
            <pc:sldMk cId="4025420540" sldId="261"/>
            <ac:spMk id="3" creationId="{7D36EAA0-73C0-44B0-9A75-C9A0C7A8780C}"/>
          </ac:spMkLst>
        </pc:spChg>
        <pc:spChg chg="add mod">
          <ac:chgData name="Алена, Забуселова" userId="e3011e63a7a7ab4b" providerId="LiveId" clId="{CC942C3C-0687-4DBC-B351-8F204F20D857}" dt="2022-04-28T17:54:20.407" v="454" actId="1076"/>
          <ac:spMkLst>
            <pc:docMk/>
            <pc:sldMk cId="4025420540" sldId="261"/>
            <ac:spMk id="4" creationId="{2BF1B04A-37D3-49B5-91E5-EB56EDC2F716}"/>
          </ac:spMkLst>
        </pc:spChg>
        <pc:spChg chg="add del">
          <ac:chgData name="Алена, Забуселова" userId="e3011e63a7a7ab4b" providerId="LiveId" clId="{CC942C3C-0687-4DBC-B351-8F204F20D857}" dt="2022-04-28T17:52:05.195" v="429"/>
          <ac:spMkLst>
            <pc:docMk/>
            <pc:sldMk cId="4025420540" sldId="261"/>
            <ac:spMk id="5" creationId="{21475C1C-1C6E-4BFD-B32E-7F01E1C7346F}"/>
          </ac:spMkLst>
        </pc:spChg>
        <pc:picChg chg="add del mod">
          <ac:chgData name="Алена, Забуселова" userId="e3011e63a7a7ab4b" providerId="LiveId" clId="{CC942C3C-0687-4DBC-B351-8F204F20D857}" dt="2022-04-28T17:54:06.815" v="450" actId="478"/>
          <ac:picMkLst>
            <pc:docMk/>
            <pc:sldMk cId="4025420540" sldId="261"/>
            <ac:picMk id="7" creationId="{B8C4EB2E-EB86-4F78-BEF7-46ECDBEFA81F}"/>
          </ac:picMkLst>
        </pc:picChg>
        <pc:picChg chg="add mod">
          <ac:chgData name="Алена, Забуселова" userId="e3011e63a7a7ab4b" providerId="LiveId" clId="{CC942C3C-0687-4DBC-B351-8F204F20D857}" dt="2022-04-28T18:04:43.535" v="535" actId="14100"/>
          <ac:picMkLst>
            <pc:docMk/>
            <pc:sldMk cId="4025420540" sldId="261"/>
            <ac:picMk id="8" creationId="{12F59389-1225-43AA-8785-F5C066132C69}"/>
          </ac:picMkLst>
        </pc:picChg>
      </pc:sldChg>
      <pc:sldChg chg="addSp modSp new mod ord">
        <pc:chgData name="Алена, Забуселова" userId="e3011e63a7a7ab4b" providerId="LiveId" clId="{CC942C3C-0687-4DBC-B351-8F204F20D857}" dt="2022-04-28T18:00:57.561" v="533"/>
        <pc:sldMkLst>
          <pc:docMk/>
          <pc:sldMk cId="256458275" sldId="262"/>
        </pc:sldMkLst>
        <pc:spChg chg="add mod">
          <ac:chgData name="Алена, Забуселова" userId="e3011e63a7a7ab4b" providerId="LiveId" clId="{CC942C3C-0687-4DBC-B351-8F204F20D857}" dt="2022-04-28T18:00:52.208" v="531" actId="1076"/>
          <ac:spMkLst>
            <pc:docMk/>
            <pc:sldMk cId="256458275" sldId="262"/>
            <ac:spMk id="2" creationId="{A622C342-15FD-4C07-932F-44867C5835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ED430C-DDE4-4DBC-854C-2890D715AE4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9C48E0-4836-42BC-B541-F3A72EED4D5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3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430C-DDE4-4DBC-854C-2890D715AE4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8E0-4836-42BC-B541-F3A72EED4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09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430C-DDE4-4DBC-854C-2890D715AE4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8E0-4836-42BC-B541-F3A72EED4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41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430C-DDE4-4DBC-854C-2890D715AE4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8E0-4836-42BC-B541-F3A72EED4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40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430C-DDE4-4DBC-854C-2890D715AE4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8E0-4836-42BC-B541-F3A72EED4D5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8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430C-DDE4-4DBC-854C-2890D715AE4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8E0-4836-42BC-B541-F3A72EED4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03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430C-DDE4-4DBC-854C-2890D715AE4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8E0-4836-42BC-B541-F3A72EED4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430C-DDE4-4DBC-854C-2890D715AE4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8E0-4836-42BC-B541-F3A72EED4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58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430C-DDE4-4DBC-854C-2890D715AE4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8E0-4836-42BC-B541-F3A72EED4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430C-DDE4-4DBC-854C-2890D715AE4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8E0-4836-42BC-B541-F3A72EED4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430C-DDE4-4DBC-854C-2890D715AE4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8E0-4836-42BC-B541-F3A72EED4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49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2ED430C-DDE4-4DBC-854C-2890D715AE4D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79C48E0-4836-42BC-B541-F3A72EED4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69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18EBA-3E96-4AD8-93FF-6E91BB747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Online notebook 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B2C43C-E68B-41B2-AA1F-A9CEB8375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WEB 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проект 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Авторы: Скориков Георгий, Забуселова Алена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2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A6A9F-82D5-4355-8FEA-4B1CDDC9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501194"/>
            <a:ext cx="5582920" cy="812800"/>
          </a:xfrm>
        </p:spPr>
        <p:txBody>
          <a:bodyPr>
            <a:normAutofit/>
          </a:bodyPr>
          <a:lstStyle/>
          <a:p>
            <a:r>
              <a:rPr lang="ru-RU" sz="4000" dirty="0"/>
              <a:t>Описание функционала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7AED57-46C0-4A6B-ADFE-19E554D93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" b="5964"/>
          <a:stretch/>
        </p:blipFill>
        <p:spPr>
          <a:xfrm>
            <a:off x="1093469" y="1518219"/>
            <a:ext cx="10005060" cy="35527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0F96D-2713-4CB3-8E81-A31A2135567B}"/>
              </a:ext>
            </a:extLst>
          </p:cNvPr>
          <p:cNvSpPr txBox="1"/>
          <p:nvPr/>
        </p:nvSpPr>
        <p:spPr>
          <a:xfrm>
            <a:off x="469899" y="5031317"/>
            <a:ext cx="1125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Сайт предоставляет возможность писать заметки. Пользователь регистрируется в системе, создаётся его личный кабинет, где он может писать заметки. Заметки пользователя сохраняются и отображаются на странице его личного кабинета. Таким образом, пользователь может предоставить доступ к своему аккаунту любому другому человеку. </a:t>
            </a:r>
          </a:p>
        </p:txBody>
      </p:sp>
    </p:spTree>
    <p:extLst>
      <p:ext uri="{BB962C8B-B14F-4D97-AF65-F5344CB8AC3E}">
        <p14:creationId xmlns:p14="http://schemas.microsoft.com/office/powerpoint/2010/main" val="372161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A0E7B-ADBF-47A5-BAA3-CFA6517F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508000"/>
            <a:ext cx="9799320" cy="812800"/>
          </a:xfrm>
        </p:spPr>
        <p:txBody>
          <a:bodyPr>
            <a:normAutofit/>
          </a:bodyPr>
          <a:lstStyle/>
          <a:p>
            <a:r>
              <a:rPr lang="ru-RU" sz="4000" dirty="0"/>
              <a:t>Использованные технологии. База данных.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398C48-4632-4741-A275-35CDEC59C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71" y="1645426"/>
            <a:ext cx="5919849" cy="44165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5CB6A-FB6D-4482-BF50-B91126C49AFB}"/>
              </a:ext>
            </a:extLst>
          </p:cNvPr>
          <p:cNvSpPr txBox="1"/>
          <p:nvPr/>
        </p:nvSpPr>
        <p:spPr>
          <a:xfrm>
            <a:off x="6915529" y="1437640"/>
            <a:ext cx="43484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Информация о пользователе и его заметках хранится в базе данных, которая создана с помощью библиотеки </a:t>
            </a:r>
            <a:r>
              <a:rPr lang="ru-RU" sz="2200" dirty="0" err="1"/>
              <a:t>SQLAlchemy</a:t>
            </a:r>
            <a:r>
              <a:rPr lang="ru-RU" sz="2200" dirty="0"/>
              <a:t>. База данных состоит из двух таблиц: User и Info. В таблице User хранятся данные о пользователе, которые он вводит на сайте в момент регистрации - </a:t>
            </a:r>
            <a:r>
              <a:rPr lang="ru-RU" sz="2200" dirty="0" err="1"/>
              <a:t>email</a:t>
            </a:r>
            <a:r>
              <a:rPr lang="ru-RU" sz="2200" dirty="0"/>
              <a:t>, ФИО, пароль (</a:t>
            </a:r>
            <a:r>
              <a:rPr lang="ru-RU" sz="2200" dirty="0" err="1"/>
              <a:t>хэшированный</a:t>
            </a:r>
            <a:r>
              <a:rPr lang="ru-RU" sz="2200" dirty="0"/>
              <a:t>). В таблице Info хранятся все заметки вместе с </a:t>
            </a:r>
            <a:r>
              <a:rPr lang="ru-RU" sz="2200" dirty="0" err="1"/>
              <a:t>id</a:t>
            </a:r>
            <a:r>
              <a:rPr lang="ru-RU" sz="2200" dirty="0"/>
              <a:t> их автора (в качестве внешнего ключа из таблицы User).</a:t>
            </a:r>
          </a:p>
        </p:txBody>
      </p:sp>
    </p:spTree>
    <p:extLst>
      <p:ext uri="{BB962C8B-B14F-4D97-AF65-F5344CB8AC3E}">
        <p14:creationId xmlns:p14="http://schemas.microsoft.com/office/powerpoint/2010/main" val="169384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70B5E-E54D-498B-AC6A-1A302939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85" y="390322"/>
            <a:ext cx="6700520" cy="890270"/>
          </a:xfrm>
        </p:spPr>
        <p:txBody>
          <a:bodyPr>
            <a:normAutofit/>
          </a:bodyPr>
          <a:lstStyle/>
          <a:p>
            <a:r>
              <a:rPr lang="ru-RU" sz="4000" dirty="0"/>
              <a:t>Использованные технологии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78737F-AFCB-424F-9EAD-85120073E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85" y="1280592"/>
            <a:ext cx="2622020" cy="2070608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F9B4E2-9885-4B6E-8B53-D36864DB7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71" y="2047339"/>
            <a:ext cx="4503974" cy="6057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9F8816-EDDD-4869-BB66-AA277EE2FD6A}"/>
              </a:ext>
            </a:extLst>
          </p:cNvPr>
          <p:cNvSpPr txBox="1"/>
          <p:nvPr/>
        </p:nvSpPr>
        <p:spPr>
          <a:xfrm>
            <a:off x="7726151" y="411987"/>
            <a:ext cx="40542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Для каждой страницы сайта создан свой </a:t>
            </a:r>
            <a:r>
              <a:rPr lang="ru-RU" sz="2200" dirty="0" err="1"/>
              <a:t>html</a:t>
            </a:r>
            <a:r>
              <a:rPr lang="ru-RU" sz="2200" dirty="0"/>
              <a:t>-шаблон, используется технология </a:t>
            </a:r>
            <a:r>
              <a:rPr lang="ru-RU" sz="2200" dirty="0" err="1"/>
              <a:t>Bootstrap</a:t>
            </a:r>
            <a:r>
              <a:rPr lang="ru-RU" sz="2200" dirty="0"/>
              <a:t>.</a:t>
            </a:r>
          </a:p>
          <a:p>
            <a:r>
              <a:rPr lang="ru-RU" sz="2200" dirty="0"/>
              <a:t>Реализована технология </a:t>
            </a:r>
            <a:r>
              <a:rPr lang="ru-RU" sz="2200" dirty="0" err="1"/>
              <a:t>Blueprint</a:t>
            </a:r>
            <a:r>
              <a:rPr lang="ru-RU" sz="2200" dirty="0"/>
              <a:t>, у URL адреса каждой страницы сайта своё окончание: /</a:t>
            </a:r>
            <a:r>
              <a:rPr lang="ru-RU" sz="2200" dirty="0" err="1"/>
              <a:t>notes</a:t>
            </a:r>
            <a:r>
              <a:rPr lang="ru-RU" sz="2200" dirty="0"/>
              <a:t>, /</a:t>
            </a:r>
            <a:r>
              <a:rPr lang="ru-RU" sz="2200" dirty="0" err="1"/>
              <a:t>login</a:t>
            </a:r>
            <a:r>
              <a:rPr lang="ru-RU" sz="2200" dirty="0"/>
              <a:t>, /</a:t>
            </a:r>
            <a:r>
              <a:rPr lang="ru-RU" sz="2200" dirty="0" err="1"/>
              <a:t>logout</a:t>
            </a:r>
            <a:r>
              <a:rPr lang="ru-RU" sz="2200" dirty="0"/>
              <a:t> и т.д.</a:t>
            </a:r>
          </a:p>
          <a:p>
            <a:r>
              <a:rPr lang="ru-RU" sz="2200" dirty="0"/>
              <a:t>На всех страницах сайта в левом верхнем углу загружено изображение-логотип программы.</a:t>
            </a:r>
          </a:p>
          <a:p>
            <a:r>
              <a:rPr lang="ru-RU" sz="2200" dirty="0"/>
              <a:t>Приложение получает временный адрес в Интернете с помощью сервиса </a:t>
            </a:r>
            <a:r>
              <a:rPr lang="ru-RU" sz="2200" dirty="0" err="1"/>
              <a:t>ngrok</a:t>
            </a:r>
            <a:r>
              <a:rPr lang="ru-RU" sz="2200" dirty="0"/>
              <a:t>, используя локальный компьютер как сервер.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EC310E3-0B0F-4FCA-9420-E786986E0B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7" b="32860"/>
          <a:stretch/>
        </p:blipFill>
        <p:spPr>
          <a:xfrm>
            <a:off x="314220" y="4795520"/>
            <a:ext cx="7371237" cy="169411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2601149-130D-493B-80EB-9A75FFA8DC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24"/>
          <a:stretch/>
        </p:blipFill>
        <p:spPr>
          <a:xfrm>
            <a:off x="1424092" y="3411372"/>
            <a:ext cx="5688013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8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B6B0D-1B59-4F2E-B262-BCDD90F2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080"/>
            <a:ext cx="7137400" cy="802640"/>
          </a:xfrm>
        </p:spPr>
        <p:txBody>
          <a:bodyPr>
            <a:normAutofit/>
          </a:bodyPr>
          <a:lstStyle/>
          <a:p>
            <a:r>
              <a:rPr lang="ru-RU" sz="4000" dirty="0"/>
              <a:t>Перспективы для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6EAA0-73C0-44B0-9A75-C9A0C7A8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579880"/>
            <a:ext cx="10124440" cy="2240280"/>
          </a:xfrm>
        </p:spPr>
        <p:txBody>
          <a:bodyPr/>
          <a:lstStyle/>
          <a:p>
            <a:pPr algn="l"/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сделать более удобный и интересный пользовательский интерфейс</a:t>
            </a:r>
          </a:p>
          <a:p>
            <a:pPr algn="l"/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предоставление другим пользователям ограниченного доступа к своему личному кабинету(можно видеть заметки, но, например, нельзя писать)</a:t>
            </a:r>
          </a:p>
          <a:p>
            <a:pPr algn="l"/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добавить возможность классификации заметок (например, выделять важные заметки)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1B04A-37D3-49B5-91E5-EB56EDC2F716}"/>
              </a:ext>
            </a:extLst>
          </p:cNvPr>
          <p:cNvSpPr txBox="1"/>
          <p:nvPr/>
        </p:nvSpPr>
        <p:spPr>
          <a:xfrm>
            <a:off x="857107" y="3820160"/>
            <a:ext cx="508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Использованные библиотеки и модули:</a:t>
            </a:r>
          </a:p>
          <a:p>
            <a:r>
              <a:rPr lang="en-US" sz="2200" dirty="0" err="1"/>
              <a:t>fask</a:t>
            </a:r>
            <a:endParaRPr lang="en-US" sz="2200" dirty="0"/>
          </a:p>
          <a:p>
            <a:r>
              <a:rPr lang="en-US" sz="2200" dirty="0"/>
              <a:t>flask-</a:t>
            </a:r>
            <a:r>
              <a:rPr lang="en-US" sz="2200" dirty="0" err="1"/>
              <a:t>sqlalchemy</a:t>
            </a:r>
            <a:endParaRPr lang="en-US" sz="2200" dirty="0"/>
          </a:p>
          <a:p>
            <a:r>
              <a:rPr lang="en-US" sz="2200" dirty="0"/>
              <a:t>flask-login</a:t>
            </a:r>
          </a:p>
          <a:p>
            <a:r>
              <a:rPr lang="en-US" sz="2200" dirty="0" err="1"/>
              <a:t>werkzeug</a:t>
            </a:r>
            <a:endParaRPr lang="ru-RU" sz="2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F59389-1225-43AA-8785-F5C06613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60" y="3927319"/>
            <a:ext cx="4514993" cy="14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2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2C342-15FD-4C07-932F-44867C5835D4}"/>
              </a:ext>
            </a:extLst>
          </p:cNvPr>
          <p:cNvSpPr txBox="1"/>
          <p:nvPr/>
        </p:nvSpPr>
        <p:spPr>
          <a:xfrm>
            <a:off x="3276600" y="3044279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6458275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277</TotalTime>
  <Words>265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Corbel</vt:lpstr>
      <vt:lpstr>Базис</vt:lpstr>
      <vt:lpstr> Online notebook </vt:lpstr>
      <vt:lpstr>Описание функционала</vt:lpstr>
      <vt:lpstr>Использованные технологии. База данных.</vt:lpstr>
      <vt:lpstr>Использованные технологии</vt:lpstr>
      <vt:lpstr>Перспективы для развития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Алена, Забуселова</dc:creator>
  <cp:lastModifiedBy>Алена, Забуселова</cp:lastModifiedBy>
  <cp:revision>4</cp:revision>
  <dcterms:created xsi:type="dcterms:W3CDTF">2022-04-28T13:27:36Z</dcterms:created>
  <dcterms:modified xsi:type="dcterms:W3CDTF">2022-04-28T18:04:49Z</dcterms:modified>
</cp:coreProperties>
</file>