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78" r:id="rId4"/>
    <p:sldId id="268" r:id="rId5"/>
    <p:sldId id="269" r:id="rId6"/>
    <p:sldId id="279" r:id="rId7"/>
    <p:sldId id="270" r:id="rId8"/>
    <p:sldId id="281" r:id="rId9"/>
    <p:sldId id="283" r:id="rId10"/>
    <p:sldId id="284" r:id="rId11"/>
    <p:sldId id="276" r:id="rId12"/>
    <p:sldId id="280" r:id="rId13"/>
    <p:sldId id="28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60" d="100"/>
          <a:sy n="60" d="100"/>
        </p:scale>
        <p:origin x="96" y="14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Bean </a:t>
            </a:r>
            <a:r>
              <a:rPr lang="en-US" dirty="0" smtClean="0"/>
              <a:t>Boy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61346" y="1905000"/>
            <a:ext cx="733525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Software </a:t>
            </a:r>
            <a:r>
              <a:rPr lang="en-US" b="1" dirty="0" smtClean="0"/>
              <a:t>Engineers</a:t>
            </a:r>
            <a:r>
              <a:rPr lang="en-US" dirty="0" smtClean="0"/>
              <a:t>: </a:t>
            </a:r>
            <a:r>
              <a:rPr lang="en-US" dirty="0" smtClean="0"/>
              <a:t>Daniel </a:t>
            </a:r>
            <a:r>
              <a:rPr lang="en-US" dirty="0"/>
              <a:t>Stokes &amp; </a:t>
            </a:r>
            <a:r>
              <a:rPr lang="en-US" dirty="0" err="1"/>
              <a:t>Eskender</a:t>
            </a:r>
            <a:r>
              <a:rPr lang="en-US" dirty="0"/>
              <a:t> </a:t>
            </a:r>
            <a:r>
              <a:rPr lang="en-US" dirty="0" err="1" smtClean="0"/>
              <a:t>Memetov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(the points below are copied from the pdf. Revise as needed)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Responsible for scripting and scene generation. Must communicate with </a:t>
            </a:r>
            <a:r>
              <a:rPr lang="en-US" dirty="0" smtClean="0"/>
              <a:t>game designer </a:t>
            </a:r>
            <a:r>
              <a:rPr lang="en-US" dirty="0"/>
              <a:t>to fully implement the ideas of the game.</a:t>
            </a:r>
          </a:p>
          <a:p>
            <a:r>
              <a:rPr lang="en-US" dirty="0" smtClean="0"/>
              <a:t>Maintain </a:t>
            </a:r>
            <a:r>
              <a:rPr lang="en-US" dirty="0"/>
              <a:t>a logical coding standard throughout the project.</a:t>
            </a:r>
          </a:p>
          <a:p>
            <a:r>
              <a:rPr lang="en-US" dirty="0" smtClean="0"/>
              <a:t>Responsible </a:t>
            </a:r>
            <a:r>
              <a:rPr lang="en-US" dirty="0"/>
              <a:t>for management of the GitHub repository and change messages.</a:t>
            </a:r>
          </a:p>
          <a:p>
            <a:r>
              <a:rPr lang="en-US" dirty="0" smtClean="0"/>
              <a:t>Responsible </a:t>
            </a:r>
            <a:r>
              <a:rPr lang="en-US" dirty="0"/>
              <a:t>for feature implementation and feature limitations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888958"/>
            <a:ext cx="1409618" cy="1560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73820"/>
            <a:ext cx="1409619" cy="16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1958" y="1905000"/>
            <a:ext cx="7864641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/>
              <a:t>Producer/Project Manager</a:t>
            </a:r>
            <a:r>
              <a:rPr lang="en-US" sz="2100" dirty="0"/>
              <a:t>: Scott </a:t>
            </a:r>
            <a:r>
              <a:rPr lang="en-US" sz="2100" dirty="0" smtClean="0"/>
              <a:t>Welsh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(the points below are copied from the pdf. Revise as needed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management over the project.</a:t>
            </a:r>
          </a:p>
          <a:p>
            <a:r>
              <a:rPr lang="en-US" dirty="0" smtClean="0"/>
              <a:t>Scheduling </a:t>
            </a:r>
            <a:r>
              <a:rPr lang="en-US" dirty="0"/>
              <a:t>and tracking of tasks and group deadlines</a:t>
            </a:r>
          </a:p>
          <a:p>
            <a:r>
              <a:rPr lang="en-US" dirty="0" smtClean="0"/>
              <a:t>Responsible </a:t>
            </a:r>
            <a:r>
              <a:rPr lang="en-US" dirty="0"/>
              <a:t>for all documentation including the game design document, </a:t>
            </a:r>
            <a:r>
              <a:rPr lang="en-US" dirty="0" smtClean="0"/>
              <a:t>presentation files </a:t>
            </a:r>
            <a:r>
              <a:rPr lang="en-US" dirty="0"/>
              <a:t>and other.</a:t>
            </a:r>
            <a:endParaRPr lang="en-US" dirty="0"/>
          </a:p>
          <a:p>
            <a:pPr marL="0" indent="0">
              <a:buNone/>
            </a:pPr>
            <a:r>
              <a:rPr lang="en-US" sz="2100" b="1" dirty="0"/>
              <a:t>Game Designer</a:t>
            </a:r>
            <a:r>
              <a:rPr lang="en-US" sz="2100" dirty="0"/>
              <a:t>: James Li</a:t>
            </a:r>
          </a:p>
          <a:p>
            <a:r>
              <a:rPr lang="en-US" dirty="0"/>
              <a:t>Responsible for defining your game's </a:t>
            </a:r>
            <a:r>
              <a:rPr lang="en-US" b="1" dirty="0"/>
              <a:t>main mechanic </a:t>
            </a:r>
            <a:r>
              <a:rPr lang="en-US" dirty="0"/>
              <a:t>and all subsequent </a:t>
            </a:r>
            <a:r>
              <a:rPr lang="en-US" dirty="0" smtClean="0"/>
              <a:t>secondary mechanics </a:t>
            </a:r>
            <a:r>
              <a:rPr lang="en-US" dirty="0"/>
              <a:t>along with formal and dramatic elements of the game</a:t>
            </a:r>
          </a:p>
          <a:p>
            <a:r>
              <a:rPr lang="en-US" dirty="0" smtClean="0"/>
              <a:t>Work </a:t>
            </a:r>
            <a:r>
              <a:rPr lang="en-US" dirty="0"/>
              <a:t>with all other roles to ensure consistency and clarity across all disciplines.</a:t>
            </a:r>
          </a:p>
          <a:p>
            <a:r>
              <a:rPr lang="en-US" dirty="0" smtClean="0"/>
              <a:t>Planning </a:t>
            </a:r>
            <a:r>
              <a:rPr lang="en-US" dirty="0"/>
              <a:t>of each levels including asset placement and events occurring </a:t>
            </a:r>
            <a:r>
              <a:rPr lang="en-US" dirty="0" smtClean="0"/>
              <a:t>throughout the </a:t>
            </a:r>
            <a:r>
              <a:rPr lang="en-US" dirty="0"/>
              <a:t>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4" y="1905000"/>
            <a:ext cx="156111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4" y="4042310"/>
            <a:ext cx="1499158" cy="21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19664" y="1905000"/>
            <a:ext cx="7976936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Artist/Sound </a:t>
            </a:r>
            <a:r>
              <a:rPr lang="en-US" b="1" dirty="0"/>
              <a:t>Engineer</a:t>
            </a:r>
            <a:r>
              <a:rPr lang="en-US" dirty="0"/>
              <a:t>: Semy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and </a:t>
            </a:r>
            <a:r>
              <a:rPr lang="en-US" dirty="0" smtClean="0"/>
              <a:t>acquire </a:t>
            </a:r>
            <a:r>
              <a:rPr lang="en-US" dirty="0"/>
              <a:t>art, sound and other multimedia </a:t>
            </a:r>
            <a:r>
              <a:rPr lang="en-US" dirty="0" smtClean="0"/>
              <a:t>assets required for the completion of the game</a:t>
            </a:r>
          </a:p>
          <a:p>
            <a:r>
              <a:rPr lang="en-US" dirty="0" smtClean="0"/>
              <a:t>Create of concept art and drafts for sprites and other images to be used in the game</a:t>
            </a:r>
          </a:p>
          <a:p>
            <a:pPr lvl="1"/>
            <a:r>
              <a:rPr lang="en-US" dirty="0" smtClean="0"/>
              <a:t>Revise as needed by the team</a:t>
            </a:r>
            <a:endParaRPr lang="en-US" dirty="0"/>
          </a:p>
          <a:p>
            <a:r>
              <a:rPr lang="en-US" dirty="0" smtClean="0"/>
              <a:t>Edit assets to optimally balance quality and game performance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QA Tester</a:t>
            </a:r>
            <a:r>
              <a:rPr lang="en-US" dirty="0" smtClean="0"/>
              <a:t>: Brandon </a:t>
            </a:r>
            <a:r>
              <a:rPr lang="en-US" dirty="0" smtClean="0"/>
              <a:t>Koo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(the points below are copied from the pdf. Revise as needed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Systematically testing of all implements features during the build process.</a:t>
            </a:r>
          </a:p>
          <a:p>
            <a:r>
              <a:rPr lang="en-US" dirty="0" smtClean="0"/>
              <a:t>Ensure </a:t>
            </a:r>
            <a:r>
              <a:rPr lang="en-US" dirty="0"/>
              <a:t>bug-free submissions for each build</a:t>
            </a:r>
          </a:p>
          <a:p>
            <a:r>
              <a:rPr lang="en-US" dirty="0" smtClean="0"/>
              <a:t>Creating </a:t>
            </a:r>
            <a:r>
              <a:rPr lang="en-US" dirty="0"/>
              <a:t>feedback documentation (bug reports, usability reports,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7" y="4060285"/>
            <a:ext cx="1594835" cy="21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multiple communication lines between team members</a:t>
            </a:r>
          </a:p>
          <a:p>
            <a:pPr lvl="1"/>
            <a:r>
              <a:rPr lang="en-US" dirty="0" smtClean="0"/>
              <a:t>Discord, Slack, Email, Google Drive, GitHub</a:t>
            </a:r>
          </a:p>
          <a:p>
            <a:r>
              <a:rPr lang="en-US" dirty="0" smtClean="0"/>
              <a:t>Regular meetings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discuss individual and collaborative progress</a:t>
            </a:r>
          </a:p>
          <a:p>
            <a:pPr lvl="1"/>
            <a:r>
              <a:rPr lang="en-US" dirty="0" smtClean="0"/>
              <a:t>To critique and advise each other </a:t>
            </a:r>
          </a:p>
          <a:p>
            <a:pPr lvl="1"/>
            <a:r>
              <a:rPr lang="en-US" dirty="0" smtClean="0"/>
              <a:t>To integrate and test various game components</a:t>
            </a:r>
          </a:p>
          <a:p>
            <a:r>
              <a:rPr lang="en-US" dirty="0" smtClean="0"/>
              <a:t>Abiding by the project schedule, as agreed upon by team members</a:t>
            </a:r>
          </a:p>
          <a:p>
            <a:r>
              <a:rPr lang="en-US" dirty="0" smtClean="0"/>
              <a:t>Finishing all portions of the project prior to the deadline to allow for necessary discussion and revision(s)</a:t>
            </a:r>
          </a:p>
        </p:txBody>
      </p:sp>
    </p:spTree>
    <p:extLst>
      <p:ext uri="{BB962C8B-B14F-4D97-AF65-F5344CB8AC3E}">
        <p14:creationId xmlns:p14="http://schemas.microsoft.com/office/powerpoint/2010/main" val="30461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Me Up(?)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Slogan? Or nah? (no images yet! Sorry!)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of our members, the experience from making the space shooter from COMP391 was an influencing factor</a:t>
            </a:r>
          </a:p>
          <a:p>
            <a:r>
              <a:rPr lang="en-US" dirty="0" smtClean="0"/>
              <a:t>2D platformer: Mario franchise, …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revolves around a bean – named Bean Boy – navigating through space in his Space Can in hopes of escaping a deadly solar explosion</a:t>
            </a:r>
          </a:p>
          <a:p>
            <a:r>
              <a:rPr lang="en-US" dirty="0" smtClean="0"/>
              <a:t>However, he requires more fuel to successfully escape the blast radius, and so he must explore various planets in search of this fuel</a:t>
            </a:r>
          </a:p>
          <a:p>
            <a:r>
              <a:rPr lang="en-US" dirty="0" smtClean="0"/>
              <a:t>(is this the sort of information for this slide?)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Platformer + Space Shooter 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Definition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Space Shooter</a:t>
            </a:r>
          </a:p>
          <a:p>
            <a:r>
              <a:rPr lang="en-US" dirty="0" smtClean="0"/>
              <a:t>When navigating between planets, the game will be in a 2D space shooter format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Platformer</a:t>
            </a:r>
          </a:p>
          <a:p>
            <a:r>
              <a:rPr lang="en-US" dirty="0" smtClean="0"/>
              <a:t>This portion will take place on </a:t>
            </a:r>
            <a:r>
              <a:rPr lang="en-US" dirty="0" smtClean="0"/>
              <a:t>planets as Bean Boy searches for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mechanic that will distinguish our game is the __________________ !!!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Secondary Mechanics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</a:t>
            </a:r>
            <a:r>
              <a:rPr lang="en-US" sz="2800" dirty="0" smtClean="0"/>
              <a:t>Mechanic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59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Needs</a:t>
            </a:r>
          </a:p>
          <a:p>
            <a:r>
              <a:rPr lang="en-US" dirty="0" smtClean="0"/>
              <a:t>Free movement on the X and Y plane while Bean Boy navigates space in his Space Can</a:t>
            </a:r>
          </a:p>
          <a:p>
            <a:r>
              <a:rPr lang="en-US" dirty="0" smtClean="0"/>
              <a:t>Ability to shoot ammunition from the Space Can to attack enemies</a:t>
            </a:r>
          </a:p>
          <a:p>
            <a:pPr lvl="1"/>
            <a:r>
              <a:rPr lang="en-US" dirty="0" smtClean="0"/>
              <a:t>Ammunition is upgradable via power-ups found in space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Gradually moving blast radius animation/timer/fuel gauge to measure progress</a:t>
            </a:r>
          </a:p>
          <a:p>
            <a:r>
              <a:rPr lang="en-US" dirty="0" smtClean="0"/>
              <a:t>Bean Boy can move side to side, jump, and crouch when exploring planets (2D platformer)</a:t>
            </a:r>
          </a:p>
          <a:p>
            <a:r>
              <a:rPr lang="en-US" dirty="0" smtClean="0"/>
              <a:t>Bean Boy may be damaged by coming in contact with enemies or their ammunition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Simple sound effects will be activated when guns are shot, Bean Boy is hit, etc.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Secondary Mechanics</a:t>
            </a:r>
          </a:p>
        </p:txBody>
      </p:sp>
    </p:spTree>
    <p:extLst>
      <p:ext uri="{BB962C8B-B14F-4D97-AF65-F5344CB8AC3E}">
        <p14:creationId xmlns:p14="http://schemas.microsoft.com/office/powerpoint/2010/main" val="16440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Wants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Cut scenes at the start and end of the game to provide a more immersive story for the user</a:t>
            </a:r>
          </a:p>
          <a:p>
            <a:r>
              <a:rPr lang="en-US" smtClean="0"/>
              <a:t>…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Secondary Mechanics</a:t>
            </a:r>
          </a:p>
        </p:txBody>
      </p:sp>
    </p:spTree>
    <p:extLst>
      <p:ext uri="{BB962C8B-B14F-4D97-AF65-F5344CB8AC3E}">
        <p14:creationId xmlns:p14="http://schemas.microsoft.com/office/powerpoint/2010/main" val="17438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Blue-Tan Gradient presentation (widescreen)</Template>
  <TotalTime>0</TotalTime>
  <Words>660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Blue Tan Gradient 16x9</vt:lpstr>
      <vt:lpstr>Bean Boy Development</vt:lpstr>
      <vt:lpstr>Bean Me Up(?)</vt:lpstr>
      <vt:lpstr>Planning</vt:lpstr>
      <vt:lpstr>Game Overview</vt:lpstr>
      <vt:lpstr>Game Definition</vt:lpstr>
      <vt:lpstr>Game Definition (cont.)</vt:lpstr>
      <vt:lpstr>Game Definition (cont.)</vt:lpstr>
      <vt:lpstr>Game Definition (cont.)</vt:lpstr>
      <vt:lpstr>Game Definition (cont.)</vt:lpstr>
      <vt:lpstr>Roles</vt:lpstr>
      <vt:lpstr>Roles (cont.)</vt:lpstr>
      <vt:lpstr>Roles (cont.)</vt:lpstr>
      <vt:lpstr>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2017-09-12T23:48:59Z</dcterms:created>
  <dcterms:modified xsi:type="dcterms:W3CDTF">2017-09-17T19:59:42Z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