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8" r:id="rId9"/>
    <p:sldId id="269" r:id="rId10"/>
    <p:sldId id="265" r:id="rId11"/>
    <p:sldId id="264" r:id="rId12"/>
    <p:sldId id="263" r:id="rId13"/>
    <p:sldId id="270" r:id="rId14"/>
    <p:sldId id="259" r:id="rId15"/>
    <p:sldId id="260" r:id="rId16"/>
    <p:sldId id="261"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704" autoAdjust="0"/>
  </p:normalViewPr>
  <p:slideViewPr>
    <p:cSldViewPr snapToGrid="0">
      <p:cViewPr varScale="1">
        <p:scale>
          <a:sx n="80" d="100"/>
          <a:sy n="80" d="100"/>
        </p:scale>
        <p:origin x="120" y="6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1066584@upnet.gr" TargetMode="External"/><Relationship Id="rId2" Type="http://schemas.openxmlformats.org/officeDocument/2006/relationships/hyperlink" Target="mailto:ioannis.tsampras@upnet.g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Greenhouse digital TWIN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642829"/>
          </a:xfrm>
        </p:spPr>
        <p:txBody>
          <a:bodyPr>
            <a:normAutofit lnSpcReduction="10000"/>
          </a:bodyPr>
          <a:lstStyle/>
          <a:p>
            <a:r>
              <a:rPr lang="en-US" dirty="0"/>
              <a:t>Ioannis Tsampras </a:t>
            </a:r>
            <a:r>
              <a:rPr lang="en-US" dirty="0">
                <a:hlinkClick r:id="rId2"/>
              </a:rPr>
              <a:t>ioannis.tsampras@upnet.gr</a:t>
            </a:r>
            <a:endParaRPr lang="en-US" dirty="0"/>
          </a:p>
          <a:p>
            <a:r>
              <a:rPr lang="en-US" dirty="0"/>
              <a:t>Stavros </a:t>
            </a:r>
            <a:r>
              <a:rPr lang="en-US" dirty="0" err="1"/>
              <a:t>Kanias</a:t>
            </a:r>
            <a:r>
              <a:rPr lang="en-US" dirty="0"/>
              <a:t>  </a:t>
            </a:r>
            <a:r>
              <a:rPr lang="en-US" sz="900" dirty="0"/>
              <a:t> </a:t>
            </a:r>
            <a:r>
              <a:rPr lang="en-US" dirty="0"/>
              <a:t>   </a:t>
            </a:r>
            <a:r>
              <a:rPr lang="en-US" dirty="0">
                <a:hlinkClick r:id="rId3"/>
              </a:rPr>
              <a:t>up1066584@upnet.gr</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lnSpcReduction="10000"/>
          </a:bodyPr>
          <a:lstStyle/>
          <a:p>
            <a:r>
              <a:rPr lang="en-US" dirty="0"/>
              <a:t>The Project</a:t>
            </a:r>
          </a:p>
          <a:p>
            <a:r>
              <a:rPr lang="en-US" dirty="0"/>
              <a:t>Goals &amp; Requirements</a:t>
            </a:r>
          </a:p>
          <a:p>
            <a:r>
              <a:rPr lang="en-US" dirty="0"/>
              <a:t>Architecture - Technologies</a:t>
            </a:r>
          </a:p>
          <a:p>
            <a:r>
              <a:rPr lang="en-US" dirty="0"/>
              <a:t>The Inner Workings</a:t>
            </a:r>
          </a:p>
          <a:p>
            <a:r>
              <a:rPr lang="en-US" dirty="0"/>
              <a:t>Deployed Demo</a:t>
            </a:r>
          </a:p>
          <a:p>
            <a:r>
              <a:rPr lang="en-US" dirty="0"/>
              <a:t>Our Work / Timetable</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2022-2023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The project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40550799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{362EA5D2-8133-4750-8ADE-DC62753C8654}tf67328976_win32</Template>
  <TotalTime>132</TotalTime>
  <Words>484</Words>
  <Application>Microsoft Office PowerPoint</Application>
  <PresentationFormat>Widescreen</PresentationFormat>
  <Paragraphs>152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Greenhouse digital TWIN</vt:lpstr>
      <vt:lpstr>Contents</vt:lpstr>
      <vt:lpstr>The project</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ΤΣΑΜΠΡΑΣ ΙΩΑΝΝΗΣ</dc:creator>
  <cp:lastModifiedBy>ΤΣΑΜΠΡΑΣ ΙΩΑΝΝΗΣ</cp:lastModifiedBy>
  <cp:revision>2</cp:revision>
  <dcterms:created xsi:type="dcterms:W3CDTF">2023-02-13T05:01:34Z</dcterms:created>
  <dcterms:modified xsi:type="dcterms:W3CDTF">2023-02-13T07:14:06Z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