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B1F34-3DDC-46B2-A940-FCB3940E281C}" v="247" dt="2022-11-23T22:52:16.235"/>
    <p1510:client id="{99F2E678-BB10-ECCE-F0C3-76E8F29B2974}" v="744" dt="2022-11-24T00:59:49.505"/>
    <p1510:client id="{C044E037-0C2C-5D01-9A56-D853D9A14B6C}" v="1022" dt="2022-11-24T00:04:3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9A147-87CC-43B1-8D4B-68DC630D0D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0FD510F-5606-4506-BABF-4007F3FC887C}">
      <dgm:prSet/>
      <dgm:spPr/>
      <dgm:t>
        <a:bodyPr/>
        <a:lstStyle/>
        <a:p>
          <a:r>
            <a:rPr lang="en-US"/>
            <a:t>Inaccessibility of greenhouses manifests </a:t>
          </a:r>
          <a:r>
            <a:rPr lang="en-US" b="1"/>
            <a:t>monitoring costs</a:t>
          </a:r>
          <a:endParaRPr lang="en-US"/>
        </a:p>
      </dgm:t>
    </dgm:pt>
    <dgm:pt modelId="{8E1A35D6-89CC-45F2-B5DD-B5125358E598}" type="parTrans" cxnId="{5030405C-DD28-42B4-AC59-58BA2E19A5AD}">
      <dgm:prSet/>
      <dgm:spPr/>
      <dgm:t>
        <a:bodyPr/>
        <a:lstStyle/>
        <a:p>
          <a:endParaRPr lang="en-US"/>
        </a:p>
      </dgm:t>
    </dgm:pt>
    <dgm:pt modelId="{17FC06D7-5B95-4B29-BBAD-3BF23D3CBB16}" type="sibTrans" cxnId="{5030405C-DD28-42B4-AC59-58BA2E19A5AD}">
      <dgm:prSet/>
      <dgm:spPr/>
      <dgm:t>
        <a:bodyPr/>
        <a:lstStyle/>
        <a:p>
          <a:endParaRPr lang="en-US"/>
        </a:p>
      </dgm:t>
    </dgm:pt>
    <dgm:pt modelId="{9C492A02-9AD5-432F-B455-1F34AC23B0A5}">
      <dgm:prSet/>
      <dgm:spPr/>
      <dgm:t>
        <a:bodyPr/>
        <a:lstStyle/>
        <a:p>
          <a:r>
            <a:rPr lang="en-US" b="1"/>
            <a:t>Individual plant screening</a:t>
          </a:r>
          <a:r>
            <a:rPr lang="en-US"/>
            <a:t> leads to </a:t>
          </a:r>
          <a:r>
            <a:rPr lang="en-US" b="1"/>
            <a:t>prohibiting labor</a:t>
          </a:r>
          <a:r>
            <a:rPr lang="en-US"/>
            <a:t> intensity</a:t>
          </a:r>
        </a:p>
      </dgm:t>
    </dgm:pt>
    <dgm:pt modelId="{FD7ED45C-A54E-4019-8E2B-671D76D5EDC5}" type="parTrans" cxnId="{1FFBBFD6-EB51-4FE0-8BBC-20212654E151}">
      <dgm:prSet/>
      <dgm:spPr/>
      <dgm:t>
        <a:bodyPr/>
        <a:lstStyle/>
        <a:p>
          <a:endParaRPr lang="en-US"/>
        </a:p>
      </dgm:t>
    </dgm:pt>
    <dgm:pt modelId="{69459F1F-9707-433B-84ED-D14217068337}" type="sibTrans" cxnId="{1FFBBFD6-EB51-4FE0-8BBC-20212654E151}">
      <dgm:prSet/>
      <dgm:spPr/>
      <dgm:t>
        <a:bodyPr/>
        <a:lstStyle/>
        <a:p>
          <a:endParaRPr lang="en-US"/>
        </a:p>
      </dgm:t>
    </dgm:pt>
    <dgm:pt modelId="{2DE0ADFC-80B1-4CE8-AA5E-76DE0A8EA9CF}">
      <dgm:prSet/>
      <dgm:spPr/>
      <dgm:t>
        <a:bodyPr/>
        <a:lstStyle/>
        <a:p>
          <a:r>
            <a:rPr lang="en-US" b="1"/>
            <a:t>Lack of close</a:t>
          </a:r>
          <a:r>
            <a:rPr lang="en-US"/>
            <a:t> and continuous data-streams </a:t>
          </a:r>
          <a:r>
            <a:rPr lang="en-US" b="1"/>
            <a:t>halts health &amp; growth check-ups</a:t>
          </a:r>
          <a:endParaRPr lang="en-US"/>
        </a:p>
      </dgm:t>
    </dgm:pt>
    <dgm:pt modelId="{9339ACDB-B0C1-4AF3-B7B9-683CFF68F3C9}" type="parTrans" cxnId="{7FF5E564-6303-4AEB-8AC4-8F9A20F4236F}">
      <dgm:prSet/>
      <dgm:spPr/>
      <dgm:t>
        <a:bodyPr/>
        <a:lstStyle/>
        <a:p>
          <a:endParaRPr lang="en-US"/>
        </a:p>
      </dgm:t>
    </dgm:pt>
    <dgm:pt modelId="{6F2D6FA5-2203-4BC8-9B32-729A4DB01F01}" type="sibTrans" cxnId="{7FF5E564-6303-4AEB-8AC4-8F9A20F4236F}">
      <dgm:prSet/>
      <dgm:spPr/>
      <dgm:t>
        <a:bodyPr/>
        <a:lstStyle/>
        <a:p>
          <a:endParaRPr lang="en-US"/>
        </a:p>
      </dgm:t>
    </dgm:pt>
    <dgm:pt modelId="{BBD39194-85CE-4009-BC4B-0DC0A3632826}">
      <dgm:prSet/>
      <dgm:spPr/>
      <dgm:t>
        <a:bodyPr/>
        <a:lstStyle/>
        <a:p>
          <a:r>
            <a:rPr lang="en-US"/>
            <a:t>Infrequent updates </a:t>
          </a:r>
          <a:r>
            <a:rPr lang="en-US" b="1"/>
            <a:t>increase failure response times</a:t>
          </a:r>
          <a:endParaRPr lang="en-US"/>
        </a:p>
      </dgm:t>
    </dgm:pt>
    <dgm:pt modelId="{2E6F1BB5-63C5-4657-B172-E544C5AEA83D}" type="parTrans" cxnId="{F10EBE80-8007-4FCB-806A-2139F520899E}">
      <dgm:prSet/>
      <dgm:spPr/>
      <dgm:t>
        <a:bodyPr/>
        <a:lstStyle/>
        <a:p>
          <a:endParaRPr lang="en-US"/>
        </a:p>
      </dgm:t>
    </dgm:pt>
    <dgm:pt modelId="{F73AEBE0-CDF7-4FBF-936A-1A763F097DC5}" type="sibTrans" cxnId="{F10EBE80-8007-4FCB-806A-2139F520899E}">
      <dgm:prSet/>
      <dgm:spPr/>
      <dgm:t>
        <a:bodyPr/>
        <a:lstStyle/>
        <a:p>
          <a:endParaRPr lang="en-US"/>
        </a:p>
      </dgm:t>
    </dgm:pt>
    <dgm:pt modelId="{EBA5428D-AC76-43BE-8F4C-9287619FE0CF}">
      <dgm:prSet phldr="0"/>
      <dgm:spPr/>
      <dgm:t>
        <a:bodyPr/>
        <a:lstStyle/>
        <a:p>
          <a:r>
            <a:rPr lang="en-US" b="1">
              <a:latin typeface="Century Schoolbook" panose="020B0502020104020203"/>
            </a:rPr>
            <a:t>Current automated solutions</a:t>
          </a:r>
          <a:r>
            <a:rPr lang="en-US" b="0">
              <a:latin typeface="Century Schoolbook" panose="020B0502020104020203"/>
            </a:rPr>
            <a:t> are rather </a:t>
          </a:r>
          <a:r>
            <a:rPr lang="en-US" b="1">
              <a:latin typeface="Century Schoolbook" panose="020B0502020104020203"/>
            </a:rPr>
            <a:t>expensive</a:t>
          </a:r>
          <a:r>
            <a:rPr lang="en-US" b="0">
              <a:latin typeface="Century Schoolbook" panose="020B0502020104020203"/>
            </a:rPr>
            <a:t> and hard to implement or </a:t>
          </a:r>
          <a:r>
            <a:rPr lang="en-US" b="1">
              <a:latin typeface="Century Schoolbook" panose="020B0502020104020203"/>
            </a:rPr>
            <a:t>lack required detail</a:t>
          </a:r>
        </a:p>
      </dgm:t>
    </dgm:pt>
    <dgm:pt modelId="{1ED1443B-3331-497D-B7A3-FAA99092C85F}" type="parTrans" cxnId="{96E2001B-5605-4996-863D-B4B4E648AF7A}">
      <dgm:prSet/>
      <dgm:spPr/>
    </dgm:pt>
    <dgm:pt modelId="{DBD8F63B-3921-4CA2-B9F0-2A63701D5232}" type="sibTrans" cxnId="{96E2001B-5605-4996-863D-B4B4E648AF7A}">
      <dgm:prSet/>
      <dgm:spPr/>
      <dgm:t>
        <a:bodyPr/>
        <a:lstStyle/>
        <a:p>
          <a:endParaRPr lang="en-US"/>
        </a:p>
      </dgm:t>
    </dgm:pt>
    <dgm:pt modelId="{B8E255E6-4ADE-4308-8FE2-99D80D126DA0}" type="pres">
      <dgm:prSet presAssocID="{CFD9A147-87CC-43B1-8D4B-68DC630D0DD1}" presName="root" presStyleCnt="0">
        <dgm:presLayoutVars>
          <dgm:dir/>
          <dgm:resizeHandles val="exact"/>
        </dgm:presLayoutVars>
      </dgm:prSet>
      <dgm:spPr/>
    </dgm:pt>
    <dgm:pt modelId="{70A0AF50-BDE4-4A1B-85F8-5D2A6AD31E62}" type="pres">
      <dgm:prSet presAssocID="{80FD510F-5606-4506-BABF-4007F3FC887C}" presName="compNode" presStyleCnt="0"/>
      <dgm:spPr/>
    </dgm:pt>
    <dgm:pt modelId="{AE6E8CA6-E85B-4506-B0D2-4B9FBB8BF49D}" type="pres">
      <dgm:prSet presAssocID="{80FD510F-5606-4506-BABF-4007F3FC887C}" presName="bgRect" presStyleLbl="bgShp" presStyleIdx="0" presStyleCnt="5"/>
      <dgm:spPr/>
    </dgm:pt>
    <dgm:pt modelId="{4F294664-3C3D-484C-B771-4702762FE301}" type="pres">
      <dgm:prSet presAssocID="{80FD510F-5606-4506-BABF-4007F3FC88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F0787FD-8F2E-4677-9EE0-EF36CEDC7F42}" type="pres">
      <dgm:prSet presAssocID="{80FD510F-5606-4506-BABF-4007F3FC887C}" presName="spaceRect" presStyleCnt="0"/>
      <dgm:spPr/>
    </dgm:pt>
    <dgm:pt modelId="{C7E08328-93E8-49D9-816C-254056E2416F}" type="pres">
      <dgm:prSet presAssocID="{80FD510F-5606-4506-BABF-4007F3FC887C}" presName="parTx" presStyleLbl="revTx" presStyleIdx="0" presStyleCnt="5">
        <dgm:presLayoutVars>
          <dgm:chMax val="0"/>
          <dgm:chPref val="0"/>
        </dgm:presLayoutVars>
      </dgm:prSet>
      <dgm:spPr/>
    </dgm:pt>
    <dgm:pt modelId="{22785282-3A3F-4B80-931E-4B255984E61F}" type="pres">
      <dgm:prSet presAssocID="{17FC06D7-5B95-4B29-BBAD-3BF23D3CBB16}" presName="sibTrans" presStyleCnt="0"/>
      <dgm:spPr/>
    </dgm:pt>
    <dgm:pt modelId="{D535F3F0-1687-4AEE-9692-B108C3DE44D6}" type="pres">
      <dgm:prSet presAssocID="{9C492A02-9AD5-432F-B455-1F34AC23B0A5}" presName="compNode" presStyleCnt="0"/>
      <dgm:spPr/>
    </dgm:pt>
    <dgm:pt modelId="{BF4D7EB8-6527-4C4C-85AA-0031172FBA81}" type="pres">
      <dgm:prSet presAssocID="{9C492A02-9AD5-432F-B455-1F34AC23B0A5}" presName="bgRect" presStyleLbl="bgShp" presStyleIdx="1" presStyleCnt="5"/>
      <dgm:spPr/>
    </dgm:pt>
    <dgm:pt modelId="{32F82713-9181-4051-82B6-A4BF312AF2BD}" type="pres">
      <dgm:prSet presAssocID="{9C492A02-9AD5-432F-B455-1F34AC23B0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2C3B8E1-A4E8-4897-9D2D-4E37A19E4DF7}" type="pres">
      <dgm:prSet presAssocID="{9C492A02-9AD5-432F-B455-1F34AC23B0A5}" presName="spaceRect" presStyleCnt="0"/>
      <dgm:spPr/>
    </dgm:pt>
    <dgm:pt modelId="{67A74A96-888A-43E4-998A-5D3C6C51AFF0}" type="pres">
      <dgm:prSet presAssocID="{9C492A02-9AD5-432F-B455-1F34AC23B0A5}" presName="parTx" presStyleLbl="revTx" presStyleIdx="1" presStyleCnt="5">
        <dgm:presLayoutVars>
          <dgm:chMax val="0"/>
          <dgm:chPref val="0"/>
        </dgm:presLayoutVars>
      </dgm:prSet>
      <dgm:spPr/>
    </dgm:pt>
    <dgm:pt modelId="{6EC9E41F-87E0-4180-AD7D-53F6301B0BFE}" type="pres">
      <dgm:prSet presAssocID="{69459F1F-9707-433B-84ED-D14217068337}" presName="sibTrans" presStyleCnt="0"/>
      <dgm:spPr/>
    </dgm:pt>
    <dgm:pt modelId="{500CCB71-6A4C-4CDD-8DA0-D5B2DF3D5666}" type="pres">
      <dgm:prSet presAssocID="{2DE0ADFC-80B1-4CE8-AA5E-76DE0A8EA9CF}" presName="compNode" presStyleCnt="0"/>
      <dgm:spPr/>
    </dgm:pt>
    <dgm:pt modelId="{D5E9C318-0FC0-4DA3-8B48-5D898869D29E}" type="pres">
      <dgm:prSet presAssocID="{2DE0ADFC-80B1-4CE8-AA5E-76DE0A8EA9CF}" presName="bgRect" presStyleLbl="bgShp" presStyleIdx="2" presStyleCnt="5"/>
      <dgm:spPr/>
    </dgm:pt>
    <dgm:pt modelId="{F8EC61BB-5DF9-47BD-9955-BE13638DEE8E}" type="pres">
      <dgm:prSet presAssocID="{2DE0ADFC-80B1-4CE8-AA5E-76DE0A8EA9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D9A494-9249-48DC-8291-03B82D2BB10D}" type="pres">
      <dgm:prSet presAssocID="{2DE0ADFC-80B1-4CE8-AA5E-76DE0A8EA9CF}" presName="spaceRect" presStyleCnt="0"/>
      <dgm:spPr/>
    </dgm:pt>
    <dgm:pt modelId="{1A980D5F-AC22-425A-AE5E-BD84CA51912D}" type="pres">
      <dgm:prSet presAssocID="{2DE0ADFC-80B1-4CE8-AA5E-76DE0A8EA9CF}" presName="parTx" presStyleLbl="revTx" presStyleIdx="2" presStyleCnt="5">
        <dgm:presLayoutVars>
          <dgm:chMax val="0"/>
          <dgm:chPref val="0"/>
        </dgm:presLayoutVars>
      </dgm:prSet>
      <dgm:spPr/>
    </dgm:pt>
    <dgm:pt modelId="{E8713CBF-CF9A-4DDD-887D-CB240B7ACEAE}" type="pres">
      <dgm:prSet presAssocID="{6F2D6FA5-2203-4BC8-9B32-729A4DB01F01}" presName="sibTrans" presStyleCnt="0"/>
      <dgm:spPr/>
    </dgm:pt>
    <dgm:pt modelId="{12C36ED0-67AD-4F21-BADA-CF1500E9F313}" type="pres">
      <dgm:prSet presAssocID="{BBD39194-85CE-4009-BC4B-0DC0A3632826}" presName="compNode" presStyleCnt="0"/>
      <dgm:spPr/>
    </dgm:pt>
    <dgm:pt modelId="{65428FE9-DFCE-445E-98CF-8E212D367167}" type="pres">
      <dgm:prSet presAssocID="{BBD39194-85CE-4009-BC4B-0DC0A3632826}" presName="bgRect" presStyleLbl="bgShp" presStyleIdx="3" presStyleCnt="5"/>
      <dgm:spPr/>
    </dgm:pt>
    <dgm:pt modelId="{942628F7-E651-48C5-8869-E9AE61BA0C62}" type="pres">
      <dgm:prSet presAssocID="{BBD39194-85CE-4009-BC4B-0DC0A36328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A54B1F3-F65E-49B1-9F86-B2E85BFF11F6}" type="pres">
      <dgm:prSet presAssocID="{BBD39194-85CE-4009-BC4B-0DC0A3632826}" presName="spaceRect" presStyleCnt="0"/>
      <dgm:spPr/>
    </dgm:pt>
    <dgm:pt modelId="{03493DEE-098F-4817-A9EF-B39D02ADC6B3}" type="pres">
      <dgm:prSet presAssocID="{BBD39194-85CE-4009-BC4B-0DC0A3632826}" presName="parTx" presStyleLbl="revTx" presStyleIdx="3" presStyleCnt="5">
        <dgm:presLayoutVars>
          <dgm:chMax val="0"/>
          <dgm:chPref val="0"/>
        </dgm:presLayoutVars>
      </dgm:prSet>
      <dgm:spPr/>
    </dgm:pt>
    <dgm:pt modelId="{2F53DD1B-593F-455B-823E-0197AC4C1806}" type="pres">
      <dgm:prSet presAssocID="{F73AEBE0-CDF7-4FBF-936A-1A763F097DC5}" presName="sibTrans" presStyleCnt="0"/>
      <dgm:spPr/>
    </dgm:pt>
    <dgm:pt modelId="{4C493F0A-A951-4290-95CD-3BD19D5B7E6B}" type="pres">
      <dgm:prSet presAssocID="{EBA5428D-AC76-43BE-8F4C-9287619FE0CF}" presName="compNode" presStyleCnt="0"/>
      <dgm:spPr/>
    </dgm:pt>
    <dgm:pt modelId="{015A9CD9-1742-416F-8087-E5E22505EAD2}" type="pres">
      <dgm:prSet presAssocID="{EBA5428D-AC76-43BE-8F4C-9287619FE0CF}" presName="bgRect" presStyleLbl="bgShp" presStyleIdx="4" presStyleCnt="5"/>
      <dgm:spPr/>
    </dgm:pt>
    <dgm:pt modelId="{E062D36E-A86F-4603-9660-D51E09683CB4}" type="pres">
      <dgm:prSet presAssocID="{EBA5428D-AC76-43BE-8F4C-9287619FE0CF}" presName="iconRect" presStyleLbl="node1" presStyleIdx="4" presStyleCnt="5"/>
      <dgm:spPr>
        <a:ln>
          <a:noFill/>
        </a:ln>
      </dgm:spPr>
    </dgm:pt>
    <dgm:pt modelId="{71E9AF62-A155-482A-B412-F2388D3F6498}" type="pres">
      <dgm:prSet presAssocID="{EBA5428D-AC76-43BE-8F4C-9287619FE0CF}" presName="spaceRect" presStyleCnt="0"/>
      <dgm:spPr/>
    </dgm:pt>
    <dgm:pt modelId="{BF1B4C36-4B1B-471C-BDF0-2D5CBE969380}" type="pres">
      <dgm:prSet presAssocID="{EBA5428D-AC76-43BE-8F4C-9287619FE0C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774905-7D54-42C3-967C-4809B65B3AFE}" type="presOf" srcId="{EBA5428D-AC76-43BE-8F4C-9287619FE0CF}" destId="{BF1B4C36-4B1B-471C-BDF0-2D5CBE969380}" srcOrd="0" destOrd="0" presId="urn:microsoft.com/office/officeart/2018/2/layout/IconVerticalSolidList"/>
    <dgm:cxn modelId="{96E2001B-5605-4996-863D-B4B4E648AF7A}" srcId="{CFD9A147-87CC-43B1-8D4B-68DC630D0DD1}" destId="{EBA5428D-AC76-43BE-8F4C-9287619FE0CF}" srcOrd="4" destOrd="0" parTransId="{1ED1443B-3331-497D-B7A3-FAA99092C85F}" sibTransId="{DBD8F63B-3921-4CA2-B9F0-2A63701D5232}"/>
    <dgm:cxn modelId="{5030405C-DD28-42B4-AC59-58BA2E19A5AD}" srcId="{CFD9A147-87CC-43B1-8D4B-68DC630D0DD1}" destId="{80FD510F-5606-4506-BABF-4007F3FC887C}" srcOrd="0" destOrd="0" parTransId="{8E1A35D6-89CC-45F2-B5DD-B5125358E598}" sibTransId="{17FC06D7-5B95-4B29-BBAD-3BF23D3CBB16}"/>
    <dgm:cxn modelId="{7FF5E564-6303-4AEB-8AC4-8F9A20F4236F}" srcId="{CFD9A147-87CC-43B1-8D4B-68DC630D0DD1}" destId="{2DE0ADFC-80B1-4CE8-AA5E-76DE0A8EA9CF}" srcOrd="2" destOrd="0" parTransId="{9339ACDB-B0C1-4AF3-B7B9-683CFF68F3C9}" sibTransId="{6F2D6FA5-2203-4BC8-9B32-729A4DB01F01}"/>
    <dgm:cxn modelId="{79CC4171-9DA1-4A9F-9BBA-6327141F4FEC}" type="presOf" srcId="{CFD9A147-87CC-43B1-8D4B-68DC630D0DD1}" destId="{B8E255E6-4ADE-4308-8FE2-99D80D126DA0}" srcOrd="0" destOrd="0" presId="urn:microsoft.com/office/officeart/2018/2/layout/IconVerticalSolidList"/>
    <dgm:cxn modelId="{3207A774-0E51-4A9B-B6AB-E6D7ACF97201}" type="presOf" srcId="{9C492A02-9AD5-432F-B455-1F34AC23B0A5}" destId="{67A74A96-888A-43E4-998A-5D3C6C51AFF0}" srcOrd="0" destOrd="0" presId="urn:microsoft.com/office/officeart/2018/2/layout/IconVerticalSolidList"/>
    <dgm:cxn modelId="{656F9C79-746A-4043-AC85-1AC0450C7F3D}" type="presOf" srcId="{80FD510F-5606-4506-BABF-4007F3FC887C}" destId="{C7E08328-93E8-49D9-816C-254056E2416F}" srcOrd="0" destOrd="0" presId="urn:microsoft.com/office/officeart/2018/2/layout/IconVerticalSolidList"/>
    <dgm:cxn modelId="{F10EBE80-8007-4FCB-806A-2139F520899E}" srcId="{CFD9A147-87CC-43B1-8D4B-68DC630D0DD1}" destId="{BBD39194-85CE-4009-BC4B-0DC0A3632826}" srcOrd="3" destOrd="0" parTransId="{2E6F1BB5-63C5-4657-B172-E544C5AEA83D}" sibTransId="{F73AEBE0-CDF7-4FBF-936A-1A763F097DC5}"/>
    <dgm:cxn modelId="{2350208A-629B-4CF0-8711-7D7730B73793}" type="presOf" srcId="{BBD39194-85CE-4009-BC4B-0DC0A3632826}" destId="{03493DEE-098F-4817-A9EF-B39D02ADC6B3}" srcOrd="0" destOrd="0" presId="urn:microsoft.com/office/officeart/2018/2/layout/IconVerticalSolidList"/>
    <dgm:cxn modelId="{7DB63E91-1DE5-4328-88FB-F96CC68BAB5C}" type="presOf" srcId="{2DE0ADFC-80B1-4CE8-AA5E-76DE0A8EA9CF}" destId="{1A980D5F-AC22-425A-AE5E-BD84CA51912D}" srcOrd="0" destOrd="0" presId="urn:microsoft.com/office/officeart/2018/2/layout/IconVerticalSolidList"/>
    <dgm:cxn modelId="{1FFBBFD6-EB51-4FE0-8BBC-20212654E151}" srcId="{CFD9A147-87CC-43B1-8D4B-68DC630D0DD1}" destId="{9C492A02-9AD5-432F-B455-1F34AC23B0A5}" srcOrd="1" destOrd="0" parTransId="{FD7ED45C-A54E-4019-8E2B-671D76D5EDC5}" sibTransId="{69459F1F-9707-433B-84ED-D14217068337}"/>
    <dgm:cxn modelId="{FDA5A565-C175-4AB4-A41E-68935FBB4D60}" type="presParOf" srcId="{B8E255E6-4ADE-4308-8FE2-99D80D126DA0}" destId="{70A0AF50-BDE4-4A1B-85F8-5D2A6AD31E62}" srcOrd="0" destOrd="0" presId="urn:microsoft.com/office/officeart/2018/2/layout/IconVerticalSolidList"/>
    <dgm:cxn modelId="{31F74014-F17A-4064-B340-670D944514C7}" type="presParOf" srcId="{70A0AF50-BDE4-4A1B-85F8-5D2A6AD31E62}" destId="{AE6E8CA6-E85B-4506-B0D2-4B9FBB8BF49D}" srcOrd="0" destOrd="0" presId="urn:microsoft.com/office/officeart/2018/2/layout/IconVerticalSolidList"/>
    <dgm:cxn modelId="{FF93B38E-3DE0-43C2-9DF6-C0FC60744D50}" type="presParOf" srcId="{70A0AF50-BDE4-4A1B-85F8-5D2A6AD31E62}" destId="{4F294664-3C3D-484C-B771-4702762FE301}" srcOrd="1" destOrd="0" presId="urn:microsoft.com/office/officeart/2018/2/layout/IconVerticalSolidList"/>
    <dgm:cxn modelId="{D731BA27-2A1A-49E6-BBB3-D5E1192BE1C1}" type="presParOf" srcId="{70A0AF50-BDE4-4A1B-85F8-5D2A6AD31E62}" destId="{FF0787FD-8F2E-4677-9EE0-EF36CEDC7F42}" srcOrd="2" destOrd="0" presId="urn:microsoft.com/office/officeart/2018/2/layout/IconVerticalSolidList"/>
    <dgm:cxn modelId="{34D146EB-DB93-4D6C-8BB7-ED2CC1DAC007}" type="presParOf" srcId="{70A0AF50-BDE4-4A1B-85F8-5D2A6AD31E62}" destId="{C7E08328-93E8-49D9-816C-254056E2416F}" srcOrd="3" destOrd="0" presId="urn:microsoft.com/office/officeart/2018/2/layout/IconVerticalSolidList"/>
    <dgm:cxn modelId="{AA3E773D-472D-4139-B2B3-7F3B895DE383}" type="presParOf" srcId="{B8E255E6-4ADE-4308-8FE2-99D80D126DA0}" destId="{22785282-3A3F-4B80-931E-4B255984E61F}" srcOrd="1" destOrd="0" presId="urn:microsoft.com/office/officeart/2018/2/layout/IconVerticalSolidList"/>
    <dgm:cxn modelId="{36DCA8C5-BC4D-4559-81E8-DBAB4B2FDFDC}" type="presParOf" srcId="{B8E255E6-4ADE-4308-8FE2-99D80D126DA0}" destId="{D535F3F0-1687-4AEE-9692-B108C3DE44D6}" srcOrd="2" destOrd="0" presId="urn:microsoft.com/office/officeart/2018/2/layout/IconVerticalSolidList"/>
    <dgm:cxn modelId="{8D90EC17-8872-415A-8F48-8B3FAD328919}" type="presParOf" srcId="{D535F3F0-1687-4AEE-9692-B108C3DE44D6}" destId="{BF4D7EB8-6527-4C4C-85AA-0031172FBA81}" srcOrd="0" destOrd="0" presId="urn:microsoft.com/office/officeart/2018/2/layout/IconVerticalSolidList"/>
    <dgm:cxn modelId="{536BBDEA-840F-4CBE-ADA5-DCBCA9D1F555}" type="presParOf" srcId="{D535F3F0-1687-4AEE-9692-B108C3DE44D6}" destId="{32F82713-9181-4051-82B6-A4BF312AF2BD}" srcOrd="1" destOrd="0" presId="urn:microsoft.com/office/officeart/2018/2/layout/IconVerticalSolidList"/>
    <dgm:cxn modelId="{630B2836-DDA2-4673-AD0A-E8730E87383C}" type="presParOf" srcId="{D535F3F0-1687-4AEE-9692-B108C3DE44D6}" destId="{02C3B8E1-A4E8-4897-9D2D-4E37A19E4DF7}" srcOrd="2" destOrd="0" presId="urn:microsoft.com/office/officeart/2018/2/layout/IconVerticalSolidList"/>
    <dgm:cxn modelId="{F7AAED0D-09DE-466F-AD26-87EC808DF7D7}" type="presParOf" srcId="{D535F3F0-1687-4AEE-9692-B108C3DE44D6}" destId="{67A74A96-888A-43E4-998A-5D3C6C51AFF0}" srcOrd="3" destOrd="0" presId="urn:microsoft.com/office/officeart/2018/2/layout/IconVerticalSolidList"/>
    <dgm:cxn modelId="{19E7E8F7-1E00-4811-99EC-DACAF925445D}" type="presParOf" srcId="{B8E255E6-4ADE-4308-8FE2-99D80D126DA0}" destId="{6EC9E41F-87E0-4180-AD7D-53F6301B0BFE}" srcOrd="3" destOrd="0" presId="urn:microsoft.com/office/officeart/2018/2/layout/IconVerticalSolidList"/>
    <dgm:cxn modelId="{3ACBFD2E-A933-47C9-B974-1866D3F759D5}" type="presParOf" srcId="{B8E255E6-4ADE-4308-8FE2-99D80D126DA0}" destId="{500CCB71-6A4C-4CDD-8DA0-D5B2DF3D5666}" srcOrd="4" destOrd="0" presId="urn:microsoft.com/office/officeart/2018/2/layout/IconVerticalSolidList"/>
    <dgm:cxn modelId="{BBB01097-28CF-4D58-9EB2-7EFF3E42E620}" type="presParOf" srcId="{500CCB71-6A4C-4CDD-8DA0-D5B2DF3D5666}" destId="{D5E9C318-0FC0-4DA3-8B48-5D898869D29E}" srcOrd="0" destOrd="0" presId="urn:microsoft.com/office/officeart/2018/2/layout/IconVerticalSolidList"/>
    <dgm:cxn modelId="{0A3EEBB1-0CF3-47F6-BB82-A20DE1FB26D1}" type="presParOf" srcId="{500CCB71-6A4C-4CDD-8DA0-D5B2DF3D5666}" destId="{F8EC61BB-5DF9-47BD-9955-BE13638DEE8E}" srcOrd="1" destOrd="0" presId="urn:microsoft.com/office/officeart/2018/2/layout/IconVerticalSolidList"/>
    <dgm:cxn modelId="{0AC8D964-CE2D-431C-BD33-0A689FE167C0}" type="presParOf" srcId="{500CCB71-6A4C-4CDD-8DA0-D5B2DF3D5666}" destId="{5CD9A494-9249-48DC-8291-03B82D2BB10D}" srcOrd="2" destOrd="0" presId="urn:microsoft.com/office/officeart/2018/2/layout/IconVerticalSolidList"/>
    <dgm:cxn modelId="{A69509C7-0820-4136-9A0E-EC820D0BE46A}" type="presParOf" srcId="{500CCB71-6A4C-4CDD-8DA0-D5B2DF3D5666}" destId="{1A980D5F-AC22-425A-AE5E-BD84CA51912D}" srcOrd="3" destOrd="0" presId="urn:microsoft.com/office/officeart/2018/2/layout/IconVerticalSolidList"/>
    <dgm:cxn modelId="{0E3C7098-F813-49A5-A98E-07FDA1092148}" type="presParOf" srcId="{B8E255E6-4ADE-4308-8FE2-99D80D126DA0}" destId="{E8713CBF-CF9A-4DDD-887D-CB240B7ACEAE}" srcOrd="5" destOrd="0" presId="urn:microsoft.com/office/officeart/2018/2/layout/IconVerticalSolidList"/>
    <dgm:cxn modelId="{D7D4F620-87DD-48DB-9DFB-67A37D131626}" type="presParOf" srcId="{B8E255E6-4ADE-4308-8FE2-99D80D126DA0}" destId="{12C36ED0-67AD-4F21-BADA-CF1500E9F313}" srcOrd="6" destOrd="0" presId="urn:microsoft.com/office/officeart/2018/2/layout/IconVerticalSolidList"/>
    <dgm:cxn modelId="{0A193617-18F9-4803-9C8E-7ED326050EF5}" type="presParOf" srcId="{12C36ED0-67AD-4F21-BADA-CF1500E9F313}" destId="{65428FE9-DFCE-445E-98CF-8E212D367167}" srcOrd="0" destOrd="0" presId="urn:microsoft.com/office/officeart/2018/2/layout/IconVerticalSolidList"/>
    <dgm:cxn modelId="{55F52C7F-2B9A-4769-B498-C1D5FB5441EE}" type="presParOf" srcId="{12C36ED0-67AD-4F21-BADA-CF1500E9F313}" destId="{942628F7-E651-48C5-8869-E9AE61BA0C62}" srcOrd="1" destOrd="0" presId="urn:microsoft.com/office/officeart/2018/2/layout/IconVerticalSolidList"/>
    <dgm:cxn modelId="{9C03BC88-3CF1-4602-9A62-67275FC82E91}" type="presParOf" srcId="{12C36ED0-67AD-4F21-BADA-CF1500E9F313}" destId="{9A54B1F3-F65E-49B1-9F86-B2E85BFF11F6}" srcOrd="2" destOrd="0" presId="urn:microsoft.com/office/officeart/2018/2/layout/IconVerticalSolidList"/>
    <dgm:cxn modelId="{BF5CEF2C-6582-44CC-AE57-92D3E3447FCD}" type="presParOf" srcId="{12C36ED0-67AD-4F21-BADA-CF1500E9F313}" destId="{03493DEE-098F-4817-A9EF-B39D02ADC6B3}" srcOrd="3" destOrd="0" presId="urn:microsoft.com/office/officeart/2018/2/layout/IconVerticalSolidList"/>
    <dgm:cxn modelId="{052CD6AA-09EB-473F-8F2B-CA5EE55E5108}" type="presParOf" srcId="{B8E255E6-4ADE-4308-8FE2-99D80D126DA0}" destId="{2F53DD1B-593F-455B-823E-0197AC4C1806}" srcOrd="7" destOrd="0" presId="urn:microsoft.com/office/officeart/2018/2/layout/IconVerticalSolidList"/>
    <dgm:cxn modelId="{4FF29F32-AF9D-4F6C-90A0-CFBAF8D3701E}" type="presParOf" srcId="{B8E255E6-4ADE-4308-8FE2-99D80D126DA0}" destId="{4C493F0A-A951-4290-95CD-3BD19D5B7E6B}" srcOrd="8" destOrd="0" presId="urn:microsoft.com/office/officeart/2018/2/layout/IconVerticalSolidList"/>
    <dgm:cxn modelId="{6F0DF6D9-AF99-4FE1-AFBE-FA11011D9398}" type="presParOf" srcId="{4C493F0A-A951-4290-95CD-3BD19D5B7E6B}" destId="{015A9CD9-1742-416F-8087-E5E22505EAD2}" srcOrd="0" destOrd="0" presId="urn:microsoft.com/office/officeart/2018/2/layout/IconVerticalSolidList"/>
    <dgm:cxn modelId="{2A6C02C1-7802-468F-BFA9-86575E2B7758}" type="presParOf" srcId="{4C493F0A-A951-4290-95CD-3BD19D5B7E6B}" destId="{E062D36E-A86F-4603-9660-D51E09683CB4}" srcOrd="1" destOrd="0" presId="urn:microsoft.com/office/officeart/2018/2/layout/IconVerticalSolidList"/>
    <dgm:cxn modelId="{21651A00-F673-4704-9880-FF6A9AB5EF35}" type="presParOf" srcId="{4C493F0A-A951-4290-95CD-3BD19D5B7E6B}" destId="{71E9AF62-A155-482A-B412-F2388D3F6498}" srcOrd="2" destOrd="0" presId="urn:microsoft.com/office/officeart/2018/2/layout/IconVerticalSolidList"/>
    <dgm:cxn modelId="{C3AA7562-281F-4DDB-95AC-B745BA60EB28}" type="presParOf" srcId="{4C493F0A-A951-4290-95CD-3BD19D5B7E6B}" destId="{BF1B4C36-4B1B-471C-BDF0-2D5CBE9693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535C2-1095-4158-8FA7-7D851FF1D8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D4D638-65A5-4897-AC18-976CAE454C7A}">
      <dgm:prSet/>
      <dgm:spPr/>
      <dgm:t>
        <a:bodyPr/>
        <a:lstStyle/>
        <a:p>
          <a:r>
            <a:rPr lang="en-US"/>
            <a:t>Individual plant monitoring with edge-AI</a:t>
          </a:r>
        </a:p>
      </dgm:t>
    </dgm:pt>
    <dgm:pt modelId="{4E040983-F00B-4E20-A1FD-36D1EBC11EFC}" type="parTrans" cxnId="{CE2AB162-0ED0-4303-85AD-58D2F6023DFF}">
      <dgm:prSet/>
      <dgm:spPr/>
      <dgm:t>
        <a:bodyPr/>
        <a:lstStyle/>
        <a:p>
          <a:endParaRPr lang="en-US"/>
        </a:p>
      </dgm:t>
    </dgm:pt>
    <dgm:pt modelId="{777DAA4C-DCB5-47EE-8F6B-3191A840545C}" type="sibTrans" cxnId="{CE2AB162-0ED0-4303-85AD-58D2F6023DFF}">
      <dgm:prSet/>
      <dgm:spPr/>
      <dgm:t>
        <a:bodyPr/>
        <a:lstStyle/>
        <a:p>
          <a:endParaRPr lang="en-US"/>
        </a:p>
      </dgm:t>
    </dgm:pt>
    <dgm:pt modelId="{9F6B9E4E-0AEF-41DD-962B-037B3EE31E7D}">
      <dgm:prSet/>
      <dgm:spPr/>
      <dgm:t>
        <a:bodyPr/>
        <a:lstStyle/>
        <a:p>
          <a:r>
            <a:rPr lang="en-US"/>
            <a:t>Low-cost hardware and installation</a:t>
          </a:r>
        </a:p>
      </dgm:t>
    </dgm:pt>
    <dgm:pt modelId="{7B22781A-272F-47FB-84B2-386D30B4AEDB}" type="parTrans" cxnId="{062BC69A-08A6-407B-B3DD-46411F4D0198}">
      <dgm:prSet/>
      <dgm:spPr/>
      <dgm:t>
        <a:bodyPr/>
        <a:lstStyle/>
        <a:p>
          <a:endParaRPr lang="en-US"/>
        </a:p>
      </dgm:t>
    </dgm:pt>
    <dgm:pt modelId="{4946B6BD-882E-4ADA-A69D-B4841BD2CDA4}" type="sibTrans" cxnId="{062BC69A-08A6-407B-B3DD-46411F4D0198}">
      <dgm:prSet/>
      <dgm:spPr/>
      <dgm:t>
        <a:bodyPr/>
        <a:lstStyle/>
        <a:p>
          <a:endParaRPr lang="en-US"/>
        </a:p>
      </dgm:t>
    </dgm:pt>
    <dgm:pt modelId="{36D9BBFE-244C-4F88-862F-ADF2B439BF19}">
      <dgm:prSet/>
      <dgm:spPr/>
      <dgm:t>
        <a:bodyPr/>
        <a:lstStyle/>
        <a:p>
          <a:r>
            <a:rPr lang="en-US"/>
            <a:t>Data management for low-bandwidth metric updates and on-demand multimedia access</a:t>
          </a:r>
        </a:p>
      </dgm:t>
    </dgm:pt>
    <dgm:pt modelId="{CE0A32D9-785B-4E97-9BA5-E6F0E1D425E9}" type="parTrans" cxnId="{A83CBBC0-7541-40AC-B9F9-5B1608D5BD64}">
      <dgm:prSet/>
      <dgm:spPr/>
      <dgm:t>
        <a:bodyPr/>
        <a:lstStyle/>
        <a:p>
          <a:endParaRPr lang="en-US"/>
        </a:p>
      </dgm:t>
    </dgm:pt>
    <dgm:pt modelId="{D1587DE0-5A62-4E6D-8ECE-4FBABA89B659}" type="sibTrans" cxnId="{A83CBBC0-7541-40AC-B9F9-5B1608D5BD64}">
      <dgm:prSet/>
      <dgm:spPr/>
      <dgm:t>
        <a:bodyPr/>
        <a:lstStyle/>
        <a:p>
          <a:endParaRPr lang="en-US"/>
        </a:p>
      </dgm:t>
    </dgm:pt>
    <dgm:pt modelId="{E04D9716-0D4F-45D2-891B-99CF55A8BCFE}">
      <dgm:prSet/>
      <dgm:spPr/>
      <dgm:t>
        <a:bodyPr/>
        <a:lstStyle/>
        <a:p>
          <a:r>
            <a:rPr lang="en-US"/>
            <a:t>Constant data ingestion and in-browser data visualization </a:t>
          </a:r>
        </a:p>
      </dgm:t>
    </dgm:pt>
    <dgm:pt modelId="{A366A680-C30D-4AD2-9575-48BF723FCD21}" type="parTrans" cxnId="{A5F5D0CB-56E1-4CC6-B252-C53F1395C52D}">
      <dgm:prSet/>
      <dgm:spPr/>
      <dgm:t>
        <a:bodyPr/>
        <a:lstStyle/>
        <a:p>
          <a:endParaRPr lang="en-US"/>
        </a:p>
      </dgm:t>
    </dgm:pt>
    <dgm:pt modelId="{BDFC4FC3-E4C1-4EFE-BFD9-6F85DCECD603}" type="sibTrans" cxnId="{A5F5D0CB-56E1-4CC6-B252-C53F1395C52D}">
      <dgm:prSet/>
      <dgm:spPr/>
      <dgm:t>
        <a:bodyPr/>
        <a:lstStyle/>
        <a:p>
          <a:endParaRPr lang="en-US"/>
        </a:p>
      </dgm:t>
    </dgm:pt>
    <dgm:pt modelId="{F563BEC6-915E-495C-8FE0-AD4D61C15324}" type="pres">
      <dgm:prSet presAssocID="{16A535C2-1095-4158-8FA7-7D851FF1D847}" presName="root" presStyleCnt="0">
        <dgm:presLayoutVars>
          <dgm:dir/>
          <dgm:resizeHandles val="exact"/>
        </dgm:presLayoutVars>
      </dgm:prSet>
      <dgm:spPr/>
    </dgm:pt>
    <dgm:pt modelId="{D0C0A414-1978-400E-9CE5-870AD8B9544E}" type="pres">
      <dgm:prSet presAssocID="{16A535C2-1095-4158-8FA7-7D851FF1D847}" presName="container" presStyleCnt="0">
        <dgm:presLayoutVars>
          <dgm:dir/>
          <dgm:resizeHandles val="exact"/>
        </dgm:presLayoutVars>
      </dgm:prSet>
      <dgm:spPr/>
    </dgm:pt>
    <dgm:pt modelId="{CDECCFD9-925C-45ED-9BF5-4AEE2E0BE835}" type="pres">
      <dgm:prSet presAssocID="{39D4D638-65A5-4897-AC18-976CAE454C7A}" presName="compNode" presStyleCnt="0"/>
      <dgm:spPr/>
    </dgm:pt>
    <dgm:pt modelId="{4BD7879C-64A1-45A7-9369-923636AC8902}" type="pres">
      <dgm:prSet presAssocID="{39D4D638-65A5-4897-AC18-976CAE454C7A}" presName="iconBgRect" presStyleLbl="bgShp" presStyleIdx="0" presStyleCnt="4"/>
      <dgm:spPr/>
    </dgm:pt>
    <dgm:pt modelId="{D92AE7EA-C661-49BB-8D89-F08E58EB50B3}" type="pres">
      <dgm:prSet presAssocID="{39D4D638-65A5-4897-AC18-976CAE454C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1291B0C-054C-4103-85B9-A9286FD6064D}" type="pres">
      <dgm:prSet presAssocID="{39D4D638-65A5-4897-AC18-976CAE454C7A}" presName="spaceRect" presStyleCnt="0"/>
      <dgm:spPr/>
    </dgm:pt>
    <dgm:pt modelId="{73AA1DB4-1A9C-4EA8-980C-3A2A301684FB}" type="pres">
      <dgm:prSet presAssocID="{39D4D638-65A5-4897-AC18-976CAE454C7A}" presName="textRect" presStyleLbl="revTx" presStyleIdx="0" presStyleCnt="4">
        <dgm:presLayoutVars>
          <dgm:chMax val="1"/>
          <dgm:chPref val="1"/>
        </dgm:presLayoutVars>
      </dgm:prSet>
      <dgm:spPr/>
    </dgm:pt>
    <dgm:pt modelId="{47CF6E0E-8C62-4000-98A1-65828118438B}" type="pres">
      <dgm:prSet presAssocID="{777DAA4C-DCB5-47EE-8F6B-3191A840545C}" presName="sibTrans" presStyleLbl="sibTrans2D1" presStyleIdx="0" presStyleCnt="0"/>
      <dgm:spPr/>
    </dgm:pt>
    <dgm:pt modelId="{6590BD13-074A-48FA-86D7-EADADD8631F8}" type="pres">
      <dgm:prSet presAssocID="{9F6B9E4E-0AEF-41DD-962B-037B3EE31E7D}" presName="compNode" presStyleCnt="0"/>
      <dgm:spPr/>
    </dgm:pt>
    <dgm:pt modelId="{637C2836-F517-45AE-A512-4E3AC13ECBEF}" type="pres">
      <dgm:prSet presAssocID="{9F6B9E4E-0AEF-41DD-962B-037B3EE31E7D}" presName="iconBgRect" presStyleLbl="bgShp" presStyleIdx="1" presStyleCnt="4"/>
      <dgm:spPr/>
    </dgm:pt>
    <dgm:pt modelId="{D6551DD8-4CF7-438C-B2DA-3B8BE723A8F0}" type="pres">
      <dgm:prSet presAssocID="{9F6B9E4E-0AEF-41DD-962B-037B3EE31E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0F7F118-F8CD-4D21-9B60-EB3CF44499CA}" type="pres">
      <dgm:prSet presAssocID="{9F6B9E4E-0AEF-41DD-962B-037B3EE31E7D}" presName="spaceRect" presStyleCnt="0"/>
      <dgm:spPr/>
    </dgm:pt>
    <dgm:pt modelId="{706F92C1-7617-403C-B32B-265466CAABCB}" type="pres">
      <dgm:prSet presAssocID="{9F6B9E4E-0AEF-41DD-962B-037B3EE31E7D}" presName="textRect" presStyleLbl="revTx" presStyleIdx="1" presStyleCnt="4">
        <dgm:presLayoutVars>
          <dgm:chMax val="1"/>
          <dgm:chPref val="1"/>
        </dgm:presLayoutVars>
      </dgm:prSet>
      <dgm:spPr/>
    </dgm:pt>
    <dgm:pt modelId="{C2EAFF2E-DB62-47DE-8489-3FF1B0471AEB}" type="pres">
      <dgm:prSet presAssocID="{4946B6BD-882E-4ADA-A69D-B4841BD2CDA4}" presName="sibTrans" presStyleLbl="sibTrans2D1" presStyleIdx="0" presStyleCnt="0"/>
      <dgm:spPr/>
    </dgm:pt>
    <dgm:pt modelId="{EFBF2052-0539-41A7-8D14-82C25625D649}" type="pres">
      <dgm:prSet presAssocID="{36D9BBFE-244C-4F88-862F-ADF2B439BF19}" presName="compNode" presStyleCnt="0"/>
      <dgm:spPr/>
    </dgm:pt>
    <dgm:pt modelId="{CC05EE51-DF12-4ACE-96B7-F4BC42E3A0F1}" type="pres">
      <dgm:prSet presAssocID="{36D9BBFE-244C-4F88-862F-ADF2B439BF19}" presName="iconBgRect" presStyleLbl="bgShp" presStyleIdx="2" presStyleCnt="4"/>
      <dgm:spPr/>
    </dgm:pt>
    <dgm:pt modelId="{B116F6A2-0239-484B-9726-31ADE3C016C0}" type="pres">
      <dgm:prSet presAssocID="{36D9BBFE-244C-4F88-862F-ADF2B439BF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8C9B39B-81EF-4EA6-B879-5B61A99D6F23}" type="pres">
      <dgm:prSet presAssocID="{36D9BBFE-244C-4F88-862F-ADF2B439BF19}" presName="spaceRect" presStyleCnt="0"/>
      <dgm:spPr/>
    </dgm:pt>
    <dgm:pt modelId="{786A0C71-0196-4973-9370-F14EE0AE8CC8}" type="pres">
      <dgm:prSet presAssocID="{36D9BBFE-244C-4F88-862F-ADF2B439BF19}" presName="textRect" presStyleLbl="revTx" presStyleIdx="2" presStyleCnt="4">
        <dgm:presLayoutVars>
          <dgm:chMax val="1"/>
          <dgm:chPref val="1"/>
        </dgm:presLayoutVars>
      </dgm:prSet>
      <dgm:spPr/>
    </dgm:pt>
    <dgm:pt modelId="{F8C6DE63-3F44-4518-8601-EF5C6A19B2A8}" type="pres">
      <dgm:prSet presAssocID="{D1587DE0-5A62-4E6D-8ECE-4FBABA89B659}" presName="sibTrans" presStyleLbl="sibTrans2D1" presStyleIdx="0" presStyleCnt="0"/>
      <dgm:spPr/>
    </dgm:pt>
    <dgm:pt modelId="{55D826F2-B75C-40FF-9CC4-C30D441DF1F3}" type="pres">
      <dgm:prSet presAssocID="{E04D9716-0D4F-45D2-891B-99CF55A8BCFE}" presName="compNode" presStyleCnt="0"/>
      <dgm:spPr/>
    </dgm:pt>
    <dgm:pt modelId="{C090F9E3-B7E4-4BE0-9FD2-18EE06A15FBF}" type="pres">
      <dgm:prSet presAssocID="{E04D9716-0D4F-45D2-891B-99CF55A8BCFE}" presName="iconBgRect" presStyleLbl="bgShp" presStyleIdx="3" presStyleCnt="4"/>
      <dgm:spPr/>
    </dgm:pt>
    <dgm:pt modelId="{67EBEAF6-7546-4365-9653-97A198B7C36F}" type="pres">
      <dgm:prSet presAssocID="{E04D9716-0D4F-45D2-891B-99CF55A8BC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755CCDCB-A5EA-4E84-8669-FA3BE83E71DE}" type="pres">
      <dgm:prSet presAssocID="{E04D9716-0D4F-45D2-891B-99CF55A8BCFE}" presName="spaceRect" presStyleCnt="0"/>
      <dgm:spPr/>
    </dgm:pt>
    <dgm:pt modelId="{1F048651-3B90-4029-A5F2-D3ADF6A70D9C}" type="pres">
      <dgm:prSet presAssocID="{E04D9716-0D4F-45D2-891B-99CF55A8BC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CF903-9E7F-4126-93B2-CB318DCFE42E}" type="presOf" srcId="{D1587DE0-5A62-4E6D-8ECE-4FBABA89B659}" destId="{F8C6DE63-3F44-4518-8601-EF5C6A19B2A8}" srcOrd="0" destOrd="0" presId="urn:microsoft.com/office/officeart/2018/2/layout/IconCircleList"/>
    <dgm:cxn modelId="{D2DAE434-9ECF-4E51-BF8D-7B3800FB9756}" type="presOf" srcId="{4946B6BD-882E-4ADA-A69D-B4841BD2CDA4}" destId="{C2EAFF2E-DB62-47DE-8489-3FF1B0471AEB}" srcOrd="0" destOrd="0" presId="urn:microsoft.com/office/officeart/2018/2/layout/IconCircleList"/>
    <dgm:cxn modelId="{CE2AB162-0ED0-4303-85AD-58D2F6023DFF}" srcId="{16A535C2-1095-4158-8FA7-7D851FF1D847}" destId="{39D4D638-65A5-4897-AC18-976CAE454C7A}" srcOrd="0" destOrd="0" parTransId="{4E040983-F00B-4E20-A1FD-36D1EBC11EFC}" sibTransId="{777DAA4C-DCB5-47EE-8F6B-3191A840545C}"/>
    <dgm:cxn modelId="{24E41472-E45E-4E9C-8C19-AF76C1F09FBA}" type="presOf" srcId="{9F6B9E4E-0AEF-41DD-962B-037B3EE31E7D}" destId="{706F92C1-7617-403C-B32B-265466CAABCB}" srcOrd="0" destOrd="0" presId="urn:microsoft.com/office/officeart/2018/2/layout/IconCircleList"/>
    <dgm:cxn modelId="{C0FE088C-C3CB-4495-AE5E-EE5B7A70350B}" type="presOf" srcId="{39D4D638-65A5-4897-AC18-976CAE454C7A}" destId="{73AA1DB4-1A9C-4EA8-980C-3A2A301684FB}" srcOrd="0" destOrd="0" presId="urn:microsoft.com/office/officeart/2018/2/layout/IconCircleList"/>
    <dgm:cxn modelId="{8DBC9697-5182-4A73-AD7C-CDAD76BE378A}" type="presOf" srcId="{777DAA4C-DCB5-47EE-8F6B-3191A840545C}" destId="{47CF6E0E-8C62-4000-98A1-65828118438B}" srcOrd="0" destOrd="0" presId="urn:microsoft.com/office/officeart/2018/2/layout/IconCircleList"/>
    <dgm:cxn modelId="{062BC69A-08A6-407B-B3DD-46411F4D0198}" srcId="{16A535C2-1095-4158-8FA7-7D851FF1D847}" destId="{9F6B9E4E-0AEF-41DD-962B-037B3EE31E7D}" srcOrd="1" destOrd="0" parTransId="{7B22781A-272F-47FB-84B2-386D30B4AEDB}" sibTransId="{4946B6BD-882E-4ADA-A69D-B4841BD2CDA4}"/>
    <dgm:cxn modelId="{8A5EF5A0-3EC7-4D36-80C9-CEEC2A409DAD}" type="presOf" srcId="{16A535C2-1095-4158-8FA7-7D851FF1D847}" destId="{F563BEC6-915E-495C-8FE0-AD4D61C15324}" srcOrd="0" destOrd="0" presId="urn:microsoft.com/office/officeart/2018/2/layout/IconCircleList"/>
    <dgm:cxn modelId="{0918D1A6-DEAD-4170-9773-CF9852BC9BD5}" type="presOf" srcId="{E04D9716-0D4F-45D2-891B-99CF55A8BCFE}" destId="{1F048651-3B90-4029-A5F2-D3ADF6A70D9C}" srcOrd="0" destOrd="0" presId="urn:microsoft.com/office/officeart/2018/2/layout/IconCircleList"/>
    <dgm:cxn modelId="{A83CBBC0-7541-40AC-B9F9-5B1608D5BD64}" srcId="{16A535C2-1095-4158-8FA7-7D851FF1D847}" destId="{36D9BBFE-244C-4F88-862F-ADF2B439BF19}" srcOrd="2" destOrd="0" parTransId="{CE0A32D9-785B-4E97-9BA5-E6F0E1D425E9}" sibTransId="{D1587DE0-5A62-4E6D-8ECE-4FBABA89B659}"/>
    <dgm:cxn modelId="{A5F5D0CB-56E1-4CC6-B252-C53F1395C52D}" srcId="{16A535C2-1095-4158-8FA7-7D851FF1D847}" destId="{E04D9716-0D4F-45D2-891B-99CF55A8BCFE}" srcOrd="3" destOrd="0" parTransId="{A366A680-C30D-4AD2-9575-48BF723FCD21}" sibTransId="{BDFC4FC3-E4C1-4EFE-BFD9-6F85DCECD603}"/>
    <dgm:cxn modelId="{8B660FEA-360C-4867-8D4B-04BC955F4F69}" type="presOf" srcId="{36D9BBFE-244C-4F88-862F-ADF2B439BF19}" destId="{786A0C71-0196-4973-9370-F14EE0AE8CC8}" srcOrd="0" destOrd="0" presId="urn:microsoft.com/office/officeart/2018/2/layout/IconCircleList"/>
    <dgm:cxn modelId="{DA946E98-FE80-400D-8B42-D1515FB8FB3F}" type="presParOf" srcId="{F563BEC6-915E-495C-8FE0-AD4D61C15324}" destId="{D0C0A414-1978-400E-9CE5-870AD8B9544E}" srcOrd="0" destOrd="0" presId="urn:microsoft.com/office/officeart/2018/2/layout/IconCircleList"/>
    <dgm:cxn modelId="{1D76F883-86C0-4EE9-A80D-6D83929E367F}" type="presParOf" srcId="{D0C0A414-1978-400E-9CE5-870AD8B9544E}" destId="{CDECCFD9-925C-45ED-9BF5-4AEE2E0BE835}" srcOrd="0" destOrd="0" presId="urn:microsoft.com/office/officeart/2018/2/layout/IconCircleList"/>
    <dgm:cxn modelId="{CE4BE624-E957-4E82-9DB1-A9619C6F94B0}" type="presParOf" srcId="{CDECCFD9-925C-45ED-9BF5-4AEE2E0BE835}" destId="{4BD7879C-64A1-45A7-9369-923636AC8902}" srcOrd="0" destOrd="0" presId="urn:microsoft.com/office/officeart/2018/2/layout/IconCircleList"/>
    <dgm:cxn modelId="{EA429800-95C6-4D86-8A16-4E8E85C92FB8}" type="presParOf" srcId="{CDECCFD9-925C-45ED-9BF5-4AEE2E0BE835}" destId="{D92AE7EA-C661-49BB-8D89-F08E58EB50B3}" srcOrd="1" destOrd="0" presId="urn:microsoft.com/office/officeart/2018/2/layout/IconCircleList"/>
    <dgm:cxn modelId="{3B594714-1A99-4A06-A802-20B57C21CBA8}" type="presParOf" srcId="{CDECCFD9-925C-45ED-9BF5-4AEE2E0BE835}" destId="{C1291B0C-054C-4103-85B9-A9286FD6064D}" srcOrd="2" destOrd="0" presId="urn:microsoft.com/office/officeart/2018/2/layout/IconCircleList"/>
    <dgm:cxn modelId="{5CD0E641-7AC5-4188-8BED-3A0268F72638}" type="presParOf" srcId="{CDECCFD9-925C-45ED-9BF5-4AEE2E0BE835}" destId="{73AA1DB4-1A9C-4EA8-980C-3A2A301684FB}" srcOrd="3" destOrd="0" presId="urn:microsoft.com/office/officeart/2018/2/layout/IconCircleList"/>
    <dgm:cxn modelId="{2B0E7C61-5663-4CBD-A061-7849855F37E4}" type="presParOf" srcId="{D0C0A414-1978-400E-9CE5-870AD8B9544E}" destId="{47CF6E0E-8C62-4000-98A1-65828118438B}" srcOrd="1" destOrd="0" presId="urn:microsoft.com/office/officeart/2018/2/layout/IconCircleList"/>
    <dgm:cxn modelId="{4E0AA8ED-B1FE-4A5D-9CB2-A8DA94A1F096}" type="presParOf" srcId="{D0C0A414-1978-400E-9CE5-870AD8B9544E}" destId="{6590BD13-074A-48FA-86D7-EADADD8631F8}" srcOrd="2" destOrd="0" presId="urn:microsoft.com/office/officeart/2018/2/layout/IconCircleList"/>
    <dgm:cxn modelId="{2C526DEF-7F10-446A-AACD-7327FF15CAFF}" type="presParOf" srcId="{6590BD13-074A-48FA-86D7-EADADD8631F8}" destId="{637C2836-F517-45AE-A512-4E3AC13ECBEF}" srcOrd="0" destOrd="0" presId="urn:microsoft.com/office/officeart/2018/2/layout/IconCircleList"/>
    <dgm:cxn modelId="{988E969A-6A37-4F6B-8B1E-D58D769460E7}" type="presParOf" srcId="{6590BD13-074A-48FA-86D7-EADADD8631F8}" destId="{D6551DD8-4CF7-438C-B2DA-3B8BE723A8F0}" srcOrd="1" destOrd="0" presId="urn:microsoft.com/office/officeart/2018/2/layout/IconCircleList"/>
    <dgm:cxn modelId="{666E5BBA-0D4F-4374-94AE-B4E2DE640CE1}" type="presParOf" srcId="{6590BD13-074A-48FA-86D7-EADADD8631F8}" destId="{D0F7F118-F8CD-4D21-9B60-EB3CF44499CA}" srcOrd="2" destOrd="0" presId="urn:microsoft.com/office/officeart/2018/2/layout/IconCircleList"/>
    <dgm:cxn modelId="{84D7519C-AB4D-4C05-845F-AD11CD67AB91}" type="presParOf" srcId="{6590BD13-074A-48FA-86D7-EADADD8631F8}" destId="{706F92C1-7617-403C-B32B-265466CAABCB}" srcOrd="3" destOrd="0" presId="urn:microsoft.com/office/officeart/2018/2/layout/IconCircleList"/>
    <dgm:cxn modelId="{5B993C28-8DBE-44C7-A703-0494EEE2C48A}" type="presParOf" srcId="{D0C0A414-1978-400E-9CE5-870AD8B9544E}" destId="{C2EAFF2E-DB62-47DE-8489-3FF1B0471AEB}" srcOrd="3" destOrd="0" presId="urn:microsoft.com/office/officeart/2018/2/layout/IconCircleList"/>
    <dgm:cxn modelId="{472BAE38-B1E2-4818-A5A5-CC0D8469C106}" type="presParOf" srcId="{D0C0A414-1978-400E-9CE5-870AD8B9544E}" destId="{EFBF2052-0539-41A7-8D14-82C25625D649}" srcOrd="4" destOrd="0" presId="urn:microsoft.com/office/officeart/2018/2/layout/IconCircleList"/>
    <dgm:cxn modelId="{F6974E1D-8464-45D7-916D-24004E6F7714}" type="presParOf" srcId="{EFBF2052-0539-41A7-8D14-82C25625D649}" destId="{CC05EE51-DF12-4ACE-96B7-F4BC42E3A0F1}" srcOrd="0" destOrd="0" presId="urn:microsoft.com/office/officeart/2018/2/layout/IconCircleList"/>
    <dgm:cxn modelId="{E04480EE-9F0E-45DC-9C92-DBAF1B8C8C44}" type="presParOf" srcId="{EFBF2052-0539-41A7-8D14-82C25625D649}" destId="{B116F6A2-0239-484B-9726-31ADE3C016C0}" srcOrd="1" destOrd="0" presId="urn:microsoft.com/office/officeart/2018/2/layout/IconCircleList"/>
    <dgm:cxn modelId="{80538133-512A-45EC-B48C-B6534EC0A160}" type="presParOf" srcId="{EFBF2052-0539-41A7-8D14-82C25625D649}" destId="{C8C9B39B-81EF-4EA6-B879-5B61A99D6F23}" srcOrd="2" destOrd="0" presId="urn:microsoft.com/office/officeart/2018/2/layout/IconCircleList"/>
    <dgm:cxn modelId="{99EC8C6D-D473-4982-B597-60F17B1752B1}" type="presParOf" srcId="{EFBF2052-0539-41A7-8D14-82C25625D649}" destId="{786A0C71-0196-4973-9370-F14EE0AE8CC8}" srcOrd="3" destOrd="0" presId="urn:microsoft.com/office/officeart/2018/2/layout/IconCircleList"/>
    <dgm:cxn modelId="{6365E498-6F89-4631-9719-107A0DC8750C}" type="presParOf" srcId="{D0C0A414-1978-400E-9CE5-870AD8B9544E}" destId="{F8C6DE63-3F44-4518-8601-EF5C6A19B2A8}" srcOrd="5" destOrd="0" presId="urn:microsoft.com/office/officeart/2018/2/layout/IconCircleList"/>
    <dgm:cxn modelId="{A892A0C9-A4C6-4442-8892-77048AA36D5C}" type="presParOf" srcId="{D0C0A414-1978-400E-9CE5-870AD8B9544E}" destId="{55D826F2-B75C-40FF-9CC4-C30D441DF1F3}" srcOrd="6" destOrd="0" presId="urn:microsoft.com/office/officeart/2018/2/layout/IconCircleList"/>
    <dgm:cxn modelId="{6191ABFF-7CE4-4BF4-BA68-4AEFBDBA9989}" type="presParOf" srcId="{55D826F2-B75C-40FF-9CC4-C30D441DF1F3}" destId="{C090F9E3-B7E4-4BE0-9FD2-18EE06A15FBF}" srcOrd="0" destOrd="0" presId="urn:microsoft.com/office/officeart/2018/2/layout/IconCircleList"/>
    <dgm:cxn modelId="{C2FF4C3C-5666-44B5-A86F-5281C15B9F19}" type="presParOf" srcId="{55D826F2-B75C-40FF-9CC4-C30D441DF1F3}" destId="{67EBEAF6-7546-4365-9653-97A198B7C36F}" srcOrd="1" destOrd="0" presId="urn:microsoft.com/office/officeart/2018/2/layout/IconCircleList"/>
    <dgm:cxn modelId="{39B079D3-5C57-4CAC-9AC8-E2CEA89536E8}" type="presParOf" srcId="{55D826F2-B75C-40FF-9CC4-C30D441DF1F3}" destId="{755CCDCB-A5EA-4E84-8669-FA3BE83E71DE}" srcOrd="2" destOrd="0" presId="urn:microsoft.com/office/officeart/2018/2/layout/IconCircleList"/>
    <dgm:cxn modelId="{09FBD0F5-5307-42F7-8856-EBBCD8914B8F}" type="presParOf" srcId="{55D826F2-B75C-40FF-9CC4-C30D441DF1F3}" destId="{1F048651-3B90-4029-A5F2-D3ADF6A70D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4DE24-9648-4ACC-AA18-1CA72A6920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1DA10-FA51-4A35-9710-6EAC130CA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Small-scale farmers with remote facilities</a:t>
          </a:r>
        </a:p>
      </dgm:t>
    </dgm:pt>
    <dgm:pt modelId="{441931D4-9E31-4142-A8FA-A672A0219570}" type="parTrans" cxnId="{7F7640E6-AF97-475A-859D-0C325C1880B3}">
      <dgm:prSet/>
      <dgm:spPr/>
      <dgm:t>
        <a:bodyPr/>
        <a:lstStyle/>
        <a:p>
          <a:endParaRPr lang="en-US"/>
        </a:p>
      </dgm:t>
    </dgm:pt>
    <dgm:pt modelId="{1BAFB5AD-798E-4CEE-89A7-F5FF82DC8910}" type="sibTrans" cxnId="{7F7640E6-AF97-475A-859D-0C325C1880B3}">
      <dgm:prSet/>
      <dgm:spPr/>
      <dgm:t>
        <a:bodyPr/>
        <a:lstStyle/>
        <a:p>
          <a:endParaRPr lang="en-US"/>
        </a:p>
      </dgm:t>
    </dgm:pt>
    <dgm:pt modelId="{F02C485A-26B4-4079-8E2B-288233080E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Large-scale industrial producers</a:t>
          </a:r>
        </a:p>
      </dgm:t>
    </dgm:pt>
    <dgm:pt modelId="{BDB19B4B-4FD5-4571-9411-6A0D76309E4E}" type="parTrans" cxnId="{B69C8A20-F2A6-46B2-B1B2-B71E10BECBA1}">
      <dgm:prSet/>
      <dgm:spPr/>
      <dgm:t>
        <a:bodyPr/>
        <a:lstStyle/>
        <a:p>
          <a:endParaRPr lang="en-US"/>
        </a:p>
      </dgm:t>
    </dgm:pt>
    <dgm:pt modelId="{FB857D34-8F08-4802-828B-39F16315909E}" type="sibTrans" cxnId="{B69C8A20-F2A6-46B2-B1B2-B71E10BECBA1}">
      <dgm:prSet/>
      <dgm:spPr/>
      <dgm:t>
        <a:bodyPr/>
        <a:lstStyle/>
        <a:p>
          <a:endParaRPr lang="en-US"/>
        </a:p>
      </dgm:t>
    </dgm:pt>
    <dgm:pt modelId="{E42A3BF2-C9E4-4352-A4DA-0EF0761CB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GMO research laboratories, universities and farms</a:t>
          </a:r>
        </a:p>
      </dgm:t>
    </dgm:pt>
    <dgm:pt modelId="{96B19D57-B39D-484F-AF65-AFDB34580175}" type="parTrans" cxnId="{DD8850DC-C277-4258-A5EB-CDE0B40A078F}">
      <dgm:prSet/>
      <dgm:spPr/>
      <dgm:t>
        <a:bodyPr/>
        <a:lstStyle/>
        <a:p>
          <a:endParaRPr lang="en-US"/>
        </a:p>
      </dgm:t>
    </dgm:pt>
    <dgm:pt modelId="{F76CC160-A6C7-4FB8-8550-E09E9ECDFFC7}" type="sibTrans" cxnId="{DD8850DC-C277-4258-A5EB-CDE0B40A078F}">
      <dgm:prSet/>
      <dgm:spPr/>
      <dgm:t>
        <a:bodyPr/>
        <a:lstStyle/>
        <a:p>
          <a:endParaRPr lang="en-US"/>
        </a:p>
      </dgm:t>
    </dgm:pt>
    <dgm:pt modelId="{A3359615-F1BF-45A1-AEDD-55EBE092578C}" type="pres">
      <dgm:prSet presAssocID="{4504DE24-9648-4ACC-AA18-1CA72A6920D5}" presName="root" presStyleCnt="0">
        <dgm:presLayoutVars>
          <dgm:dir/>
          <dgm:resizeHandles val="exact"/>
        </dgm:presLayoutVars>
      </dgm:prSet>
      <dgm:spPr/>
    </dgm:pt>
    <dgm:pt modelId="{4A9C87E3-B15C-4C92-941D-50DEB2F548BB}" type="pres">
      <dgm:prSet presAssocID="{8031DA10-FA51-4A35-9710-6EAC130CADF5}" presName="compNode" presStyleCnt="0"/>
      <dgm:spPr/>
    </dgm:pt>
    <dgm:pt modelId="{03862048-48A7-4651-875D-2ABEC82026EF}" type="pres">
      <dgm:prSet presAssocID="{8031DA10-FA51-4A35-9710-6EAC130CADF5}" presName="bgRect" presStyleLbl="bgShp" presStyleIdx="0" presStyleCnt="3"/>
      <dgm:spPr/>
    </dgm:pt>
    <dgm:pt modelId="{F91D166A-0CCD-4F22-BADF-BBE452DBB1DC}" type="pres">
      <dgm:prSet presAssocID="{8031DA10-FA51-4A35-9710-6EAC130CAD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009A046D-B3CD-4FC6-909A-129069C7889B}" type="pres">
      <dgm:prSet presAssocID="{8031DA10-FA51-4A35-9710-6EAC130CADF5}" presName="spaceRect" presStyleCnt="0"/>
      <dgm:spPr/>
    </dgm:pt>
    <dgm:pt modelId="{57C53CDD-3DCE-4E0B-A62F-F3EDAD377F83}" type="pres">
      <dgm:prSet presAssocID="{8031DA10-FA51-4A35-9710-6EAC130CADF5}" presName="parTx" presStyleLbl="revTx" presStyleIdx="0" presStyleCnt="3">
        <dgm:presLayoutVars>
          <dgm:chMax val="0"/>
          <dgm:chPref val="0"/>
        </dgm:presLayoutVars>
      </dgm:prSet>
      <dgm:spPr/>
    </dgm:pt>
    <dgm:pt modelId="{DD8749D8-416E-446F-B109-E1599D7017A2}" type="pres">
      <dgm:prSet presAssocID="{1BAFB5AD-798E-4CEE-89A7-F5FF82DC8910}" presName="sibTrans" presStyleCnt="0"/>
      <dgm:spPr/>
    </dgm:pt>
    <dgm:pt modelId="{F82DBB25-EC7C-4A89-A3B6-21F9052D7862}" type="pres">
      <dgm:prSet presAssocID="{F02C485A-26B4-4079-8E2B-288233080E3F}" presName="compNode" presStyleCnt="0"/>
      <dgm:spPr/>
    </dgm:pt>
    <dgm:pt modelId="{100EA269-37CF-4BCD-A183-7FBA2BA927DF}" type="pres">
      <dgm:prSet presAssocID="{F02C485A-26B4-4079-8E2B-288233080E3F}" presName="bgRect" presStyleLbl="bgShp" presStyleIdx="1" presStyleCnt="3"/>
      <dgm:spPr/>
    </dgm:pt>
    <dgm:pt modelId="{BD695F3C-0E6C-4286-A657-F3E5CBB9615B}" type="pres">
      <dgm:prSet presAssocID="{F02C485A-26B4-4079-8E2B-288233080E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242F92D-B7F9-4EBF-9922-BCBB09BA247B}" type="pres">
      <dgm:prSet presAssocID="{F02C485A-26B4-4079-8E2B-288233080E3F}" presName="spaceRect" presStyleCnt="0"/>
      <dgm:spPr/>
    </dgm:pt>
    <dgm:pt modelId="{F3215763-8B5B-4D59-B8A6-42D867450802}" type="pres">
      <dgm:prSet presAssocID="{F02C485A-26B4-4079-8E2B-288233080E3F}" presName="parTx" presStyleLbl="revTx" presStyleIdx="1" presStyleCnt="3">
        <dgm:presLayoutVars>
          <dgm:chMax val="0"/>
          <dgm:chPref val="0"/>
        </dgm:presLayoutVars>
      </dgm:prSet>
      <dgm:spPr/>
    </dgm:pt>
    <dgm:pt modelId="{CC3E135E-9BF3-4AF7-B12A-15121892B1AB}" type="pres">
      <dgm:prSet presAssocID="{FB857D34-8F08-4802-828B-39F16315909E}" presName="sibTrans" presStyleCnt="0"/>
      <dgm:spPr/>
    </dgm:pt>
    <dgm:pt modelId="{6DBF189C-B9EB-4709-90C8-9B0967F54838}" type="pres">
      <dgm:prSet presAssocID="{E42A3BF2-C9E4-4352-A4DA-0EF0761CB2A8}" presName="compNode" presStyleCnt="0"/>
      <dgm:spPr/>
    </dgm:pt>
    <dgm:pt modelId="{A62B15AC-F276-4CF6-9B42-E3598113D4A9}" type="pres">
      <dgm:prSet presAssocID="{E42A3BF2-C9E4-4352-A4DA-0EF0761CB2A8}" presName="bgRect" presStyleLbl="bgShp" presStyleIdx="2" presStyleCnt="3"/>
      <dgm:spPr/>
    </dgm:pt>
    <dgm:pt modelId="{96F15156-3C47-475F-8B3B-0BB2F04509F6}" type="pres">
      <dgm:prSet presAssocID="{E42A3BF2-C9E4-4352-A4DA-0EF0761C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EA716A9-A68B-4202-8A34-244BF3F9E837}" type="pres">
      <dgm:prSet presAssocID="{E42A3BF2-C9E4-4352-A4DA-0EF0761CB2A8}" presName="spaceRect" presStyleCnt="0"/>
      <dgm:spPr/>
    </dgm:pt>
    <dgm:pt modelId="{0E09D60B-3036-419D-86AC-CC9DF0CC6366}" type="pres">
      <dgm:prSet presAssocID="{E42A3BF2-C9E4-4352-A4DA-0EF0761CB2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9C8A20-F2A6-46B2-B1B2-B71E10BECBA1}" srcId="{4504DE24-9648-4ACC-AA18-1CA72A6920D5}" destId="{F02C485A-26B4-4079-8E2B-288233080E3F}" srcOrd="1" destOrd="0" parTransId="{BDB19B4B-4FD5-4571-9411-6A0D76309E4E}" sibTransId="{FB857D34-8F08-4802-828B-39F16315909E}"/>
    <dgm:cxn modelId="{E75050B1-3838-49F2-AD21-D29CBFC4442C}" type="presOf" srcId="{E42A3BF2-C9E4-4352-A4DA-0EF0761CB2A8}" destId="{0E09D60B-3036-419D-86AC-CC9DF0CC6366}" srcOrd="0" destOrd="0" presId="urn:microsoft.com/office/officeart/2018/2/layout/IconVerticalSolidList"/>
    <dgm:cxn modelId="{85D32ABC-F773-4DD6-838D-6AC612C143CE}" type="presOf" srcId="{8031DA10-FA51-4A35-9710-6EAC130CADF5}" destId="{57C53CDD-3DCE-4E0B-A62F-F3EDAD377F83}" srcOrd="0" destOrd="0" presId="urn:microsoft.com/office/officeart/2018/2/layout/IconVerticalSolidList"/>
    <dgm:cxn modelId="{1B1B55D1-EB55-4774-8760-9EA368C3073D}" type="presOf" srcId="{4504DE24-9648-4ACC-AA18-1CA72A6920D5}" destId="{A3359615-F1BF-45A1-AEDD-55EBE092578C}" srcOrd="0" destOrd="0" presId="urn:microsoft.com/office/officeart/2018/2/layout/IconVerticalSolidList"/>
    <dgm:cxn modelId="{DD8850DC-C277-4258-A5EB-CDE0B40A078F}" srcId="{4504DE24-9648-4ACC-AA18-1CA72A6920D5}" destId="{E42A3BF2-C9E4-4352-A4DA-0EF0761CB2A8}" srcOrd="2" destOrd="0" parTransId="{96B19D57-B39D-484F-AF65-AFDB34580175}" sibTransId="{F76CC160-A6C7-4FB8-8550-E09E9ECDFFC7}"/>
    <dgm:cxn modelId="{7F7640E6-AF97-475A-859D-0C325C1880B3}" srcId="{4504DE24-9648-4ACC-AA18-1CA72A6920D5}" destId="{8031DA10-FA51-4A35-9710-6EAC130CADF5}" srcOrd="0" destOrd="0" parTransId="{441931D4-9E31-4142-A8FA-A672A0219570}" sibTransId="{1BAFB5AD-798E-4CEE-89A7-F5FF82DC8910}"/>
    <dgm:cxn modelId="{D21DECFE-03EC-406A-AF51-55C13024279F}" type="presOf" srcId="{F02C485A-26B4-4079-8E2B-288233080E3F}" destId="{F3215763-8B5B-4D59-B8A6-42D867450802}" srcOrd="0" destOrd="0" presId="urn:microsoft.com/office/officeart/2018/2/layout/IconVerticalSolidList"/>
    <dgm:cxn modelId="{A1FCA1F4-F499-498C-9465-EE97561D490F}" type="presParOf" srcId="{A3359615-F1BF-45A1-AEDD-55EBE092578C}" destId="{4A9C87E3-B15C-4C92-941D-50DEB2F548BB}" srcOrd="0" destOrd="0" presId="urn:microsoft.com/office/officeart/2018/2/layout/IconVerticalSolidList"/>
    <dgm:cxn modelId="{DF696D7D-7369-4C6C-86DF-45A4BBBEEBD5}" type="presParOf" srcId="{4A9C87E3-B15C-4C92-941D-50DEB2F548BB}" destId="{03862048-48A7-4651-875D-2ABEC82026EF}" srcOrd="0" destOrd="0" presId="urn:microsoft.com/office/officeart/2018/2/layout/IconVerticalSolidList"/>
    <dgm:cxn modelId="{01234A7C-867E-416D-91F8-1713CAD4DCAE}" type="presParOf" srcId="{4A9C87E3-B15C-4C92-941D-50DEB2F548BB}" destId="{F91D166A-0CCD-4F22-BADF-BBE452DBB1DC}" srcOrd="1" destOrd="0" presId="urn:microsoft.com/office/officeart/2018/2/layout/IconVerticalSolidList"/>
    <dgm:cxn modelId="{FF130A15-A968-464C-B712-461D08872B9C}" type="presParOf" srcId="{4A9C87E3-B15C-4C92-941D-50DEB2F548BB}" destId="{009A046D-B3CD-4FC6-909A-129069C7889B}" srcOrd="2" destOrd="0" presId="urn:microsoft.com/office/officeart/2018/2/layout/IconVerticalSolidList"/>
    <dgm:cxn modelId="{9469D98D-300B-4064-835F-495C04732899}" type="presParOf" srcId="{4A9C87E3-B15C-4C92-941D-50DEB2F548BB}" destId="{57C53CDD-3DCE-4E0B-A62F-F3EDAD377F83}" srcOrd="3" destOrd="0" presId="urn:microsoft.com/office/officeart/2018/2/layout/IconVerticalSolidList"/>
    <dgm:cxn modelId="{1E38BC96-07D4-4CF8-9D4A-0107B39CC1A4}" type="presParOf" srcId="{A3359615-F1BF-45A1-AEDD-55EBE092578C}" destId="{DD8749D8-416E-446F-B109-E1599D7017A2}" srcOrd="1" destOrd="0" presId="urn:microsoft.com/office/officeart/2018/2/layout/IconVerticalSolidList"/>
    <dgm:cxn modelId="{5EEADEE2-2F4D-4E5A-B42C-08B94E47DA98}" type="presParOf" srcId="{A3359615-F1BF-45A1-AEDD-55EBE092578C}" destId="{F82DBB25-EC7C-4A89-A3B6-21F9052D7862}" srcOrd="2" destOrd="0" presId="urn:microsoft.com/office/officeart/2018/2/layout/IconVerticalSolidList"/>
    <dgm:cxn modelId="{B52E4C83-405E-487F-8DF2-1A05E7D80089}" type="presParOf" srcId="{F82DBB25-EC7C-4A89-A3B6-21F9052D7862}" destId="{100EA269-37CF-4BCD-A183-7FBA2BA927DF}" srcOrd="0" destOrd="0" presId="urn:microsoft.com/office/officeart/2018/2/layout/IconVerticalSolidList"/>
    <dgm:cxn modelId="{36C23198-28C5-4ED5-9AA6-3F52FF7EA8BA}" type="presParOf" srcId="{F82DBB25-EC7C-4A89-A3B6-21F9052D7862}" destId="{BD695F3C-0E6C-4286-A657-F3E5CBB9615B}" srcOrd="1" destOrd="0" presId="urn:microsoft.com/office/officeart/2018/2/layout/IconVerticalSolidList"/>
    <dgm:cxn modelId="{4488F487-8BDA-4727-9CCE-71C03BBF4AD1}" type="presParOf" srcId="{F82DBB25-EC7C-4A89-A3B6-21F9052D7862}" destId="{6242F92D-B7F9-4EBF-9922-BCBB09BA247B}" srcOrd="2" destOrd="0" presId="urn:microsoft.com/office/officeart/2018/2/layout/IconVerticalSolidList"/>
    <dgm:cxn modelId="{C121CF91-91C0-4BD0-B6DE-B7E29CF62101}" type="presParOf" srcId="{F82DBB25-EC7C-4A89-A3B6-21F9052D7862}" destId="{F3215763-8B5B-4D59-B8A6-42D867450802}" srcOrd="3" destOrd="0" presId="urn:microsoft.com/office/officeart/2018/2/layout/IconVerticalSolidList"/>
    <dgm:cxn modelId="{DE85CCC5-1FB1-42FB-A6F4-B47D6A24C888}" type="presParOf" srcId="{A3359615-F1BF-45A1-AEDD-55EBE092578C}" destId="{CC3E135E-9BF3-4AF7-B12A-15121892B1AB}" srcOrd="3" destOrd="0" presId="urn:microsoft.com/office/officeart/2018/2/layout/IconVerticalSolidList"/>
    <dgm:cxn modelId="{938DADDD-5141-45E3-AB6D-2D3E59A0C0AE}" type="presParOf" srcId="{A3359615-F1BF-45A1-AEDD-55EBE092578C}" destId="{6DBF189C-B9EB-4709-90C8-9B0967F54838}" srcOrd="4" destOrd="0" presId="urn:microsoft.com/office/officeart/2018/2/layout/IconVerticalSolidList"/>
    <dgm:cxn modelId="{848DC23E-F8F8-4226-928F-60E1D899A3F5}" type="presParOf" srcId="{6DBF189C-B9EB-4709-90C8-9B0967F54838}" destId="{A62B15AC-F276-4CF6-9B42-E3598113D4A9}" srcOrd="0" destOrd="0" presId="urn:microsoft.com/office/officeart/2018/2/layout/IconVerticalSolidList"/>
    <dgm:cxn modelId="{566E3EC1-1186-4D28-A44A-E349F8C862A1}" type="presParOf" srcId="{6DBF189C-B9EB-4709-90C8-9B0967F54838}" destId="{96F15156-3C47-475F-8B3B-0BB2F04509F6}" srcOrd="1" destOrd="0" presId="urn:microsoft.com/office/officeart/2018/2/layout/IconVerticalSolidList"/>
    <dgm:cxn modelId="{F994313C-E613-4C07-8CF8-C3D58CB615B3}" type="presParOf" srcId="{6DBF189C-B9EB-4709-90C8-9B0967F54838}" destId="{1EA716A9-A68B-4202-8A34-244BF3F9E837}" srcOrd="2" destOrd="0" presId="urn:microsoft.com/office/officeart/2018/2/layout/IconVerticalSolidList"/>
    <dgm:cxn modelId="{EF0F6320-B96E-4709-B785-8225820949BB}" type="presParOf" srcId="{6DBF189C-B9EB-4709-90C8-9B0967F54838}" destId="{0E09D60B-3036-419D-86AC-CC9DF0CC63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3CFB6-FE03-46C1-95DC-5725C908CD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085EE9-3B16-4DBE-B397-4A9D054C1A78}">
      <dgm:prSet/>
      <dgm:spPr/>
      <dgm:t>
        <a:bodyPr/>
        <a:lstStyle/>
        <a:p>
          <a:r>
            <a:rPr lang="en-US" dirty="0"/>
            <a:t>Raspberry Pi Zero 2 W board </a:t>
          </a:r>
        </a:p>
      </dgm:t>
    </dgm:pt>
    <dgm:pt modelId="{B8E74B9C-8684-404F-BA9B-F282FE462A2C}" type="parTrans" cxnId="{406FB03C-1BA1-4B5F-A6CD-985104DBE483}">
      <dgm:prSet/>
      <dgm:spPr/>
      <dgm:t>
        <a:bodyPr/>
        <a:lstStyle/>
        <a:p>
          <a:endParaRPr lang="en-US"/>
        </a:p>
      </dgm:t>
    </dgm:pt>
    <dgm:pt modelId="{F5C351D1-82B2-4736-B771-A219D245581F}" type="sibTrans" cxnId="{406FB03C-1BA1-4B5F-A6CD-985104DBE483}">
      <dgm:prSet/>
      <dgm:spPr/>
      <dgm:t>
        <a:bodyPr/>
        <a:lstStyle/>
        <a:p>
          <a:endParaRPr lang="en-US"/>
        </a:p>
      </dgm:t>
    </dgm:pt>
    <dgm:pt modelId="{0F70334D-2956-451E-8E64-795FDF6A7DB6}">
      <dgm:prSet/>
      <dgm:spPr/>
      <dgm:t>
        <a:bodyPr/>
        <a:lstStyle/>
        <a:p>
          <a:r>
            <a:rPr lang="en-US" dirty="0"/>
            <a:t>10 Ah Battery System</a:t>
          </a:r>
        </a:p>
      </dgm:t>
    </dgm:pt>
    <dgm:pt modelId="{D142A06C-91C9-48AA-80D3-311F3C5FEAB6}" type="parTrans" cxnId="{385DB036-3C74-4CF9-A959-76C0F569FF56}">
      <dgm:prSet/>
      <dgm:spPr/>
      <dgm:t>
        <a:bodyPr/>
        <a:lstStyle/>
        <a:p>
          <a:endParaRPr lang="en-US"/>
        </a:p>
      </dgm:t>
    </dgm:pt>
    <dgm:pt modelId="{DBFD7F1B-B6FA-41C3-8A9C-CDF59A452A49}" type="sibTrans" cxnId="{385DB036-3C74-4CF9-A959-76C0F569FF56}">
      <dgm:prSet/>
      <dgm:spPr/>
      <dgm:t>
        <a:bodyPr/>
        <a:lstStyle/>
        <a:p>
          <a:endParaRPr lang="en-US"/>
        </a:p>
      </dgm:t>
    </dgm:pt>
    <dgm:pt modelId="{4A420E3A-E9B1-4A29-A84D-F8325A7C5857}">
      <dgm:prSet/>
      <dgm:spPr/>
      <dgm:t>
        <a:bodyPr/>
        <a:lstStyle/>
        <a:p>
          <a:r>
            <a:rPr lang="en-US" dirty="0"/>
            <a:t>8MP </a:t>
          </a:r>
          <a:r>
            <a:rPr lang="en-US" dirty="0">
              <a:latin typeface="Century Schoolbook" panose="020B0502020104020203"/>
            </a:rPr>
            <a:t>Pi-Camera</a:t>
          </a:r>
          <a:r>
            <a:rPr lang="en-US" dirty="0"/>
            <a:t> sensor</a:t>
          </a:r>
        </a:p>
      </dgm:t>
    </dgm:pt>
    <dgm:pt modelId="{2CA70430-E31A-4CBA-BC90-AC718B47AD8E}" type="parTrans" cxnId="{1997C16D-9703-4B74-8AC9-4EC9C28A6DD2}">
      <dgm:prSet/>
      <dgm:spPr/>
      <dgm:t>
        <a:bodyPr/>
        <a:lstStyle/>
        <a:p>
          <a:endParaRPr lang="en-US"/>
        </a:p>
      </dgm:t>
    </dgm:pt>
    <dgm:pt modelId="{7E8C04E7-770B-4B27-8F1B-2876168A4A9A}" type="sibTrans" cxnId="{1997C16D-9703-4B74-8AC9-4EC9C28A6DD2}">
      <dgm:prSet/>
      <dgm:spPr/>
      <dgm:t>
        <a:bodyPr/>
        <a:lstStyle/>
        <a:p>
          <a:endParaRPr lang="en-US"/>
        </a:p>
      </dgm:t>
    </dgm:pt>
    <dgm:pt modelId="{EFDD25DF-8BDE-4C33-BCD5-FDC470541327}">
      <dgm:prSet/>
      <dgm:spPr/>
      <dgm:t>
        <a:bodyPr/>
        <a:lstStyle/>
        <a:p>
          <a:pPr rtl="0"/>
          <a:r>
            <a:rPr lang="en-US" dirty="0"/>
            <a:t>DC Motor</a:t>
          </a:r>
          <a:r>
            <a:rPr lang="en-US" dirty="0">
              <a:latin typeface="Century Schoolbook" panose="020B0502020104020203"/>
            </a:rPr>
            <a:t>, Controller</a:t>
          </a:r>
          <a:r>
            <a:rPr lang="en-US" dirty="0"/>
            <a:t> and 3D printed parts</a:t>
          </a:r>
        </a:p>
      </dgm:t>
    </dgm:pt>
    <dgm:pt modelId="{FA5D2B10-E415-43AD-AAEF-6B690F0A0E6A}" type="parTrans" cxnId="{AAB11DF0-A5B7-49B7-83AD-5D5462A98877}">
      <dgm:prSet/>
      <dgm:spPr/>
      <dgm:t>
        <a:bodyPr/>
        <a:lstStyle/>
        <a:p>
          <a:endParaRPr lang="en-US"/>
        </a:p>
      </dgm:t>
    </dgm:pt>
    <dgm:pt modelId="{61CF9C83-B410-465D-A55C-76778E22BABB}" type="sibTrans" cxnId="{AAB11DF0-A5B7-49B7-83AD-5D5462A98877}">
      <dgm:prSet/>
      <dgm:spPr/>
      <dgm:t>
        <a:bodyPr/>
        <a:lstStyle/>
        <a:p>
          <a:endParaRPr lang="en-US"/>
        </a:p>
      </dgm:t>
    </dgm:pt>
    <dgm:pt modelId="{6A9A76C4-C298-409E-8F91-2812A98B9FAB}">
      <dgm:prSet/>
      <dgm:spPr/>
      <dgm:t>
        <a:bodyPr/>
        <a:lstStyle/>
        <a:p>
          <a:r>
            <a:rPr lang="en-US" dirty="0"/>
            <a:t>Distance, photosensitive, humidity, temperature sensors</a:t>
          </a:r>
        </a:p>
      </dgm:t>
    </dgm:pt>
    <dgm:pt modelId="{64647029-3D7A-430C-9665-C063FA15F83D}" type="parTrans" cxnId="{4F39B4EE-7DEF-49DE-9A9F-A3F3A74D77E3}">
      <dgm:prSet/>
      <dgm:spPr/>
      <dgm:t>
        <a:bodyPr/>
        <a:lstStyle/>
        <a:p>
          <a:endParaRPr lang="en-US"/>
        </a:p>
      </dgm:t>
    </dgm:pt>
    <dgm:pt modelId="{DB4DD95F-862D-48BE-BBEC-00F01A000C7A}" type="sibTrans" cxnId="{4F39B4EE-7DEF-49DE-9A9F-A3F3A74D77E3}">
      <dgm:prSet/>
      <dgm:spPr/>
      <dgm:t>
        <a:bodyPr/>
        <a:lstStyle/>
        <a:p>
          <a:endParaRPr lang="en-US"/>
        </a:p>
      </dgm:t>
    </dgm:pt>
    <dgm:pt modelId="{DE4533C8-2B91-4F18-A893-AE9627368950}">
      <dgm:prSet/>
      <dgm:spPr/>
      <dgm:t>
        <a:bodyPr/>
        <a:lstStyle/>
        <a:p>
          <a:r>
            <a:rPr lang="en-US" dirty="0"/>
            <a:t>Automated Solar charger and supply</a:t>
          </a:r>
        </a:p>
      </dgm:t>
    </dgm:pt>
    <dgm:pt modelId="{E9152C20-DDF5-46BA-9711-9981EFB73F4B}" type="parTrans" cxnId="{086FC6D1-370D-4342-A6A3-DA895F3EA94C}">
      <dgm:prSet/>
      <dgm:spPr/>
      <dgm:t>
        <a:bodyPr/>
        <a:lstStyle/>
        <a:p>
          <a:endParaRPr lang="en-US"/>
        </a:p>
      </dgm:t>
    </dgm:pt>
    <dgm:pt modelId="{6D2AE397-70D6-4449-8ACE-0ECACAC68E6A}" type="sibTrans" cxnId="{086FC6D1-370D-4342-A6A3-DA895F3EA94C}">
      <dgm:prSet/>
      <dgm:spPr/>
      <dgm:t>
        <a:bodyPr/>
        <a:lstStyle/>
        <a:p>
          <a:endParaRPr lang="en-US"/>
        </a:p>
      </dgm:t>
    </dgm:pt>
    <dgm:pt modelId="{6321B7D3-3C5E-41A2-A403-7B8302F6DDC8}">
      <dgm:prSet/>
      <dgm:spPr/>
      <dgm:t>
        <a:bodyPr/>
        <a:lstStyle/>
        <a:p>
          <a:r>
            <a:rPr lang="en-US" dirty="0"/>
            <a:t>LTE-</a:t>
          </a:r>
          <a:r>
            <a:rPr lang="en-US" dirty="0" err="1"/>
            <a:t>WiFi</a:t>
          </a:r>
          <a:r>
            <a:rPr lang="en-US" dirty="0"/>
            <a:t> station Module</a:t>
          </a:r>
        </a:p>
      </dgm:t>
    </dgm:pt>
    <dgm:pt modelId="{D5C9D527-9056-4C44-BDE4-313E88EE84F6}" type="parTrans" cxnId="{3FC0E299-4645-4712-A157-32AE085472DA}">
      <dgm:prSet/>
      <dgm:spPr/>
      <dgm:t>
        <a:bodyPr/>
        <a:lstStyle/>
        <a:p>
          <a:endParaRPr lang="en-US"/>
        </a:p>
      </dgm:t>
    </dgm:pt>
    <dgm:pt modelId="{9F67056F-F69D-4067-B338-3F4C8B004B39}" type="sibTrans" cxnId="{3FC0E299-4645-4712-A157-32AE085472DA}">
      <dgm:prSet/>
      <dgm:spPr/>
      <dgm:t>
        <a:bodyPr/>
        <a:lstStyle/>
        <a:p>
          <a:endParaRPr lang="en-US"/>
        </a:p>
      </dgm:t>
    </dgm:pt>
    <dgm:pt modelId="{51A6A9EB-14DC-4E8A-912D-1AE2ADCADB77}" type="pres">
      <dgm:prSet presAssocID="{34A3CFB6-FE03-46C1-95DC-5725C908CDB4}" presName="linear" presStyleCnt="0">
        <dgm:presLayoutVars>
          <dgm:animLvl val="lvl"/>
          <dgm:resizeHandles val="exact"/>
        </dgm:presLayoutVars>
      </dgm:prSet>
      <dgm:spPr/>
    </dgm:pt>
    <dgm:pt modelId="{C493AF0D-5C1C-49C9-B626-4BF5C59D2444}" type="pres">
      <dgm:prSet presAssocID="{F0085EE9-3B16-4DBE-B397-4A9D054C1A7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81C79D1-C3F1-42B1-A68C-4FF5BEF17D93}" type="pres">
      <dgm:prSet presAssocID="{F5C351D1-82B2-4736-B771-A219D245581F}" presName="spacer" presStyleCnt="0"/>
      <dgm:spPr/>
    </dgm:pt>
    <dgm:pt modelId="{6CAB297E-F486-492E-AA80-D490A9F1C4A2}" type="pres">
      <dgm:prSet presAssocID="{0F70334D-2956-451E-8E64-795FDF6A7D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39314C2-F987-4389-903E-9B797857988D}" type="pres">
      <dgm:prSet presAssocID="{DBFD7F1B-B6FA-41C3-8A9C-CDF59A452A49}" presName="spacer" presStyleCnt="0"/>
      <dgm:spPr/>
    </dgm:pt>
    <dgm:pt modelId="{44B28180-A89D-4028-B705-BB4084CBC895}" type="pres">
      <dgm:prSet presAssocID="{4A420E3A-E9B1-4A29-A84D-F8325A7C585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7C2EE7-04D9-4250-9967-A0772A6A9E23}" type="pres">
      <dgm:prSet presAssocID="{7E8C04E7-770B-4B27-8F1B-2876168A4A9A}" presName="spacer" presStyleCnt="0"/>
      <dgm:spPr/>
    </dgm:pt>
    <dgm:pt modelId="{AE621BB9-06A4-4A7A-8834-7FCD7C5A7DA4}" type="pres">
      <dgm:prSet presAssocID="{EFDD25DF-8BDE-4C33-BCD5-FDC47054132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7E64DE-23FD-4A36-9606-58C180422336}" type="pres">
      <dgm:prSet presAssocID="{61CF9C83-B410-465D-A55C-76778E22BABB}" presName="spacer" presStyleCnt="0"/>
      <dgm:spPr/>
    </dgm:pt>
    <dgm:pt modelId="{89756E52-CB9F-4008-A34E-D67E2BDF8053}" type="pres">
      <dgm:prSet presAssocID="{6A9A76C4-C298-409E-8F91-2812A98B9FA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3D82CC1-8F9F-4AD2-8E11-5CEA843542DD}" type="pres">
      <dgm:prSet presAssocID="{DB4DD95F-862D-48BE-BBEC-00F01A000C7A}" presName="spacer" presStyleCnt="0"/>
      <dgm:spPr/>
    </dgm:pt>
    <dgm:pt modelId="{CE90DEBC-7CE9-457F-BBEB-A7D419E66590}" type="pres">
      <dgm:prSet presAssocID="{DE4533C8-2B91-4F18-A893-AE962736895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5EB28AD-EC4F-460D-9F74-170C5D6607FC}" type="pres">
      <dgm:prSet presAssocID="{6D2AE397-70D6-4449-8ACE-0ECACAC68E6A}" presName="spacer" presStyleCnt="0"/>
      <dgm:spPr/>
    </dgm:pt>
    <dgm:pt modelId="{0AE906C1-50C3-4551-A986-AAAA45635378}" type="pres">
      <dgm:prSet presAssocID="{6321B7D3-3C5E-41A2-A403-7B8302F6DDC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780510A-45C4-47BD-B859-62184EFB48FD}" type="presOf" srcId="{6321B7D3-3C5E-41A2-A403-7B8302F6DDC8}" destId="{0AE906C1-50C3-4551-A986-AAAA45635378}" srcOrd="0" destOrd="0" presId="urn:microsoft.com/office/officeart/2005/8/layout/vList2"/>
    <dgm:cxn modelId="{D4D55531-4D32-4D31-8447-86CBF08EA2A3}" type="presOf" srcId="{0F70334D-2956-451E-8E64-795FDF6A7DB6}" destId="{6CAB297E-F486-492E-AA80-D490A9F1C4A2}" srcOrd="0" destOrd="0" presId="urn:microsoft.com/office/officeart/2005/8/layout/vList2"/>
    <dgm:cxn modelId="{385DB036-3C74-4CF9-A959-76C0F569FF56}" srcId="{34A3CFB6-FE03-46C1-95DC-5725C908CDB4}" destId="{0F70334D-2956-451E-8E64-795FDF6A7DB6}" srcOrd="1" destOrd="0" parTransId="{D142A06C-91C9-48AA-80D3-311F3C5FEAB6}" sibTransId="{DBFD7F1B-B6FA-41C3-8A9C-CDF59A452A49}"/>
    <dgm:cxn modelId="{406FB03C-1BA1-4B5F-A6CD-985104DBE483}" srcId="{34A3CFB6-FE03-46C1-95DC-5725C908CDB4}" destId="{F0085EE9-3B16-4DBE-B397-4A9D054C1A78}" srcOrd="0" destOrd="0" parTransId="{B8E74B9C-8684-404F-BA9B-F282FE462A2C}" sibTransId="{F5C351D1-82B2-4736-B771-A219D245581F}"/>
    <dgm:cxn modelId="{1541315D-44D3-472D-93AF-B8C04732D7F4}" type="presOf" srcId="{DE4533C8-2B91-4F18-A893-AE9627368950}" destId="{CE90DEBC-7CE9-457F-BBEB-A7D419E66590}" srcOrd="0" destOrd="0" presId="urn:microsoft.com/office/officeart/2005/8/layout/vList2"/>
    <dgm:cxn modelId="{1997C16D-9703-4B74-8AC9-4EC9C28A6DD2}" srcId="{34A3CFB6-FE03-46C1-95DC-5725C908CDB4}" destId="{4A420E3A-E9B1-4A29-A84D-F8325A7C5857}" srcOrd="2" destOrd="0" parTransId="{2CA70430-E31A-4CBA-BC90-AC718B47AD8E}" sibTransId="{7E8C04E7-770B-4B27-8F1B-2876168A4A9A}"/>
    <dgm:cxn modelId="{426A9973-D03C-49B8-A88C-1155C8C5D09F}" type="presOf" srcId="{34A3CFB6-FE03-46C1-95DC-5725C908CDB4}" destId="{51A6A9EB-14DC-4E8A-912D-1AE2ADCADB77}" srcOrd="0" destOrd="0" presId="urn:microsoft.com/office/officeart/2005/8/layout/vList2"/>
    <dgm:cxn modelId="{908C9383-4DB9-4082-9829-572F3F0AAF22}" type="presOf" srcId="{6A9A76C4-C298-409E-8F91-2812A98B9FAB}" destId="{89756E52-CB9F-4008-A34E-D67E2BDF8053}" srcOrd="0" destOrd="0" presId="urn:microsoft.com/office/officeart/2005/8/layout/vList2"/>
    <dgm:cxn modelId="{3FC0E299-4645-4712-A157-32AE085472DA}" srcId="{34A3CFB6-FE03-46C1-95DC-5725C908CDB4}" destId="{6321B7D3-3C5E-41A2-A403-7B8302F6DDC8}" srcOrd="6" destOrd="0" parTransId="{D5C9D527-9056-4C44-BDE4-313E88EE84F6}" sibTransId="{9F67056F-F69D-4067-B338-3F4C8B004B39}"/>
    <dgm:cxn modelId="{925C88B8-1FE4-4370-95A8-9DDA573E7BD4}" type="presOf" srcId="{F0085EE9-3B16-4DBE-B397-4A9D054C1A78}" destId="{C493AF0D-5C1C-49C9-B626-4BF5C59D2444}" srcOrd="0" destOrd="0" presId="urn:microsoft.com/office/officeart/2005/8/layout/vList2"/>
    <dgm:cxn modelId="{392720B9-FBAD-4D41-90AC-D861E32D6006}" type="presOf" srcId="{EFDD25DF-8BDE-4C33-BCD5-FDC470541327}" destId="{AE621BB9-06A4-4A7A-8834-7FCD7C5A7DA4}" srcOrd="0" destOrd="0" presId="urn:microsoft.com/office/officeart/2005/8/layout/vList2"/>
    <dgm:cxn modelId="{086FC6D1-370D-4342-A6A3-DA895F3EA94C}" srcId="{34A3CFB6-FE03-46C1-95DC-5725C908CDB4}" destId="{DE4533C8-2B91-4F18-A893-AE9627368950}" srcOrd="5" destOrd="0" parTransId="{E9152C20-DDF5-46BA-9711-9981EFB73F4B}" sibTransId="{6D2AE397-70D6-4449-8ACE-0ECACAC68E6A}"/>
    <dgm:cxn modelId="{9EA019D8-FD82-4975-9382-31652EECB98D}" type="presOf" srcId="{4A420E3A-E9B1-4A29-A84D-F8325A7C5857}" destId="{44B28180-A89D-4028-B705-BB4084CBC895}" srcOrd="0" destOrd="0" presId="urn:microsoft.com/office/officeart/2005/8/layout/vList2"/>
    <dgm:cxn modelId="{4F39B4EE-7DEF-49DE-9A9F-A3F3A74D77E3}" srcId="{34A3CFB6-FE03-46C1-95DC-5725C908CDB4}" destId="{6A9A76C4-C298-409E-8F91-2812A98B9FAB}" srcOrd="4" destOrd="0" parTransId="{64647029-3D7A-430C-9665-C063FA15F83D}" sibTransId="{DB4DD95F-862D-48BE-BBEC-00F01A000C7A}"/>
    <dgm:cxn modelId="{AAB11DF0-A5B7-49B7-83AD-5D5462A98877}" srcId="{34A3CFB6-FE03-46C1-95DC-5725C908CDB4}" destId="{EFDD25DF-8BDE-4C33-BCD5-FDC470541327}" srcOrd="3" destOrd="0" parTransId="{FA5D2B10-E415-43AD-AAEF-6B690F0A0E6A}" sibTransId="{61CF9C83-B410-465D-A55C-76778E22BABB}"/>
    <dgm:cxn modelId="{E1533A08-5591-449B-A3B3-A9E22736B5EC}" type="presParOf" srcId="{51A6A9EB-14DC-4E8A-912D-1AE2ADCADB77}" destId="{C493AF0D-5C1C-49C9-B626-4BF5C59D2444}" srcOrd="0" destOrd="0" presId="urn:microsoft.com/office/officeart/2005/8/layout/vList2"/>
    <dgm:cxn modelId="{4E0D9868-ED63-4725-8EA3-AADE96EEE0B7}" type="presParOf" srcId="{51A6A9EB-14DC-4E8A-912D-1AE2ADCADB77}" destId="{481C79D1-C3F1-42B1-A68C-4FF5BEF17D93}" srcOrd="1" destOrd="0" presId="urn:microsoft.com/office/officeart/2005/8/layout/vList2"/>
    <dgm:cxn modelId="{1B759F0F-E18F-42BC-A578-B32E978A4FD4}" type="presParOf" srcId="{51A6A9EB-14DC-4E8A-912D-1AE2ADCADB77}" destId="{6CAB297E-F486-492E-AA80-D490A9F1C4A2}" srcOrd="2" destOrd="0" presId="urn:microsoft.com/office/officeart/2005/8/layout/vList2"/>
    <dgm:cxn modelId="{C6CB39EC-CA6C-4415-A205-07D671538A86}" type="presParOf" srcId="{51A6A9EB-14DC-4E8A-912D-1AE2ADCADB77}" destId="{739314C2-F987-4389-903E-9B797857988D}" srcOrd="3" destOrd="0" presId="urn:microsoft.com/office/officeart/2005/8/layout/vList2"/>
    <dgm:cxn modelId="{305632EF-D682-4220-A150-EBEBE72E3F16}" type="presParOf" srcId="{51A6A9EB-14DC-4E8A-912D-1AE2ADCADB77}" destId="{44B28180-A89D-4028-B705-BB4084CBC895}" srcOrd="4" destOrd="0" presId="urn:microsoft.com/office/officeart/2005/8/layout/vList2"/>
    <dgm:cxn modelId="{98F602E4-DE34-4CBE-B541-D26046E240FD}" type="presParOf" srcId="{51A6A9EB-14DC-4E8A-912D-1AE2ADCADB77}" destId="{E37C2EE7-04D9-4250-9967-A0772A6A9E23}" srcOrd="5" destOrd="0" presId="urn:microsoft.com/office/officeart/2005/8/layout/vList2"/>
    <dgm:cxn modelId="{80D8A8D9-1B37-4255-89C9-5AAF7B296199}" type="presParOf" srcId="{51A6A9EB-14DC-4E8A-912D-1AE2ADCADB77}" destId="{AE621BB9-06A4-4A7A-8834-7FCD7C5A7DA4}" srcOrd="6" destOrd="0" presId="urn:microsoft.com/office/officeart/2005/8/layout/vList2"/>
    <dgm:cxn modelId="{4ABA39D7-BA57-4FA7-89B4-D331AC0086C1}" type="presParOf" srcId="{51A6A9EB-14DC-4E8A-912D-1AE2ADCADB77}" destId="{357E64DE-23FD-4A36-9606-58C180422336}" srcOrd="7" destOrd="0" presId="urn:microsoft.com/office/officeart/2005/8/layout/vList2"/>
    <dgm:cxn modelId="{33E37481-E125-4AA0-B34E-0A50DDA3798B}" type="presParOf" srcId="{51A6A9EB-14DC-4E8A-912D-1AE2ADCADB77}" destId="{89756E52-CB9F-4008-A34E-D67E2BDF8053}" srcOrd="8" destOrd="0" presId="urn:microsoft.com/office/officeart/2005/8/layout/vList2"/>
    <dgm:cxn modelId="{46559D1F-3E81-4844-AA53-D8D72A9AB92E}" type="presParOf" srcId="{51A6A9EB-14DC-4E8A-912D-1AE2ADCADB77}" destId="{33D82CC1-8F9F-4AD2-8E11-5CEA843542DD}" srcOrd="9" destOrd="0" presId="urn:microsoft.com/office/officeart/2005/8/layout/vList2"/>
    <dgm:cxn modelId="{45A739CC-84FE-424C-BB4E-8B77A7FE5661}" type="presParOf" srcId="{51A6A9EB-14DC-4E8A-912D-1AE2ADCADB77}" destId="{CE90DEBC-7CE9-457F-BBEB-A7D419E66590}" srcOrd="10" destOrd="0" presId="urn:microsoft.com/office/officeart/2005/8/layout/vList2"/>
    <dgm:cxn modelId="{4CF3C233-3EB2-4D93-932B-91CA74526BF8}" type="presParOf" srcId="{51A6A9EB-14DC-4E8A-912D-1AE2ADCADB77}" destId="{B5EB28AD-EC4F-460D-9F74-170C5D6607FC}" srcOrd="11" destOrd="0" presId="urn:microsoft.com/office/officeart/2005/8/layout/vList2"/>
    <dgm:cxn modelId="{3F0C13D3-CB46-4FD8-A05A-882429BD57DE}" type="presParOf" srcId="{51A6A9EB-14DC-4E8A-912D-1AE2ADCADB77}" destId="{0AE906C1-50C3-4551-A986-AAAA4563537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E8CA6-E85B-4506-B0D2-4B9FBB8BF49D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94664-3C3D-484C-B771-4702762FE301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08328-93E8-49D9-816C-254056E2416F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Inaccessibility of greenhouses manifests </a:t>
          </a:r>
          <a:r>
            <a:rPr lang="en-US" sz="1800" b="1" kern="1200"/>
            <a:t>monitoring costs</a:t>
          </a:r>
          <a:endParaRPr lang="en-US" sz="1800" kern="1200"/>
        </a:p>
      </dsp:txBody>
      <dsp:txXfrm>
        <a:off x="905091" y="3679"/>
        <a:ext cx="6107278" cy="783628"/>
      </dsp:txXfrm>
    </dsp:sp>
    <dsp:sp modelId="{BF4D7EB8-6527-4C4C-85AA-0031172FBA81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82713-9181-4051-82B6-A4BF312AF2BD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4A96-888A-43E4-998A-5D3C6C51AFF0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Individual plant screening</a:t>
          </a:r>
          <a:r>
            <a:rPr lang="en-US" sz="1800" kern="1200"/>
            <a:t> leads to </a:t>
          </a:r>
          <a:r>
            <a:rPr lang="en-US" sz="1800" b="1" kern="1200"/>
            <a:t>prohibiting labor</a:t>
          </a:r>
          <a:r>
            <a:rPr lang="en-US" sz="1800" kern="1200"/>
            <a:t> intensity</a:t>
          </a:r>
        </a:p>
      </dsp:txBody>
      <dsp:txXfrm>
        <a:off x="905091" y="983215"/>
        <a:ext cx="6107278" cy="783628"/>
      </dsp:txXfrm>
    </dsp:sp>
    <dsp:sp modelId="{D5E9C318-0FC0-4DA3-8B48-5D898869D29E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C61BB-5DF9-47BD-9955-BE13638DEE8E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80D5F-AC22-425A-AE5E-BD84CA51912D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Lack of close</a:t>
          </a:r>
          <a:r>
            <a:rPr lang="en-US" sz="1800" kern="1200"/>
            <a:t> and continuous data-streams </a:t>
          </a:r>
          <a:r>
            <a:rPr lang="en-US" sz="1800" b="1" kern="1200"/>
            <a:t>halts health &amp; growth check-ups</a:t>
          </a:r>
          <a:endParaRPr lang="en-US" sz="1800" kern="1200"/>
        </a:p>
      </dsp:txBody>
      <dsp:txXfrm>
        <a:off x="905091" y="1962751"/>
        <a:ext cx="6107278" cy="783628"/>
      </dsp:txXfrm>
    </dsp:sp>
    <dsp:sp modelId="{65428FE9-DFCE-445E-98CF-8E212D367167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628F7-E651-48C5-8869-E9AE61BA0C62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3DEE-098F-4817-A9EF-B39D02ADC6B3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Infrequent updates </a:t>
          </a:r>
          <a:r>
            <a:rPr lang="en-US" sz="1800" b="1" kern="1200"/>
            <a:t>increase failure response times</a:t>
          </a:r>
          <a:endParaRPr lang="en-US" sz="1800" kern="1200"/>
        </a:p>
      </dsp:txBody>
      <dsp:txXfrm>
        <a:off x="905091" y="2942287"/>
        <a:ext cx="6107278" cy="783628"/>
      </dsp:txXfrm>
    </dsp:sp>
    <dsp:sp modelId="{015A9CD9-1742-416F-8087-E5E22505EAD2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2D36E-A86F-4603-9660-D51E09683CB4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B4C36-4B1B-471C-BDF0-2D5CBE969380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entury Schoolbook" panose="020B0502020104020203"/>
            </a:rPr>
            <a:t>Current automated solutions</a:t>
          </a:r>
          <a:r>
            <a:rPr lang="en-US" sz="1800" b="0" kern="1200">
              <a:latin typeface="Century Schoolbook" panose="020B0502020104020203"/>
            </a:rPr>
            <a:t> are rather </a:t>
          </a:r>
          <a:r>
            <a:rPr lang="en-US" sz="1800" b="1" kern="1200">
              <a:latin typeface="Century Schoolbook" panose="020B0502020104020203"/>
            </a:rPr>
            <a:t>expensive</a:t>
          </a:r>
          <a:r>
            <a:rPr lang="en-US" sz="1800" b="0" kern="1200">
              <a:latin typeface="Century Schoolbook" panose="020B0502020104020203"/>
            </a:rPr>
            <a:t> and hard to implement or </a:t>
          </a:r>
          <a:r>
            <a:rPr lang="en-US" sz="1800" b="1" kern="1200">
              <a:latin typeface="Century Schoolbook" panose="020B0502020104020203"/>
            </a:rPr>
            <a:t>lack required detail</a:t>
          </a:r>
        </a:p>
      </dsp:txBody>
      <dsp:txXfrm>
        <a:off x="905091" y="3921823"/>
        <a:ext cx="6107278" cy="783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7879C-64A1-45A7-9369-923636AC8902}">
      <dsp:nvSpPr>
        <dsp:cNvPr id="0" name=""/>
        <dsp:cNvSpPr/>
      </dsp:nvSpPr>
      <dsp:spPr>
        <a:xfrm>
          <a:off x="99495" y="1052281"/>
          <a:ext cx="902007" cy="9020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AE7EA-C661-49BB-8D89-F08E58EB50B3}">
      <dsp:nvSpPr>
        <dsp:cNvPr id="0" name=""/>
        <dsp:cNvSpPr/>
      </dsp:nvSpPr>
      <dsp:spPr>
        <a:xfrm>
          <a:off x="288916" y="1241703"/>
          <a:ext cx="523164" cy="523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A1DB4-1A9C-4EA8-980C-3A2A301684FB}">
      <dsp:nvSpPr>
        <dsp:cNvPr id="0" name=""/>
        <dsp:cNvSpPr/>
      </dsp:nvSpPr>
      <dsp:spPr>
        <a:xfrm>
          <a:off x="1194790" y="105228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Individual plant monitoring with edge-AI</a:t>
          </a:r>
        </a:p>
      </dsp:txBody>
      <dsp:txXfrm>
        <a:off x="1194790" y="1052281"/>
        <a:ext cx="2126160" cy="902007"/>
      </dsp:txXfrm>
    </dsp:sp>
    <dsp:sp modelId="{637C2836-F517-45AE-A512-4E3AC13ECBEF}">
      <dsp:nvSpPr>
        <dsp:cNvPr id="0" name=""/>
        <dsp:cNvSpPr/>
      </dsp:nvSpPr>
      <dsp:spPr>
        <a:xfrm>
          <a:off x="3691418" y="1052281"/>
          <a:ext cx="902007" cy="9020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51DD8-4CF7-438C-B2DA-3B8BE723A8F0}">
      <dsp:nvSpPr>
        <dsp:cNvPr id="0" name=""/>
        <dsp:cNvSpPr/>
      </dsp:nvSpPr>
      <dsp:spPr>
        <a:xfrm>
          <a:off x="3880840" y="1241703"/>
          <a:ext cx="523164" cy="523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F92C1-7617-403C-B32B-265466CAABCB}">
      <dsp:nvSpPr>
        <dsp:cNvPr id="0" name=""/>
        <dsp:cNvSpPr/>
      </dsp:nvSpPr>
      <dsp:spPr>
        <a:xfrm>
          <a:off x="4786713" y="105228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Low-cost hardware and installation</a:t>
          </a:r>
        </a:p>
      </dsp:txBody>
      <dsp:txXfrm>
        <a:off x="4786713" y="1052281"/>
        <a:ext cx="2126160" cy="902007"/>
      </dsp:txXfrm>
    </dsp:sp>
    <dsp:sp modelId="{CC05EE51-DF12-4ACE-96B7-F4BC42E3A0F1}">
      <dsp:nvSpPr>
        <dsp:cNvPr id="0" name=""/>
        <dsp:cNvSpPr/>
      </dsp:nvSpPr>
      <dsp:spPr>
        <a:xfrm>
          <a:off x="99495" y="2754841"/>
          <a:ext cx="902007" cy="9020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6F6A2-0239-484B-9726-31ADE3C016C0}">
      <dsp:nvSpPr>
        <dsp:cNvPr id="0" name=""/>
        <dsp:cNvSpPr/>
      </dsp:nvSpPr>
      <dsp:spPr>
        <a:xfrm>
          <a:off x="288916" y="2944263"/>
          <a:ext cx="523164" cy="523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A0C71-0196-4973-9370-F14EE0AE8CC8}">
      <dsp:nvSpPr>
        <dsp:cNvPr id="0" name=""/>
        <dsp:cNvSpPr/>
      </dsp:nvSpPr>
      <dsp:spPr>
        <a:xfrm>
          <a:off x="1194790" y="275484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management for low-bandwidth metric updates and on-demand multimedia access</a:t>
          </a:r>
        </a:p>
      </dsp:txBody>
      <dsp:txXfrm>
        <a:off x="1194790" y="2754841"/>
        <a:ext cx="2126160" cy="902007"/>
      </dsp:txXfrm>
    </dsp:sp>
    <dsp:sp modelId="{C090F9E3-B7E4-4BE0-9FD2-18EE06A15FBF}">
      <dsp:nvSpPr>
        <dsp:cNvPr id="0" name=""/>
        <dsp:cNvSpPr/>
      </dsp:nvSpPr>
      <dsp:spPr>
        <a:xfrm>
          <a:off x="3691418" y="2754841"/>
          <a:ext cx="902007" cy="9020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EAF6-7546-4365-9653-97A198B7C36F}">
      <dsp:nvSpPr>
        <dsp:cNvPr id="0" name=""/>
        <dsp:cNvSpPr/>
      </dsp:nvSpPr>
      <dsp:spPr>
        <a:xfrm>
          <a:off x="3880840" y="2944263"/>
          <a:ext cx="523164" cy="523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48651-3B90-4029-A5F2-D3ADF6A70D9C}">
      <dsp:nvSpPr>
        <dsp:cNvPr id="0" name=""/>
        <dsp:cNvSpPr/>
      </dsp:nvSpPr>
      <dsp:spPr>
        <a:xfrm>
          <a:off x="4786713" y="2754841"/>
          <a:ext cx="2126160" cy="90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Constant data ingestion and in-browser data visualization </a:t>
          </a:r>
        </a:p>
      </dsp:txBody>
      <dsp:txXfrm>
        <a:off x="4786713" y="2754841"/>
        <a:ext cx="2126160" cy="902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62048-48A7-4651-875D-2ABEC82026EF}">
      <dsp:nvSpPr>
        <dsp:cNvPr id="0" name=""/>
        <dsp:cNvSpPr/>
      </dsp:nvSpPr>
      <dsp:spPr>
        <a:xfrm>
          <a:off x="0" y="406"/>
          <a:ext cx="11029615" cy="95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D166A-0CCD-4F22-BADF-BBE452DBB1DC}">
      <dsp:nvSpPr>
        <dsp:cNvPr id="0" name=""/>
        <dsp:cNvSpPr/>
      </dsp:nvSpPr>
      <dsp:spPr>
        <a:xfrm>
          <a:off x="288072" y="214675"/>
          <a:ext cx="523767" cy="523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53CDD-3DCE-4E0B-A62F-F3EDAD377F83}">
      <dsp:nvSpPr>
        <dsp:cNvPr id="0" name=""/>
        <dsp:cNvSpPr/>
      </dsp:nvSpPr>
      <dsp:spPr>
        <a:xfrm>
          <a:off x="1099912" y="406"/>
          <a:ext cx="9929702" cy="95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6" tIns="100786" rIns="100786" bIns="100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Small-scale farmers with remote facilities</a:t>
          </a:r>
        </a:p>
      </dsp:txBody>
      <dsp:txXfrm>
        <a:off x="1099912" y="406"/>
        <a:ext cx="9929702" cy="952304"/>
      </dsp:txXfrm>
    </dsp:sp>
    <dsp:sp modelId="{100EA269-37CF-4BCD-A183-7FBA2BA927DF}">
      <dsp:nvSpPr>
        <dsp:cNvPr id="0" name=""/>
        <dsp:cNvSpPr/>
      </dsp:nvSpPr>
      <dsp:spPr>
        <a:xfrm>
          <a:off x="0" y="1190788"/>
          <a:ext cx="11029615" cy="95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95F3C-0E6C-4286-A657-F3E5CBB9615B}">
      <dsp:nvSpPr>
        <dsp:cNvPr id="0" name=""/>
        <dsp:cNvSpPr/>
      </dsp:nvSpPr>
      <dsp:spPr>
        <a:xfrm>
          <a:off x="288072" y="1405056"/>
          <a:ext cx="523767" cy="523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5763-8B5B-4D59-B8A6-42D867450802}">
      <dsp:nvSpPr>
        <dsp:cNvPr id="0" name=""/>
        <dsp:cNvSpPr/>
      </dsp:nvSpPr>
      <dsp:spPr>
        <a:xfrm>
          <a:off x="1099912" y="1190788"/>
          <a:ext cx="9929702" cy="95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6" tIns="100786" rIns="100786" bIns="100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Large-scale industrial producers</a:t>
          </a:r>
        </a:p>
      </dsp:txBody>
      <dsp:txXfrm>
        <a:off x="1099912" y="1190788"/>
        <a:ext cx="9929702" cy="952304"/>
      </dsp:txXfrm>
    </dsp:sp>
    <dsp:sp modelId="{A62B15AC-F276-4CF6-9B42-E3598113D4A9}">
      <dsp:nvSpPr>
        <dsp:cNvPr id="0" name=""/>
        <dsp:cNvSpPr/>
      </dsp:nvSpPr>
      <dsp:spPr>
        <a:xfrm>
          <a:off x="0" y="2381169"/>
          <a:ext cx="11029615" cy="95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156-3C47-475F-8B3B-0BB2F04509F6}">
      <dsp:nvSpPr>
        <dsp:cNvPr id="0" name=""/>
        <dsp:cNvSpPr/>
      </dsp:nvSpPr>
      <dsp:spPr>
        <a:xfrm>
          <a:off x="288072" y="2595437"/>
          <a:ext cx="523767" cy="523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9D60B-3036-419D-86AC-CC9DF0CC6366}">
      <dsp:nvSpPr>
        <dsp:cNvPr id="0" name=""/>
        <dsp:cNvSpPr/>
      </dsp:nvSpPr>
      <dsp:spPr>
        <a:xfrm>
          <a:off x="1099912" y="2381169"/>
          <a:ext cx="9929702" cy="95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86" tIns="100786" rIns="100786" bIns="1007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GMO research laboratories, universities and farms</a:t>
          </a:r>
        </a:p>
      </dsp:txBody>
      <dsp:txXfrm>
        <a:off x="1099912" y="2381169"/>
        <a:ext cx="9929702" cy="952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3AF0D-5C1C-49C9-B626-4BF5C59D2444}">
      <dsp:nvSpPr>
        <dsp:cNvPr id="0" name=""/>
        <dsp:cNvSpPr/>
      </dsp:nvSpPr>
      <dsp:spPr>
        <a:xfrm>
          <a:off x="0" y="59355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Raspberry Pi Zero 2 W board </a:t>
          </a:r>
        </a:p>
      </dsp:txBody>
      <dsp:txXfrm>
        <a:off x="18933" y="78288"/>
        <a:ext cx="10991749" cy="349988"/>
      </dsp:txXfrm>
    </dsp:sp>
    <dsp:sp modelId="{6CAB297E-F486-492E-AA80-D490A9F1C4A2}">
      <dsp:nvSpPr>
        <dsp:cNvPr id="0" name=""/>
        <dsp:cNvSpPr/>
      </dsp:nvSpPr>
      <dsp:spPr>
        <a:xfrm>
          <a:off x="0" y="493290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 Ah Battery System</a:t>
          </a:r>
        </a:p>
      </dsp:txBody>
      <dsp:txXfrm>
        <a:off x="18933" y="512223"/>
        <a:ext cx="10991749" cy="349988"/>
      </dsp:txXfrm>
    </dsp:sp>
    <dsp:sp modelId="{44B28180-A89D-4028-B705-BB4084CBC895}">
      <dsp:nvSpPr>
        <dsp:cNvPr id="0" name=""/>
        <dsp:cNvSpPr/>
      </dsp:nvSpPr>
      <dsp:spPr>
        <a:xfrm>
          <a:off x="0" y="927225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8MP </a:t>
          </a:r>
          <a:r>
            <a:rPr lang="en-US" sz="1600" kern="1200" dirty="0">
              <a:latin typeface="Century Schoolbook" panose="020B0502020104020203"/>
            </a:rPr>
            <a:t>Pi-Camera</a:t>
          </a:r>
          <a:r>
            <a:rPr lang="en-US" sz="1600" kern="1200" dirty="0"/>
            <a:t> sensor</a:t>
          </a:r>
        </a:p>
      </dsp:txBody>
      <dsp:txXfrm>
        <a:off x="18933" y="946158"/>
        <a:ext cx="10991749" cy="349988"/>
      </dsp:txXfrm>
    </dsp:sp>
    <dsp:sp modelId="{AE621BB9-06A4-4A7A-8834-7FCD7C5A7DA4}">
      <dsp:nvSpPr>
        <dsp:cNvPr id="0" name=""/>
        <dsp:cNvSpPr/>
      </dsp:nvSpPr>
      <dsp:spPr>
        <a:xfrm>
          <a:off x="0" y="1361160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DC Motor</a:t>
          </a:r>
          <a:r>
            <a:rPr lang="en-US" sz="1600" kern="1200" dirty="0">
              <a:latin typeface="Century Schoolbook" panose="020B0502020104020203"/>
            </a:rPr>
            <a:t>, Controller</a:t>
          </a:r>
          <a:r>
            <a:rPr lang="en-US" sz="1600" kern="1200" dirty="0"/>
            <a:t> and 3D printed parts</a:t>
          </a:r>
        </a:p>
      </dsp:txBody>
      <dsp:txXfrm>
        <a:off x="18933" y="1380093"/>
        <a:ext cx="10991749" cy="349988"/>
      </dsp:txXfrm>
    </dsp:sp>
    <dsp:sp modelId="{89756E52-CB9F-4008-A34E-D67E2BDF8053}">
      <dsp:nvSpPr>
        <dsp:cNvPr id="0" name=""/>
        <dsp:cNvSpPr/>
      </dsp:nvSpPr>
      <dsp:spPr>
        <a:xfrm>
          <a:off x="0" y="1795095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Distance, photosensitive, humidity, temperature sensors</a:t>
          </a:r>
        </a:p>
      </dsp:txBody>
      <dsp:txXfrm>
        <a:off x="18933" y="1814028"/>
        <a:ext cx="10991749" cy="349988"/>
      </dsp:txXfrm>
    </dsp:sp>
    <dsp:sp modelId="{CE90DEBC-7CE9-457F-BBEB-A7D419E66590}">
      <dsp:nvSpPr>
        <dsp:cNvPr id="0" name=""/>
        <dsp:cNvSpPr/>
      </dsp:nvSpPr>
      <dsp:spPr>
        <a:xfrm>
          <a:off x="0" y="2229030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Automated Solar charger and supply</a:t>
          </a:r>
        </a:p>
      </dsp:txBody>
      <dsp:txXfrm>
        <a:off x="18933" y="2247963"/>
        <a:ext cx="10991749" cy="349988"/>
      </dsp:txXfrm>
    </dsp:sp>
    <dsp:sp modelId="{0AE906C1-50C3-4551-A986-AAAA45635378}">
      <dsp:nvSpPr>
        <dsp:cNvPr id="0" name=""/>
        <dsp:cNvSpPr/>
      </dsp:nvSpPr>
      <dsp:spPr>
        <a:xfrm>
          <a:off x="0" y="2662965"/>
          <a:ext cx="11029615" cy="38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LTE-</a:t>
          </a:r>
          <a:r>
            <a:rPr lang="en-US" sz="1600" kern="1200" dirty="0" err="1"/>
            <a:t>WiFi</a:t>
          </a:r>
          <a:r>
            <a:rPr lang="en-US" sz="1600" kern="1200" dirty="0"/>
            <a:t> station Module</a:t>
          </a:r>
        </a:p>
      </dsp:txBody>
      <dsp:txXfrm>
        <a:off x="18933" y="2681898"/>
        <a:ext cx="10991749" cy="349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11/23/2022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1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11/23/2022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flickr.com/photos/lufafarms/33457968511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www.emnify.com/pricing?utm_term=iot%20cost&amp;utm_campaign=SEA-EN-EUR_EN-MC-NB-NoFu-IoT_Topics%7CCombo&amp;utm_source=google&amp;utm_medium=cpc&amp;hsa_acc=2901734809&amp;hsa_cam=18995283559&amp;hsa_grp=144868125338&amp;hsa_ad=636556435325&amp;hsa_src=g&amp;hsa_tgt=kwd-323835027556&amp;hsa_kw=iot%20cost&amp;hsa_mt=p&amp;hsa_net=adwords&amp;hsa_ver=3&amp;gclid=CjwKCAiApvebBhAvEiwAe7mHSAdU__TbpwH8BM1MxmXyfgluYmNOUkRVjttiyUua-Ind8Uw6Rh1kyRoChI0QAvD_BwE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eenhouse Slide Tunnel Crops · Free photo on Pixabay">
            <a:extLst>
              <a:ext uri="{FF2B5EF4-FFF2-40B4-BE49-F238E27FC236}">
                <a16:creationId xmlns:a16="http://schemas.microsoft.com/office/drawing/2014/main" id="{8A849593-A094-74A9-C6E1-0CBF45E9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1" b="1810"/>
          <a:stretch/>
        </p:blipFill>
        <p:spPr>
          <a:xfrm>
            <a:off x="20" y="-55917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02" y="2024300"/>
            <a:ext cx="3558873" cy="1588698"/>
          </a:xfrm>
        </p:spPr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DIGITAL twins for INDUSTRIAL </a:t>
            </a:r>
            <a:r>
              <a:rPr lang="en-US">
                <a:solidFill>
                  <a:schemeClr val="tx1"/>
                </a:solidFill>
              </a:rPr>
              <a:t>GREENHOUSES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1081370"/>
          </a:xfrm>
        </p:spPr>
        <p:txBody>
          <a:bodyPr>
            <a:normAutofit/>
          </a:bodyPr>
          <a:lstStyle/>
          <a:p>
            <a:r>
              <a:rPr lang="en-US"/>
              <a:t>A work of :</a:t>
            </a:r>
          </a:p>
          <a:p>
            <a:r>
              <a:rPr lang="en-US"/>
              <a:t>Ioannis </a:t>
            </a:r>
            <a:r>
              <a:rPr lang="en-US" err="1"/>
              <a:t>tsampras</a:t>
            </a:r>
            <a:r>
              <a:rPr lang="en-US"/>
              <a:t> 1066584</a:t>
            </a:r>
            <a:br>
              <a:rPr lang="en-US"/>
            </a:br>
            <a:r>
              <a:rPr lang="en-US"/>
              <a:t>STAYROS KANIAS      </a:t>
            </a:r>
            <a:r>
              <a:rPr lang="en-US">
                <a:ea typeface="+mn-lt"/>
                <a:cs typeface="+mn-lt"/>
              </a:rPr>
              <a:t>1066563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B14-EFC1-641B-1DAF-6FD833B2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The problems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ED82D-6499-1329-5762-70C661372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7308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3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370BB-DE41-C5FD-F769-AD42CFF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5356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THE SOLUTION</a:t>
            </a:r>
            <a:b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/>
            </a:b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DF9EC-B1F0-D7AF-060F-434356BF2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9344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47FE0AA-856D-FC5F-22CB-DCFED2956118}"/>
              </a:ext>
            </a:extLst>
          </p:cNvPr>
          <p:cNvSpPr txBox="1"/>
          <p:nvPr/>
        </p:nvSpPr>
        <p:spPr>
          <a:xfrm>
            <a:off x="480969" y="1977006"/>
            <a:ext cx="35751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 err="1">
                <a:solidFill>
                  <a:schemeClr val="bg1"/>
                </a:solidFill>
                <a:latin typeface="Calibri"/>
              </a:rPr>
              <a:t>Our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 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cablelift-based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 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image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 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ingestor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 and 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processor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 </a:t>
            </a:r>
            <a:br>
              <a:rPr lang="en-US"/>
            </a:br>
            <a:r>
              <a:rPr lang="el-GR" sz="2400" err="1">
                <a:solidFill>
                  <a:schemeClr val="bg1"/>
                </a:solidFill>
                <a:latin typeface="Calibri"/>
              </a:rPr>
              <a:t>edge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 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IoT</a:t>
            </a:r>
            <a:r>
              <a:rPr lang="el-GR" sz="2400">
                <a:solidFill>
                  <a:schemeClr val="bg1"/>
                </a:solidFill>
                <a:latin typeface="Calibri"/>
              </a:rPr>
              <a:t> </a:t>
            </a:r>
            <a:r>
              <a:rPr lang="el-GR" sz="2400" err="1">
                <a:solidFill>
                  <a:schemeClr val="bg1"/>
                </a:solidFill>
                <a:latin typeface="Calibri"/>
              </a:rPr>
              <a:t>module</a:t>
            </a:r>
            <a:endParaRPr lang="el-GR" sz="2400" err="1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5" name="Picture 7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EA82B58-0BEE-AC71-D882-3F5839995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85" y="3472452"/>
            <a:ext cx="2743200" cy="22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6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View of Vegetables · Free Stock Photo">
            <a:extLst>
              <a:ext uri="{FF2B5EF4-FFF2-40B4-BE49-F238E27FC236}">
                <a16:creationId xmlns:a16="http://schemas.microsoft.com/office/drawing/2014/main" id="{F21AB2FE-ACE3-85D1-CBC0-AA24B711C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" r="9091" b="220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35226-A7F8-238A-7DA5-C25C7C96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40" y="1131195"/>
            <a:ext cx="3730810" cy="124793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Unique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482D7-F71C-E536-7ACB-8B8F2F39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" y="2438399"/>
            <a:ext cx="3730810" cy="3505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Our logistically and economically inexpensive,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zero-maintenance and zero-labor approach offers an industrial-scale solution and precise enough data-mining for NN-training applications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7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D563F254-F026-DDA2-730D-683A52AF4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00560C-1DEE-0FDA-3266-909D0D3F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Differentiating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6CF93-D878-797E-1B5A-D2BC3C95BF18}"/>
              </a:ext>
            </a:extLst>
          </p:cNvPr>
          <p:cNvSpPr txBox="1"/>
          <p:nvPr/>
        </p:nvSpPr>
        <p:spPr>
          <a:xfrm>
            <a:off x="965199" y="2180496"/>
            <a:ext cx="10261602" cy="36783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On-site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processing with lightweight AI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No-rail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installation using our image-mapping algorithm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Achieved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quality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enables smart-management,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 prevention and big-data options</a:t>
            </a:r>
          </a:p>
        </p:txBody>
      </p:sp>
    </p:spTree>
    <p:extLst>
      <p:ext uri="{BB962C8B-B14F-4D97-AF65-F5344CB8AC3E}">
        <p14:creationId xmlns:p14="http://schemas.microsoft.com/office/powerpoint/2010/main" val="51472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A picture containing green, vegetable&#10;&#10;Description automatically generated">
            <a:extLst>
              <a:ext uri="{FF2B5EF4-FFF2-40B4-BE49-F238E27FC236}">
                <a16:creationId xmlns:a16="http://schemas.microsoft.com/office/drawing/2014/main" id="{0209125C-EE9A-581B-2BFA-710C8EAC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98" y="-687643"/>
            <a:ext cx="12194795" cy="811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84AA1-F428-D693-5925-1C63ABA7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04" y="-437348"/>
            <a:ext cx="11029616" cy="1188720"/>
          </a:xfrm>
        </p:spPr>
        <p:txBody>
          <a:bodyPr/>
          <a:lstStyle/>
          <a:p>
            <a:r>
              <a:rPr lang="en-US"/>
              <a:t>OUR TARGET GROUP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4F16D10-150F-6197-322A-D4BDEBA5C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641469"/>
          <a:ext cx="11029615" cy="3333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FCB2B92-B00B-B49A-E72E-90E515C6C5FF}"/>
              </a:ext>
            </a:extLst>
          </p:cNvPr>
          <p:cNvSpPr txBox="1"/>
          <p:nvPr/>
        </p:nvSpPr>
        <p:spPr>
          <a:xfrm>
            <a:off x="341153" y="921391"/>
            <a:ext cx="6441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Since our deployment kit will work with any </a:t>
            </a:r>
            <a:r>
              <a:rPr lang="en-US" b="1" dirty="0">
                <a:ea typeface="+mn-lt"/>
                <a:cs typeface="+mn-lt"/>
              </a:rPr>
              <a:t>herbaceous plant</a:t>
            </a:r>
            <a:r>
              <a:rPr lang="en-US" dirty="0">
                <a:ea typeface="+mn-lt"/>
                <a:cs typeface="+mn-lt"/>
              </a:rPr>
              <a:t> based </a:t>
            </a:r>
            <a:r>
              <a:rPr lang="en-US" b="1" dirty="0">
                <a:ea typeface="+mn-lt"/>
                <a:cs typeface="+mn-lt"/>
              </a:rPr>
              <a:t>greenhouse</a:t>
            </a:r>
            <a:r>
              <a:rPr lang="en-US" dirty="0">
                <a:ea typeface="+mn-lt"/>
                <a:cs typeface="+mn-lt"/>
              </a:rPr>
              <a:t> and at</a:t>
            </a:r>
            <a:r>
              <a:rPr lang="en-US" b="1" dirty="0">
                <a:ea typeface="+mn-lt"/>
                <a:cs typeface="+mn-lt"/>
              </a:rPr>
              <a:t> any scale</a:t>
            </a:r>
            <a:r>
              <a:rPr lang="en-US" dirty="0">
                <a:ea typeface="+mn-lt"/>
                <a:cs typeface="+mn-lt"/>
              </a:rPr>
              <a:t> we offer service to: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0D56-FA02-D5C1-43E9-48ABE0A1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 WEBSITE DRAFT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E95202-42FB-DBBC-B048-0D3C0D35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12" r="18089" b="2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630D5-EACC-CA88-A07D-51507D9A08A1}"/>
              </a:ext>
            </a:extLst>
          </p:cNvPr>
          <p:cNvSpPr txBox="1"/>
          <p:nvPr/>
        </p:nvSpPr>
        <p:spPr>
          <a:xfrm>
            <a:off x="6340830" y="2347854"/>
            <a:ext cx="5619517" cy="3627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 facility information (location, size, type ..),  overall measurements (temp, humidity, robot status .. ) and average plant metrics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 or Infrastructure Failure warnings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 and 'heat'-maps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plant measurements and metrics (health, growth, leaf growth...)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 Digital Twin of each Greenhouse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96E4-DEBB-0B3F-CF17-F14E88D7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344"/>
          </a:xfrm>
        </p:spPr>
        <p:txBody>
          <a:bodyPr/>
          <a:lstStyle/>
          <a:p>
            <a:r>
              <a:rPr lang="en-US" dirty="0"/>
              <a:t>KIT HARWARE AND PRICING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FD2A46C-388A-19D7-B446-A2EBD6DE7F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515634"/>
          <a:ext cx="11029615" cy="311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BA09CA-0E56-7E27-9B8B-EDDADEF7EA4E}"/>
              </a:ext>
            </a:extLst>
          </p:cNvPr>
          <p:cNvSpPr txBox="1"/>
          <p:nvPr/>
        </p:nvSpPr>
        <p:spPr>
          <a:xfrm>
            <a:off x="578840" y="208885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Our kit features :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3EB7A-B3F1-B92E-CDFC-E0F54ACD893E}"/>
              </a:ext>
            </a:extLst>
          </p:cNvPr>
          <p:cNvSpPr txBox="1"/>
          <p:nvPr/>
        </p:nvSpPr>
        <p:spPr>
          <a:xfrm>
            <a:off x="9590015" y="131287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Kit</a:t>
            </a:r>
            <a:r>
              <a:rPr lang="en-US" dirty="0"/>
              <a:t> price:</a:t>
            </a:r>
          </a:p>
          <a:p>
            <a:r>
              <a:rPr lang="en-US" b="1" dirty="0"/>
              <a:t>75 </a:t>
            </a:r>
            <a:r>
              <a:rPr lang="en-US" b="1" dirty="0">
                <a:ea typeface="+mn-lt"/>
                <a:cs typeface="+mn-lt"/>
              </a:rPr>
              <a:t>€</a:t>
            </a:r>
          </a:p>
          <a:p>
            <a:r>
              <a:rPr lang="en-US" b="1" dirty="0"/>
              <a:t>Monthly</a:t>
            </a:r>
            <a:r>
              <a:rPr lang="en-US" dirty="0"/>
              <a:t> service fee:</a:t>
            </a:r>
            <a:br>
              <a:rPr lang="en-US" dirty="0"/>
            </a:br>
            <a:r>
              <a:rPr lang="en-US" b="1" dirty="0"/>
              <a:t>10 </a:t>
            </a:r>
            <a:r>
              <a:rPr lang="en-US" b="1" dirty="0">
                <a:ea typeface="+mn-lt"/>
                <a:cs typeface="+mn-lt"/>
              </a:rPr>
              <a:t>€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54276-1FDA-3AB7-16BE-A0C5B93E7E7C}"/>
              </a:ext>
            </a:extLst>
          </p:cNvPr>
          <p:cNvSpPr txBox="1"/>
          <p:nvPr/>
        </p:nvSpPr>
        <p:spPr>
          <a:xfrm>
            <a:off x="8415556" y="6199465"/>
            <a:ext cx="402951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7"/>
              </a:rPr>
              <a:t>https://www.emnify.com/pricing</a:t>
            </a:r>
          </a:p>
        </p:txBody>
      </p:sp>
    </p:spTree>
    <p:extLst>
      <p:ext uri="{BB962C8B-B14F-4D97-AF65-F5344CB8AC3E}">
        <p14:creationId xmlns:p14="http://schemas.microsoft.com/office/powerpoint/2010/main" val="291237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AFCE-2BFD-6DD4-FFC1-00785E59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326"/>
          </a:xfrm>
        </p:spPr>
        <p:txBody>
          <a:bodyPr/>
          <a:lstStyle/>
          <a:p>
            <a:r>
              <a:rPr lang="en-US" dirty="0"/>
              <a:t>Edge-AI v1.8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A8E680-90DB-92CB-28B9-9C5D45E4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08" y="2298918"/>
            <a:ext cx="2941665" cy="2453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2507F877-16A9-EAED-8A00-C2C548787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9" t="19728" r="5598" b="18027"/>
          <a:stretch/>
        </p:blipFill>
        <p:spPr>
          <a:xfrm>
            <a:off x="8017079" y="855327"/>
            <a:ext cx="3946074" cy="20705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58F4E51-19C9-4BD2-7EE1-6694767D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289" y="854278"/>
            <a:ext cx="3584172" cy="54640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1A17689-7278-3E69-2117-B5B06B9EA4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49" r="-565" b="39096"/>
          <a:stretch/>
        </p:blipFill>
        <p:spPr>
          <a:xfrm>
            <a:off x="8923775" y="3524775"/>
            <a:ext cx="1733751" cy="23229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0668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DIGITAL twins for INDUSTRIAL GREENHOUSES</vt:lpstr>
      <vt:lpstr>The problems</vt:lpstr>
      <vt:lpstr>THE SOLUTION  </vt:lpstr>
      <vt:lpstr>Unique value proposition</vt:lpstr>
      <vt:lpstr>Differentiating factor</vt:lpstr>
      <vt:lpstr>OUR TARGET GROUP</vt:lpstr>
      <vt:lpstr> WEBSITE DRAFT</vt:lpstr>
      <vt:lpstr>KIT HARWARE AND PRICING</vt:lpstr>
      <vt:lpstr>Edge-AI v1.8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199</cp:revision>
  <dcterms:created xsi:type="dcterms:W3CDTF">2022-11-23T22:17:49Z</dcterms:created>
  <dcterms:modified xsi:type="dcterms:W3CDTF">2022-11-24T01:01:01Z</dcterms:modified>
</cp:coreProperties>
</file>